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0" r:id="rId2"/>
    <p:sldId id="261" r:id="rId3"/>
    <p:sldId id="262" r:id="rId4"/>
    <p:sldId id="263" r:id="rId5"/>
    <p:sldId id="264" r:id="rId6"/>
    <p:sldId id="265" r:id="rId7"/>
    <p:sldId id="284" r:id="rId8"/>
    <p:sldId id="287" r:id="rId9"/>
    <p:sldId id="270" r:id="rId10"/>
    <p:sldId id="267" r:id="rId11"/>
    <p:sldId id="268" r:id="rId12"/>
    <p:sldId id="274" r:id="rId13"/>
    <p:sldId id="272" r:id="rId14"/>
    <p:sldId id="273" r:id="rId15"/>
    <p:sldId id="294" r:id="rId16"/>
    <p:sldId id="295" r:id="rId17"/>
    <p:sldId id="298" r:id="rId18"/>
    <p:sldId id="300" r:id="rId19"/>
    <p:sldId id="299" r:id="rId20"/>
    <p:sldId id="297" r:id="rId21"/>
    <p:sldId id="296" r:id="rId22"/>
    <p:sldId id="303" r:id="rId23"/>
    <p:sldId id="302" r:id="rId24"/>
    <p:sldId id="301" r:id="rId25"/>
    <p:sldId id="30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38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0AA51-34AC-4337-B243-A8915E26EF9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28FBE-FEBC-4273-8F21-58763F776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3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28FBE-FEBC-4273-8F21-58763F7762C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9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28FBE-FEBC-4273-8F21-58763F7762C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517412" y="2676872"/>
            <a:ext cx="5157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가맹점 사용 설명서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F44A3F-0ED0-D6D9-135C-EDE1E72F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7" y="1931669"/>
            <a:ext cx="7781925" cy="390525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A15AE2-75DE-9BA2-E1D1-A20734142CAE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70F187-7F85-26F7-8C31-4927380768A8}"/>
              </a:ext>
            </a:extLst>
          </p:cNvPr>
          <p:cNvSpPr txBox="1"/>
          <p:nvPr/>
        </p:nvSpPr>
        <p:spPr>
          <a:xfrm>
            <a:off x="1009328" y="145430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반품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6C07DE-E2E1-86E6-39A7-639C48215010}"/>
              </a:ext>
            </a:extLst>
          </p:cNvPr>
          <p:cNvSpPr txBox="1"/>
          <p:nvPr/>
        </p:nvSpPr>
        <p:spPr>
          <a:xfrm>
            <a:off x="132080" y="117305"/>
            <a:ext cx="1073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III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090969" y="2212977"/>
            <a:ext cx="6261879" cy="56259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1977568" y="2099003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6C1EE0-BA15-31EC-1483-C94D44105CFB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581B086-F806-E199-A2A8-5A741CE44CC9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EC4F294-0DEE-AFA9-FA9C-BE9D6855E6FC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9104F36-4841-07CC-FB14-F368AFED9D17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조건에 맞는 발주 내역을 조회하거나 전체 리스트를 다시 볼 수 있는 버튼이 존재하는 란 입니다</a:t>
            </a:r>
            <a:r>
              <a:rPr lang="en-US" altLang="ko-KR" sz="1000" dirty="0"/>
              <a:t>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791652" y="3265749"/>
            <a:ext cx="2177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발주 내역을 리스트로 보여주는 란 입니다</a:t>
            </a:r>
            <a:r>
              <a:rPr lang="en-US" altLang="ko-KR" sz="1000" dirty="0"/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97CBA33-81E6-64D6-4FDE-F4D40EFB8AE6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18307" y="4838034"/>
            <a:ext cx="2177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반품 요청 클릭 시 리스트와 반품사유에 맞춰 반품 요청을 합니다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종료 버튼 클릭 시 해당 창을 종료합니다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883880" y="2849883"/>
            <a:ext cx="6030726" cy="28368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781383" y="2753988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015234" y="2842454"/>
            <a:ext cx="1257910" cy="150234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904100" y="2749869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37764" y="4403637"/>
            <a:ext cx="1442449" cy="128305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834082" y="4290237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882A70F-35B5-A666-29BF-9B4A3039351C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818307" y="4096398"/>
            <a:ext cx="2177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반품 사유를 선택하는 란 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976E75-4D6E-65AF-C7E7-D316506C8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92" y="1782834"/>
            <a:ext cx="7924800" cy="40671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B508F13-D5C1-A059-DC1D-231DD578148C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A41CB-B5A0-7C92-8A71-EA1F1D03AE3A}"/>
              </a:ext>
            </a:extLst>
          </p:cNvPr>
          <p:cNvSpPr txBox="1"/>
          <p:nvPr/>
        </p:nvSpPr>
        <p:spPr>
          <a:xfrm>
            <a:off x="1009328" y="145430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 재고 내역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B87CE-4020-9CD6-256E-5DC89A83C25D}"/>
              </a:ext>
            </a:extLst>
          </p:cNvPr>
          <p:cNvSpPr txBox="1"/>
          <p:nvPr/>
        </p:nvSpPr>
        <p:spPr>
          <a:xfrm>
            <a:off x="132080" y="117305"/>
            <a:ext cx="1073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III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8239" y="2100863"/>
            <a:ext cx="5918911" cy="50872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404839" y="1981520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22709" y="1471518"/>
            <a:ext cx="2729780" cy="4378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322708" y="1471518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사용법 설명</a:t>
            </a:r>
          </a:p>
        </p:txBody>
      </p:sp>
      <p:sp>
        <p:nvSpPr>
          <p:cNvPr id="17" name="타원 16"/>
          <p:cNvSpPr/>
          <p:nvPr/>
        </p:nvSpPr>
        <p:spPr>
          <a:xfrm>
            <a:off x="9563815" y="2396418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563815" y="3511295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82582" y="2355605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조건에 맞는 재고 내역을 조회하거나 전체 리스트를 다시 볼 수 있는 버튼이 존재하는 란 입니다</a:t>
            </a:r>
            <a:r>
              <a:rPr lang="en-US" altLang="ko-KR" sz="1000" dirty="0"/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82582" y="3537652"/>
            <a:ext cx="2177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재고 내역을 보여주는 란 입니다</a:t>
            </a:r>
            <a:r>
              <a:rPr lang="en-US" altLang="ko-KR" sz="1000" dirty="0"/>
              <a:t>.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52264" y="2597839"/>
            <a:ext cx="6042179" cy="31149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0D3E170-96BE-0BEF-5468-74A60D744EB8}"/>
              </a:ext>
            </a:extLst>
          </p:cNvPr>
          <p:cNvSpPr/>
          <p:nvPr/>
        </p:nvSpPr>
        <p:spPr>
          <a:xfrm>
            <a:off x="864835" y="2486179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9563815" y="481413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12215" y="4814138"/>
            <a:ext cx="2177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종료 버튼 클릭 시 해당 창을 닫습니다</a:t>
            </a:r>
            <a:r>
              <a:rPr lang="en-US" altLang="ko-KR" sz="1000" dirty="0"/>
              <a:t>.</a:t>
            </a:r>
          </a:p>
        </p:txBody>
      </p:sp>
      <p:sp>
        <p:nvSpPr>
          <p:cNvPr id="73" name="직사각형 33"/>
          <p:cNvSpPr/>
          <p:nvPr/>
        </p:nvSpPr>
        <p:spPr>
          <a:xfrm>
            <a:off x="7022241" y="5171971"/>
            <a:ext cx="1431754" cy="508726"/>
          </a:xfrm>
          <a:prstGeom prst="rect">
            <a:avLst/>
          </a:prstGeom>
          <a:noFill/>
          <a:ln w="12700" cap="flat" cmpd="sng" algn="ctr">
            <a:solidFill>
              <a:srgbClr val="C00000">
                <a:alpha val="100000"/>
              </a:srgbClr>
            </a:solidFill>
            <a:prstDash val="sysDash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나눔스퀘어 Light"/>
              <a:ea typeface="나눔스퀘어 Light"/>
              <a:cs typeface="나눔스퀘어 Light"/>
            </a:endParaRPr>
          </a:p>
        </p:txBody>
      </p:sp>
      <p:sp>
        <p:nvSpPr>
          <p:cNvPr id="74" name="타원 34"/>
          <p:cNvSpPr/>
          <p:nvPr/>
        </p:nvSpPr>
        <p:spPr>
          <a:xfrm>
            <a:off x="6956489" y="5032630"/>
            <a:ext cx="205885" cy="227945"/>
          </a:xfrm>
          <a:prstGeom prst="ellipse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FFFF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 dirty="0">
                <a:solidFill>
                  <a:srgbClr val="000000"/>
                </a:solidFill>
                <a:latin typeface="나눔스퀘어 Light"/>
                <a:ea typeface="나눔스퀘어 Light"/>
                <a:cs typeface="나눔스퀘어 Light"/>
              </a:rPr>
              <a:t>3</a:t>
            </a: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나눔스퀘어 Light"/>
              <a:ea typeface="나눔스퀘어 Light"/>
              <a:cs typeface="나눔스퀘어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A61519-40A5-041E-36DE-365A1054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808" y="1600494"/>
            <a:ext cx="4238625" cy="43624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62B30C9-EEA4-74F8-C7F1-85F644B82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03" y="1946275"/>
            <a:ext cx="4619097" cy="29851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47105D-C0FB-D001-A0FF-CAC9C8A61929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832DF-F35D-8C47-A67E-BAD2B8834944}"/>
              </a:ext>
            </a:extLst>
          </p:cNvPr>
          <p:cNvSpPr txBox="1"/>
          <p:nvPr/>
        </p:nvSpPr>
        <p:spPr>
          <a:xfrm>
            <a:off x="875104" y="101916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 회원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F2A91-80AE-6B22-0D41-0E3F9AC6AAF0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56048" y="3710010"/>
            <a:ext cx="1163746" cy="112802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2648" y="3607885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986506-B156-EA7E-D1C1-F9E5020D7761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602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2A5D31-1D33-74E9-34D2-B93188808DE1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E279302-6709-04BB-FD02-D0AB805CAAF2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00DD6412-B3CC-4C1E-FA8A-E36511634869}"/>
              </a:ext>
            </a:extLst>
          </p:cNvPr>
          <p:cNvSpPr>
            <a:spLocks/>
          </p:cNvSpPr>
          <p:nvPr/>
        </p:nvSpPr>
        <p:spPr>
          <a:xfrm>
            <a:off x="9572885" y="3710823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474A558D-13D3-770C-D7AB-5D72EDD4FABE}"/>
              </a:ext>
            </a:extLst>
          </p:cNvPr>
          <p:cNvSpPr txBox="1"/>
          <p:nvPr/>
        </p:nvSpPr>
        <p:spPr>
          <a:xfrm>
            <a:off x="9791652" y="2490447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000" dirty="0"/>
              <a:t>회원 관리 버튼을 클릭하면 </a:t>
            </a:r>
            <a:br>
              <a:rPr lang="en-US" altLang="ko-KR" sz="1000" dirty="0"/>
            </a:br>
            <a:r>
              <a:rPr lang="ko-KR" altLang="en-US" sz="1000" dirty="0"/>
              <a:t>회원 관리 창이 나타납니다</a:t>
            </a:r>
            <a:r>
              <a:rPr lang="en-US" altLang="ko-KR" sz="1000" dirty="0"/>
              <a:t>.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6586EBAA-95C3-1268-3940-C2CEC230839F}"/>
              </a:ext>
            </a:extLst>
          </p:cNvPr>
          <p:cNvSpPr txBox="1"/>
          <p:nvPr/>
        </p:nvSpPr>
        <p:spPr>
          <a:xfrm>
            <a:off x="9791652" y="3619657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000" dirty="0"/>
              <a:t>회원 관리에 관련된 메뉴 버튼입니다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선택하면 해당 창으로 이동합니다</a:t>
            </a:r>
            <a:r>
              <a:rPr lang="en-US" altLang="ko-KR" sz="1000" dirty="0"/>
              <a:t>.</a:t>
            </a:r>
          </a:p>
        </p:txBody>
      </p:sp>
      <p:sp>
        <p:nvSpPr>
          <p:cNvPr id="332" name="직사각형 331"/>
          <p:cNvSpPr/>
          <p:nvPr/>
        </p:nvSpPr>
        <p:spPr>
          <a:xfrm>
            <a:off x="5191606" y="2530765"/>
            <a:ext cx="3691137" cy="32430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3" name="타원 332"/>
          <p:cNvSpPr/>
          <p:nvPr/>
        </p:nvSpPr>
        <p:spPr>
          <a:xfrm>
            <a:off x="5057963" y="2428321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7765711" y="1973430"/>
            <a:ext cx="1291203" cy="51701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5" name="타원 334"/>
          <p:cNvSpPr/>
          <p:nvPr/>
        </p:nvSpPr>
        <p:spPr>
          <a:xfrm>
            <a:off x="7666903" y="185945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E345C78A-6BF4-CDFA-943D-A27729A53B5E}"/>
              </a:ext>
            </a:extLst>
          </p:cNvPr>
          <p:cNvSpPr>
            <a:spLocks/>
          </p:cNvSpPr>
          <p:nvPr/>
        </p:nvSpPr>
        <p:spPr>
          <a:xfrm>
            <a:off x="9572885" y="4952210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53081193-B5DB-2F3A-ED7C-D3B26444958A}"/>
              </a:ext>
            </a:extLst>
          </p:cNvPr>
          <p:cNvSpPr txBox="1"/>
          <p:nvPr/>
        </p:nvSpPr>
        <p:spPr>
          <a:xfrm>
            <a:off x="9821285" y="4931395"/>
            <a:ext cx="217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000" dirty="0"/>
              <a:t>메인 메뉴로 돌아가는 버튼 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1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F0FCF4-1451-F54C-AFDC-D17894C7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96" y="2297568"/>
            <a:ext cx="3629025" cy="2609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B07C36-14AC-85C7-EA63-49DB40EE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32" y="2279654"/>
            <a:ext cx="3629025" cy="2590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1D589A1-2906-8903-9CB7-0A1CA065BB1D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12F72-8A15-4B5D-4301-E80BC50AB29B}"/>
              </a:ext>
            </a:extLst>
          </p:cNvPr>
          <p:cNvSpPr txBox="1"/>
          <p:nvPr/>
        </p:nvSpPr>
        <p:spPr>
          <a:xfrm>
            <a:off x="875104" y="101916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  회원 등록</a:t>
            </a:r>
            <a:r>
              <a:rPr lang="en-US" altLang="ko-KR" sz="3600" spc="-300" dirty="0">
                <a:solidFill>
                  <a:schemeClr val="bg1"/>
                </a:solidFill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072D0-FCBA-19F5-BF96-C46E71F22613}"/>
              </a:ext>
            </a:extLst>
          </p:cNvPr>
          <p:cNvSpPr txBox="1"/>
          <p:nvPr/>
        </p:nvSpPr>
        <p:spPr>
          <a:xfrm>
            <a:off x="132080" y="117305"/>
            <a:ext cx="977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5 - 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6C0EFB-38BB-57C2-E41C-FE748E270FC8}"/>
              </a:ext>
            </a:extLst>
          </p:cNvPr>
          <p:cNvSpPr/>
          <p:nvPr/>
        </p:nvSpPr>
        <p:spPr>
          <a:xfrm>
            <a:off x="1173271" y="3108588"/>
            <a:ext cx="2397243" cy="9878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02A554-F6E3-3C84-81D2-38FBC538A7DB}"/>
              </a:ext>
            </a:extLst>
          </p:cNvPr>
          <p:cNvSpPr/>
          <p:nvPr/>
        </p:nvSpPr>
        <p:spPr>
          <a:xfrm>
            <a:off x="1059871" y="2991691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BE3B90-76FF-55E9-14E7-4B812129265A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332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77F0AF-7D5D-434D-EA5D-A17B33A92B65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621B0B-542D-D682-6713-FCDA053E542D}"/>
              </a:ext>
            </a:extLst>
          </p:cNvPr>
          <p:cNvSpPr>
            <a:spLocks/>
          </p:cNvSpPr>
          <p:nvPr/>
        </p:nvSpPr>
        <p:spPr>
          <a:xfrm>
            <a:off x="9572885" y="282290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91B2199-FE48-316A-8E99-5EAA121BCC70}"/>
              </a:ext>
            </a:extLst>
          </p:cNvPr>
          <p:cNvSpPr>
            <a:spLocks/>
          </p:cNvSpPr>
          <p:nvPr/>
        </p:nvSpPr>
        <p:spPr>
          <a:xfrm>
            <a:off x="9572885" y="4403028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A113C-48F6-A8D0-384B-C345DE82FB78}"/>
              </a:ext>
            </a:extLst>
          </p:cNvPr>
          <p:cNvSpPr txBox="1"/>
          <p:nvPr/>
        </p:nvSpPr>
        <p:spPr>
          <a:xfrm>
            <a:off x="9791652" y="2782087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포인트 적립을 위한 고객의 회원 정보를 입력하는 란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8A0F1B-0B58-2770-0FED-46BBB6C8B86A}"/>
              </a:ext>
            </a:extLst>
          </p:cNvPr>
          <p:cNvSpPr txBox="1"/>
          <p:nvPr/>
        </p:nvSpPr>
        <p:spPr>
          <a:xfrm>
            <a:off x="9791652" y="4403028"/>
            <a:ext cx="2177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등록</a:t>
            </a:r>
            <a:r>
              <a:rPr lang="en-US" altLang="ko-KR" sz="1000" dirty="0"/>
              <a:t> </a:t>
            </a:r>
            <a:r>
              <a:rPr lang="ko-KR" altLang="en-US" sz="1000" dirty="0"/>
              <a:t>버튼 클릭 시 회원 등록이 됩니다</a:t>
            </a:r>
            <a:r>
              <a:rPr lang="en-US" altLang="ko-KR" sz="1000" dirty="0"/>
              <a:t>. </a:t>
            </a:r>
            <a:br>
              <a:rPr lang="en-US" altLang="ko-KR" sz="1000" dirty="0"/>
            </a:br>
            <a:r>
              <a:rPr lang="ko-KR" altLang="en-US" sz="1000" dirty="0"/>
              <a:t>검색 버튼 클릭 시 그 정보에 맞는 회원이 있다면 수정 버튼이 나타납니다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취소 버튼 클릭 시 해당 창을 닫습니다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BF033A-4A12-0E06-80F5-F9DB6AD2D3F6}"/>
              </a:ext>
            </a:extLst>
          </p:cNvPr>
          <p:cNvSpPr/>
          <p:nvPr/>
        </p:nvSpPr>
        <p:spPr>
          <a:xfrm>
            <a:off x="2647405" y="4213295"/>
            <a:ext cx="1576251" cy="53806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06588D-155A-AA0C-F291-5E7F59BB8D28}"/>
              </a:ext>
            </a:extLst>
          </p:cNvPr>
          <p:cNvSpPr/>
          <p:nvPr/>
        </p:nvSpPr>
        <p:spPr>
          <a:xfrm>
            <a:off x="2533432" y="408391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B8B2A2-7B39-8BEE-82D2-1BE9E4B147B3}"/>
              </a:ext>
            </a:extLst>
          </p:cNvPr>
          <p:cNvSpPr/>
          <p:nvPr/>
        </p:nvSpPr>
        <p:spPr>
          <a:xfrm>
            <a:off x="5122707" y="3161929"/>
            <a:ext cx="2397243" cy="98781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8384EC3-1146-EB24-F2C9-E190C172B624}"/>
              </a:ext>
            </a:extLst>
          </p:cNvPr>
          <p:cNvSpPr/>
          <p:nvPr/>
        </p:nvSpPr>
        <p:spPr>
          <a:xfrm>
            <a:off x="5009307" y="3045032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9AB273-4E0C-A0B5-35A4-E90B632C2A3D}"/>
              </a:ext>
            </a:extLst>
          </p:cNvPr>
          <p:cNvSpPr/>
          <p:nvPr/>
        </p:nvSpPr>
        <p:spPr>
          <a:xfrm>
            <a:off x="6596841" y="4266636"/>
            <a:ext cx="1576251" cy="53806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7BF4C9B-5E30-4F06-9922-8983ED0B18A3}"/>
              </a:ext>
            </a:extLst>
          </p:cNvPr>
          <p:cNvSpPr/>
          <p:nvPr/>
        </p:nvSpPr>
        <p:spPr>
          <a:xfrm>
            <a:off x="6482868" y="4137258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2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C1507D-E9B4-B7BE-2902-AD0B182CE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88" y="1913966"/>
            <a:ext cx="6534150" cy="40195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909938" y="117305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  회원 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980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5 – II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2441286" y="2190475"/>
            <a:ext cx="4983732" cy="50910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2323782" y="2075942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370770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000" dirty="0"/>
              <a:t>조건에 맞는 회원 내역을 조회하거나 전체 리스트를 다시 볼 수 있는 버튼이 존재하는 란 입니다</a:t>
            </a:r>
            <a:r>
              <a:rPr lang="en-US" altLang="ko-KR" sz="10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791652" y="3711501"/>
            <a:ext cx="217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 내역을 보여주는 란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1178206" y="2712921"/>
            <a:ext cx="4700080" cy="30782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1064233" y="2585606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92BC23-6EC7-EF04-3F86-C73EC389B1E6}"/>
              </a:ext>
            </a:extLst>
          </p:cNvPr>
          <p:cNvSpPr/>
          <p:nvPr/>
        </p:nvSpPr>
        <p:spPr>
          <a:xfrm>
            <a:off x="5933533" y="4677478"/>
            <a:ext cx="1510421" cy="111372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9977E9-9D49-BD7D-FC3E-AA5359E6FBD6}"/>
              </a:ext>
            </a:extLst>
          </p:cNvPr>
          <p:cNvSpPr/>
          <p:nvPr/>
        </p:nvSpPr>
        <p:spPr>
          <a:xfrm>
            <a:off x="5845460" y="4561968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B7AE640-4C96-9BAD-1AA9-F8B83606DE41}"/>
              </a:ext>
            </a:extLst>
          </p:cNvPr>
          <p:cNvSpPr>
            <a:spLocks/>
          </p:cNvSpPr>
          <p:nvPr/>
        </p:nvSpPr>
        <p:spPr>
          <a:xfrm>
            <a:off x="9572885" y="4950617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8FE5AD-2BCB-8EB8-E12C-F160EEF89190}"/>
              </a:ext>
            </a:extLst>
          </p:cNvPr>
          <p:cNvSpPr txBox="1"/>
          <p:nvPr/>
        </p:nvSpPr>
        <p:spPr>
          <a:xfrm>
            <a:off x="9821285" y="4947567"/>
            <a:ext cx="217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삭제 버튼 클릭 시 선택한 회원의 정보를 삭제 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종료 버튼 클릭 시 해당 창을 닫습니다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2724BB-A093-790B-C071-06093AD0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96" y="1859084"/>
            <a:ext cx="6505575" cy="40195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875104" y="101916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  회원 내역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1073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 5 - III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2787110" y="2153815"/>
            <a:ext cx="5024478" cy="49837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2673710" y="2015676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3801498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000" dirty="0"/>
              <a:t>조건에 맞는 회원 내역을 조회하거나 전체 리스트를 다시 볼 수 있는 버튼이 존재하는 란 입니다</a:t>
            </a:r>
            <a:r>
              <a:rPr lang="en-US" altLang="ko-KR" sz="10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791652" y="3801498"/>
            <a:ext cx="217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회원 내역을 보여주는 창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1547789" y="2680269"/>
            <a:ext cx="4687548" cy="30848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1455382" y="2566709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92BC23-6EC7-EF04-3F86-C73EC389B1E6}"/>
              </a:ext>
            </a:extLst>
          </p:cNvPr>
          <p:cNvSpPr/>
          <p:nvPr/>
        </p:nvSpPr>
        <p:spPr>
          <a:xfrm>
            <a:off x="6336217" y="5190865"/>
            <a:ext cx="1448945" cy="5536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9977E9-9D49-BD7D-FC3E-AA5359E6FBD6}"/>
              </a:ext>
            </a:extLst>
          </p:cNvPr>
          <p:cNvSpPr/>
          <p:nvPr/>
        </p:nvSpPr>
        <p:spPr>
          <a:xfrm>
            <a:off x="6227180" y="5074281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B7AE640-4C96-9BAD-1AA9-F8B83606DE41}"/>
              </a:ext>
            </a:extLst>
          </p:cNvPr>
          <p:cNvSpPr>
            <a:spLocks/>
          </p:cNvSpPr>
          <p:nvPr/>
        </p:nvSpPr>
        <p:spPr>
          <a:xfrm>
            <a:off x="9577578" y="5137026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8FE5AD-2BCB-8EB8-E12C-F160EEF89190}"/>
              </a:ext>
            </a:extLst>
          </p:cNvPr>
          <p:cNvSpPr txBox="1"/>
          <p:nvPr/>
        </p:nvSpPr>
        <p:spPr>
          <a:xfrm>
            <a:off x="9825978" y="5135457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종료 버튼 클릭 시 해당 창을 닫습니다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08259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26737D-3596-D26B-7973-62241D84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37" y="1683278"/>
            <a:ext cx="4248150" cy="4333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3C9851-2AD5-42B3-AE2C-DAD8DE905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" y="2345480"/>
            <a:ext cx="4619097" cy="29851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근태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 6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1712245" y="4111571"/>
            <a:ext cx="1248669" cy="10874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1611136" y="3997598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3806903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791652" y="2490447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000" dirty="0"/>
              <a:t>근태 정보 버튼을 클릭하면 </a:t>
            </a:r>
            <a:br>
              <a:rPr lang="en-US" altLang="ko-KR" sz="1000" dirty="0"/>
            </a:br>
            <a:r>
              <a:rPr lang="ko-KR" altLang="en-US" sz="1000" dirty="0"/>
              <a:t>직원 관리 창이 나타납니다</a:t>
            </a:r>
            <a:r>
              <a:rPr lang="en-US" altLang="ko-KR" sz="10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791652" y="3715424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000" dirty="0"/>
              <a:t>직원 관리에 관련된 메뉴 버튼입니다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선택하면 해당 창으로 이동합니다</a:t>
            </a:r>
            <a:r>
              <a:rPr lang="en-US" altLang="ko-KR" sz="10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4999609" y="2600471"/>
            <a:ext cx="3726380" cy="326322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4907202" y="2483540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92BC23-6EC7-EF04-3F86-C73EC389B1E6}"/>
              </a:ext>
            </a:extLst>
          </p:cNvPr>
          <p:cNvSpPr/>
          <p:nvPr/>
        </p:nvSpPr>
        <p:spPr>
          <a:xfrm>
            <a:off x="7620000" y="2011455"/>
            <a:ext cx="1306286" cy="51980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9977E9-9D49-BD7D-FC3E-AA5359E6FBD6}"/>
              </a:ext>
            </a:extLst>
          </p:cNvPr>
          <p:cNvSpPr/>
          <p:nvPr/>
        </p:nvSpPr>
        <p:spPr>
          <a:xfrm>
            <a:off x="7497446" y="1894524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B7AE640-4C96-9BAD-1AA9-F8B83606DE41}"/>
              </a:ext>
            </a:extLst>
          </p:cNvPr>
          <p:cNvSpPr>
            <a:spLocks/>
          </p:cNvSpPr>
          <p:nvPr/>
        </p:nvSpPr>
        <p:spPr>
          <a:xfrm>
            <a:off x="9572885" y="5088845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8FE5AD-2BCB-8EB8-E12C-F160EEF89190}"/>
              </a:ext>
            </a:extLst>
          </p:cNvPr>
          <p:cNvSpPr txBox="1"/>
          <p:nvPr/>
        </p:nvSpPr>
        <p:spPr>
          <a:xfrm>
            <a:off x="9821285" y="5094289"/>
            <a:ext cx="217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000" dirty="0"/>
              <a:t>메인 메뉴로 돌아가는 버튼 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644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75976A-549A-74F1-F68A-E1AC0DA1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06" y="2043066"/>
            <a:ext cx="4105275" cy="3028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8959FD-ECAA-9C5E-7A6E-E70CF0DB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21" y="1992845"/>
            <a:ext cx="3695700" cy="30194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875104" y="101916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  직원 등록</a:t>
            </a:r>
            <a:r>
              <a:rPr lang="en-US" altLang="ko-KR" sz="3600" spc="-300" dirty="0">
                <a:solidFill>
                  <a:schemeClr val="bg1"/>
                </a:solidFill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977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 6 - 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944396" y="2792649"/>
            <a:ext cx="2238210" cy="162564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762767" y="2692855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791652" y="2517892"/>
            <a:ext cx="217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직원의 정보를 입력하는 란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804881" y="3319079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ID </a:t>
            </a:r>
            <a:r>
              <a:rPr lang="ko-KR" altLang="en-US" sz="1000" dirty="0"/>
              <a:t>중복 체크 여부를 확인하는 버튼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67D2632-10FC-08EE-1F27-86154900C613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40064-6C62-C9B7-88DE-ECAD28171BED}"/>
              </a:ext>
            </a:extLst>
          </p:cNvPr>
          <p:cNvSpPr txBox="1"/>
          <p:nvPr/>
        </p:nvSpPr>
        <p:spPr>
          <a:xfrm>
            <a:off x="9845482" y="4871961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직원의 정보와 수정할 정보를 입력하는 란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2525485" y="4487640"/>
            <a:ext cx="1588005" cy="41708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92BC23-6EC7-EF04-3F86-C73EC389B1E6}"/>
              </a:ext>
            </a:extLst>
          </p:cNvPr>
          <p:cNvSpPr/>
          <p:nvPr/>
        </p:nvSpPr>
        <p:spPr>
          <a:xfrm>
            <a:off x="3212118" y="2920800"/>
            <a:ext cx="730309" cy="322242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3057412" y="2781273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9977E9-9D49-BD7D-FC3E-AA5359E6FBD6}"/>
              </a:ext>
            </a:extLst>
          </p:cNvPr>
          <p:cNvSpPr/>
          <p:nvPr/>
        </p:nvSpPr>
        <p:spPr>
          <a:xfrm>
            <a:off x="2415428" y="4390609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374EEB-3CF0-B3DE-4F27-7278BDE833E4}"/>
              </a:ext>
            </a:extLst>
          </p:cNvPr>
          <p:cNvSpPr/>
          <p:nvPr/>
        </p:nvSpPr>
        <p:spPr>
          <a:xfrm>
            <a:off x="4866534" y="2853912"/>
            <a:ext cx="2431249" cy="16337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53ED3E1-4155-DEC7-A2B2-D2F4CF01BE00}"/>
              </a:ext>
            </a:extLst>
          </p:cNvPr>
          <p:cNvSpPr/>
          <p:nvPr/>
        </p:nvSpPr>
        <p:spPr>
          <a:xfrm>
            <a:off x="4750794" y="2743767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8CA541-FECD-0782-43B9-AA955838E261}"/>
              </a:ext>
            </a:extLst>
          </p:cNvPr>
          <p:cNvSpPr/>
          <p:nvPr/>
        </p:nvSpPr>
        <p:spPr>
          <a:xfrm>
            <a:off x="6828957" y="4512565"/>
            <a:ext cx="1665124" cy="47759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E98D1E-AB7F-C058-49FD-44C77ED94FB1}"/>
              </a:ext>
            </a:extLst>
          </p:cNvPr>
          <p:cNvSpPr/>
          <p:nvPr/>
        </p:nvSpPr>
        <p:spPr>
          <a:xfrm>
            <a:off x="6728194" y="4394445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B3A1A0C-4094-7940-25BF-92729D5D77A2}"/>
              </a:ext>
            </a:extLst>
          </p:cNvPr>
          <p:cNvSpPr>
            <a:spLocks/>
          </p:cNvSpPr>
          <p:nvPr/>
        </p:nvSpPr>
        <p:spPr>
          <a:xfrm>
            <a:off x="9569907" y="5658310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9B6DF4-4EC0-3C76-2E73-D556B49B16E9}"/>
              </a:ext>
            </a:extLst>
          </p:cNvPr>
          <p:cNvSpPr txBox="1"/>
          <p:nvPr/>
        </p:nvSpPr>
        <p:spPr>
          <a:xfrm>
            <a:off x="9818307" y="5639596"/>
            <a:ext cx="217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수정 버튼 클릭 시 정보를 바탕으로 직원을 등록합니다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취소 버튼 클릭 시 해당 창을 닫습니다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B7AE640-4C96-9BAD-1AA9-F8B83606DE41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8FE5AD-2BCB-8EB8-E12C-F160EEF89190}"/>
              </a:ext>
            </a:extLst>
          </p:cNvPr>
          <p:cNvSpPr txBox="1"/>
          <p:nvPr/>
        </p:nvSpPr>
        <p:spPr>
          <a:xfrm>
            <a:off x="9818307" y="4043478"/>
            <a:ext cx="217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등록 버튼 클릭 시 정보를 바탕으로 직원을 등록합니다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취소 버튼 클릭 시 해당 창을 닫습니다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4084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A635C1-7596-A284-25EF-C961CE46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69" y="2005271"/>
            <a:ext cx="3743325" cy="304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875104" y="101916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  직원 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1025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 6 - II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2370715" y="2708366"/>
            <a:ext cx="2427708" cy="17939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2259551" y="2585175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733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3000892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4538466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791652" y="2987105"/>
            <a:ext cx="217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직원 리스트를 보여주는 란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791652" y="4493462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삭제 버튼 클릭 시 선택한 직원의 정보를 삭제합니다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4010547" y="4530416"/>
            <a:ext cx="1554230" cy="4160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3896574" y="442183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0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C4988A-66D2-A98F-CFE3-2742D2BC5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78" y="1987774"/>
            <a:ext cx="5791200" cy="38290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875104" y="101916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  근태 조회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1073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 6 - III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1628502" y="2797367"/>
            <a:ext cx="5236679" cy="286094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1515102" y="2683394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2785998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4542451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776029" y="2775084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직원의 근태 정보를 보여주는 란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852672" y="4559463"/>
            <a:ext cx="217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창을 닫는 기능입니다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5582194" y="2286800"/>
            <a:ext cx="1282988" cy="49447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5468221" y="2146034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96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45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217945" y="356311"/>
            <a:ext cx="1806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1912832"/>
            <a:ext cx="1852930" cy="707886"/>
            <a:chOff x="294640" y="3596640"/>
            <a:chExt cx="1852930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204176" cy="52322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로그인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3081781"/>
            <a:ext cx="2300168" cy="707886"/>
            <a:chOff x="294640" y="3596640"/>
            <a:chExt cx="2300168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메인 화면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4237283"/>
            <a:ext cx="1513093" cy="707886"/>
            <a:chOff x="294640" y="3596640"/>
            <a:chExt cx="1513093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864339" cy="52322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주문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83A876-0B06-0608-71C3-B1323E8FD853}"/>
              </a:ext>
            </a:extLst>
          </p:cNvPr>
          <p:cNvGrpSpPr/>
          <p:nvPr/>
        </p:nvGrpSpPr>
        <p:grpSpPr>
          <a:xfrm>
            <a:off x="619016" y="5392785"/>
            <a:ext cx="2359910" cy="707886"/>
            <a:chOff x="294640" y="3596640"/>
            <a:chExt cx="2160917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8A2ACF-A443-54C7-8831-7F86DADF5A41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70788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3FC59E-E0ED-944A-D956-94BBF3D10EB1}"/>
                </a:ext>
              </a:extLst>
            </p:cNvPr>
            <p:cNvSpPr txBox="1"/>
            <p:nvPr/>
          </p:nvSpPr>
          <p:spPr>
            <a:xfrm>
              <a:off x="943394" y="3688973"/>
              <a:ext cx="1512163" cy="523220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재고 관리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CEB359-B09E-CB9C-9C9D-7299E2557A08}"/>
              </a:ext>
            </a:extLst>
          </p:cNvPr>
          <p:cNvGrpSpPr/>
          <p:nvPr/>
        </p:nvGrpSpPr>
        <p:grpSpPr>
          <a:xfrm>
            <a:off x="4775997" y="1912832"/>
            <a:ext cx="2300168" cy="707886"/>
            <a:chOff x="294640" y="3596640"/>
            <a:chExt cx="2300168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BE07CD-A2F1-D2ED-A8AC-510EED28C39C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FAA20D-AC06-B8BC-C0B9-E046ADF9C21F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회원 관리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38F9BED-3E2E-B3D8-8EC6-F129160F5DD3}"/>
              </a:ext>
            </a:extLst>
          </p:cNvPr>
          <p:cNvGrpSpPr/>
          <p:nvPr/>
        </p:nvGrpSpPr>
        <p:grpSpPr>
          <a:xfrm>
            <a:off x="4775997" y="3070851"/>
            <a:ext cx="2300168" cy="707886"/>
            <a:chOff x="294640" y="3596640"/>
            <a:chExt cx="2300168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D86F6C-EC5F-AE52-8787-2CCF9FE1D46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B91B3B-BA28-AABF-06B5-AB2DEDBF9DA4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근태 정보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757B914-74AB-6262-F803-403966818376}"/>
              </a:ext>
            </a:extLst>
          </p:cNvPr>
          <p:cNvGrpSpPr/>
          <p:nvPr/>
        </p:nvGrpSpPr>
        <p:grpSpPr>
          <a:xfrm>
            <a:off x="4775997" y="4237283"/>
            <a:ext cx="2300168" cy="707886"/>
            <a:chOff x="294640" y="3596640"/>
            <a:chExt cx="2300168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EEB4F1-1F07-0D73-A44D-469CC88317D4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7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D666DE-DEED-401E-22A9-E6AB8599E495}"/>
                </a:ext>
              </a:extLst>
            </p:cNvPr>
            <p:cNvSpPr txBox="1"/>
            <p:nvPr/>
          </p:nvSpPr>
          <p:spPr>
            <a:xfrm>
              <a:off x="943394" y="3688973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rgbClr val="393939"/>
                  </a:solidFill>
                </a:rPr>
                <a:t>판매 현황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A620C8-A75A-FAAF-C941-DD7382128CF8}"/>
              </a:ext>
            </a:extLst>
          </p:cNvPr>
          <p:cNvGrpSpPr/>
          <p:nvPr/>
        </p:nvGrpSpPr>
        <p:grpSpPr>
          <a:xfrm>
            <a:off x="4775997" y="5392785"/>
            <a:ext cx="1852930" cy="707886"/>
            <a:chOff x="294640" y="3596640"/>
            <a:chExt cx="1852930" cy="7078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C29334-2F19-FBF4-91A3-CC75F31C2FBD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8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8B298B-9CC9-B262-2115-6A1954CF378A}"/>
                </a:ext>
              </a:extLst>
            </p:cNvPr>
            <p:cNvSpPr txBox="1"/>
            <p:nvPr/>
          </p:nvSpPr>
          <p:spPr>
            <a:xfrm>
              <a:off x="943394" y="3688973"/>
              <a:ext cx="1204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err="1">
                  <a:solidFill>
                    <a:srgbClr val="393939"/>
                  </a:solidFill>
                </a:rPr>
                <a:t>채팅방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D659D1-A036-B4E5-2B2B-C71466D83FD6}"/>
              </a:ext>
            </a:extLst>
          </p:cNvPr>
          <p:cNvGrpSpPr/>
          <p:nvPr/>
        </p:nvGrpSpPr>
        <p:grpSpPr>
          <a:xfrm>
            <a:off x="942667" y="5946782"/>
            <a:ext cx="948786" cy="276999"/>
            <a:chOff x="294640" y="3596640"/>
            <a:chExt cx="868782" cy="2769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DE140B-243D-2ADB-A997-EDAFFBEB6322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662FEC-1027-CBDD-D3B0-2F42B8E93B2A}"/>
                </a:ext>
              </a:extLst>
            </p:cNvPr>
            <p:cNvSpPr txBox="1"/>
            <p:nvPr/>
          </p:nvSpPr>
          <p:spPr>
            <a:xfrm>
              <a:off x="571591" y="3627418"/>
              <a:ext cx="591831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발주 요청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FAD6697-C4F1-5C2A-228F-D90686EB2ECF}"/>
              </a:ext>
            </a:extLst>
          </p:cNvPr>
          <p:cNvGrpSpPr/>
          <p:nvPr/>
        </p:nvGrpSpPr>
        <p:grpSpPr>
          <a:xfrm>
            <a:off x="942667" y="6240509"/>
            <a:ext cx="948786" cy="276999"/>
            <a:chOff x="294640" y="3596640"/>
            <a:chExt cx="868782" cy="2769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F6F6C3-1ABE-EB8E-7005-61DE2D0E0282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D0569C-73DC-0FFD-E0E3-72EAAE72A467}"/>
                </a:ext>
              </a:extLst>
            </p:cNvPr>
            <p:cNvSpPr txBox="1"/>
            <p:nvPr/>
          </p:nvSpPr>
          <p:spPr>
            <a:xfrm>
              <a:off x="571591" y="3627418"/>
              <a:ext cx="591831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제품 등록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BCB0A8F-73D5-6278-E86D-7C9E79A40BE8}"/>
              </a:ext>
            </a:extLst>
          </p:cNvPr>
          <p:cNvGrpSpPr/>
          <p:nvPr/>
        </p:nvGrpSpPr>
        <p:grpSpPr>
          <a:xfrm>
            <a:off x="942667" y="6550223"/>
            <a:ext cx="1141145" cy="276999"/>
            <a:chOff x="294640" y="3596640"/>
            <a:chExt cx="1044921" cy="2769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82D99C-31F2-69DF-513A-AB817BF8E504}"/>
                </a:ext>
              </a:extLst>
            </p:cNvPr>
            <p:cNvSpPr txBox="1"/>
            <p:nvPr/>
          </p:nvSpPr>
          <p:spPr>
            <a:xfrm>
              <a:off x="294640" y="3596640"/>
              <a:ext cx="515398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III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6148F4-CC80-EB5F-B535-5AD02EAEA707}"/>
                </a:ext>
              </a:extLst>
            </p:cNvPr>
            <p:cNvSpPr txBox="1"/>
            <p:nvPr/>
          </p:nvSpPr>
          <p:spPr>
            <a:xfrm>
              <a:off x="571591" y="3627418"/>
              <a:ext cx="767970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입</a:t>
              </a:r>
              <a:r>
                <a:rPr lang="en-US" altLang="ko-KR" sz="1000" spc="-150" dirty="0">
                  <a:solidFill>
                    <a:srgbClr val="393939"/>
                  </a:solidFill>
                </a:rPr>
                <a:t> / </a:t>
              </a:r>
              <a:r>
                <a:rPr lang="ko-KR" altLang="en-US" sz="1000" spc="-150" dirty="0">
                  <a:solidFill>
                    <a:srgbClr val="393939"/>
                  </a:solidFill>
                </a:rPr>
                <a:t>출고 관리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C972399-95CF-D049-D582-DF1D966B7567}"/>
              </a:ext>
            </a:extLst>
          </p:cNvPr>
          <p:cNvGrpSpPr/>
          <p:nvPr/>
        </p:nvGrpSpPr>
        <p:grpSpPr>
          <a:xfrm>
            <a:off x="5099648" y="2401358"/>
            <a:ext cx="1250150" cy="276999"/>
            <a:chOff x="294640" y="3596640"/>
            <a:chExt cx="1144734" cy="27699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6563D9-736D-B8E5-DCC7-71ED94A37EE2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F10394-6B7E-4D5E-59A3-A265E38A8ADC}"/>
                </a:ext>
              </a:extLst>
            </p:cNvPr>
            <p:cNvSpPr txBox="1"/>
            <p:nvPr/>
          </p:nvSpPr>
          <p:spPr>
            <a:xfrm>
              <a:off x="571591" y="3627418"/>
              <a:ext cx="867783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회원 등록 </a:t>
              </a:r>
              <a:r>
                <a:rPr lang="en-US" altLang="ko-KR" sz="1000" spc="-150" dirty="0">
                  <a:solidFill>
                    <a:srgbClr val="393939"/>
                  </a:solidFill>
                </a:rPr>
                <a:t>/ </a:t>
              </a:r>
              <a:r>
                <a:rPr lang="ko-KR" altLang="en-US" sz="1000" spc="-150" dirty="0">
                  <a:solidFill>
                    <a:srgbClr val="393939"/>
                  </a:solidFill>
                </a:rPr>
                <a:t>수정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7DB5BDF-B60F-B5E7-BC06-3E45C77396F3}"/>
              </a:ext>
            </a:extLst>
          </p:cNvPr>
          <p:cNvGrpSpPr/>
          <p:nvPr/>
        </p:nvGrpSpPr>
        <p:grpSpPr>
          <a:xfrm>
            <a:off x="5099648" y="2695085"/>
            <a:ext cx="948786" cy="276999"/>
            <a:chOff x="294640" y="3596640"/>
            <a:chExt cx="868782" cy="27699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C8CD71-4505-80A4-60D6-6AFBFC362E11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BF0A7A5-6D6D-4812-0203-5E74D09209CE}"/>
                </a:ext>
              </a:extLst>
            </p:cNvPr>
            <p:cNvSpPr txBox="1"/>
            <p:nvPr/>
          </p:nvSpPr>
          <p:spPr>
            <a:xfrm>
              <a:off x="571591" y="3627418"/>
              <a:ext cx="591831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회원 삭제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46BE8EC-3D37-FA53-65F7-7976666ED699}"/>
              </a:ext>
            </a:extLst>
          </p:cNvPr>
          <p:cNvGrpSpPr/>
          <p:nvPr/>
        </p:nvGrpSpPr>
        <p:grpSpPr>
          <a:xfrm>
            <a:off x="5099648" y="3004799"/>
            <a:ext cx="948786" cy="276999"/>
            <a:chOff x="294640" y="3596640"/>
            <a:chExt cx="868782" cy="27699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A09312-A892-5442-8059-8776FF4E1E31}"/>
                </a:ext>
              </a:extLst>
            </p:cNvPr>
            <p:cNvSpPr txBox="1"/>
            <p:nvPr/>
          </p:nvSpPr>
          <p:spPr>
            <a:xfrm>
              <a:off x="294640" y="3596640"/>
              <a:ext cx="515398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III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A5F7C3-2CC4-8FE3-9BC2-F4989197B261}"/>
                </a:ext>
              </a:extLst>
            </p:cNvPr>
            <p:cNvSpPr txBox="1"/>
            <p:nvPr/>
          </p:nvSpPr>
          <p:spPr>
            <a:xfrm>
              <a:off x="571591" y="3627418"/>
              <a:ext cx="591831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회원 내역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E9FB62E-6C0A-A733-3E4F-24AD5BC0A0F7}"/>
              </a:ext>
            </a:extLst>
          </p:cNvPr>
          <p:cNvGrpSpPr/>
          <p:nvPr/>
        </p:nvGrpSpPr>
        <p:grpSpPr>
          <a:xfrm>
            <a:off x="5099648" y="3590952"/>
            <a:ext cx="1250150" cy="276999"/>
            <a:chOff x="294640" y="3596640"/>
            <a:chExt cx="1144734" cy="27699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0D199D-0D8E-F707-01AC-3CE34631AD8B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80281B-04F8-AE48-4D9E-A4276D0A00AA}"/>
                </a:ext>
              </a:extLst>
            </p:cNvPr>
            <p:cNvSpPr txBox="1"/>
            <p:nvPr/>
          </p:nvSpPr>
          <p:spPr>
            <a:xfrm>
              <a:off x="571591" y="3627418"/>
              <a:ext cx="867783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직원 등록 </a:t>
              </a:r>
              <a:r>
                <a:rPr lang="en-US" altLang="ko-KR" sz="1000" spc="-150" dirty="0">
                  <a:solidFill>
                    <a:srgbClr val="393939"/>
                  </a:solidFill>
                </a:rPr>
                <a:t>/ </a:t>
              </a:r>
              <a:r>
                <a:rPr lang="ko-KR" altLang="en-US" sz="1000" spc="-150" dirty="0">
                  <a:solidFill>
                    <a:srgbClr val="393939"/>
                  </a:solidFill>
                </a:rPr>
                <a:t>수정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DCA8AE3-A63E-44D9-CDCE-FD6D8A5C72DE}"/>
              </a:ext>
            </a:extLst>
          </p:cNvPr>
          <p:cNvGrpSpPr/>
          <p:nvPr/>
        </p:nvGrpSpPr>
        <p:grpSpPr>
          <a:xfrm>
            <a:off x="5099648" y="3884679"/>
            <a:ext cx="948786" cy="276999"/>
            <a:chOff x="294640" y="3596640"/>
            <a:chExt cx="868782" cy="27699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9750695-9982-977E-BA2F-E4BC2D0F0B1A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22BF8E-F104-0613-461E-6674E99975D0}"/>
                </a:ext>
              </a:extLst>
            </p:cNvPr>
            <p:cNvSpPr txBox="1"/>
            <p:nvPr/>
          </p:nvSpPr>
          <p:spPr>
            <a:xfrm>
              <a:off x="571591" y="3627418"/>
              <a:ext cx="591831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직원 삭제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BAF3CE-5DF3-071D-0FD4-62D8A7852E51}"/>
              </a:ext>
            </a:extLst>
          </p:cNvPr>
          <p:cNvGrpSpPr/>
          <p:nvPr/>
        </p:nvGrpSpPr>
        <p:grpSpPr>
          <a:xfrm>
            <a:off x="5099648" y="4194393"/>
            <a:ext cx="948786" cy="276999"/>
            <a:chOff x="294640" y="3596640"/>
            <a:chExt cx="868782" cy="27699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3F4E6DC-78DF-A423-6DB4-C33ED6E57509}"/>
                </a:ext>
              </a:extLst>
            </p:cNvPr>
            <p:cNvSpPr txBox="1"/>
            <p:nvPr/>
          </p:nvSpPr>
          <p:spPr>
            <a:xfrm>
              <a:off x="294640" y="3596640"/>
              <a:ext cx="515398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III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8040B7-107B-C857-C872-30CDBF47095B}"/>
                </a:ext>
              </a:extLst>
            </p:cNvPr>
            <p:cNvSpPr txBox="1"/>
            <p:nvPr/>
          </p:nvSpPr>
          <p:spPr>
            <a:xfrm>
              <a:off x="571591" y="3627418"/>
              <a:ext cx="591831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근태 조회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ABC5B15-158A-17D7-2DC1-B205652E4C20}"/>
              </a:ext>
            </a:extLst>
          </p:cNvPr>
          <p:cNvGrpSpPr/>
          <p:nvPr/>
        </p:nvGrpSpPr>
        <p:grpSpPr>
          <a:xfrm>
            <a:off x="5087369" y="4825896"/>
            <a:ext cx="1275798" cy="276999"/>
            <a:chOff x="294640" y="3596640"/>
            <a:chExt cx="1168220" cy="27699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6193D8-F6F1-089D-8625-8B9782FD6D67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3F4259-DEB6-A12E-1A39-D0E0629010AD}"/>
                </a:ext>
              </a:extLst>
            </p:cNvPr>
            <p:cNvSpPr txBox="1"/>
            <p:nvPr/>
          </p:nvSpPr>
          <p:spPr>
            <a:xfrm>
              <a:off x="571591" y="3627418"/>
              <a:ext cx="891269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현금</a:t>
              </a:r>
              <a:r>
                <a:rPr lang="en-US" altLang="ko-KR" sz="1000" spc="-150" dirty="0">
                  <a:solidFill>
                    <a:srgbClr val="393939"/>
                  </a:solidFill>
                </a:rPr>
                <a:t> / </a:t>
              </a:r>
              <a:r>
                <a:rPr lang="ko-KR" altLang="en-US" sz="1000" spc="-150" dirty="0">
                  <a:solidFill>
                    <a:srgbClr val="393939"/>
                  </a:solidFill>
                </a:rPr>
                <a:t>카드  판매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EA15F05-91A2-8CB8-DBEF-14F99E1C7597}"/>
              </a:ext>
            </a:extLst>
          </p:cNvPr>
          <p:cNvGrpSpPr/>
          <p:nvPr/>
        </p:nvGrpSpPr>
        <p:grpSpPr>
          <a:xfrm>
            <a:off x="5087369" y="5119623"/>
            <a:ext cx="1410451" cy="276999"/>
            <a:chOff x="294640" y="3596640"/>
            <a:chExt cx="1291518" cy="27699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6D47181-FBDD-854E-69C8-58F6C6CEF34E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5F85DC7-1236-7F9A-B7B4-3ABCDCD519FE}"/>
                </a:ext>
              </a:extLst>
            </p:cNvPr>
            <p:cNvSpPr txBox="1"/>
            <p:nvPr/>
          </p:nvSpPr>
          <p:spPr>
            <a:xfrm>
              <a:off x="571591" y="3627418"/>
              <a:ext cx="1014567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총 수익</a:t>
              </a:r>
              <a:r>
                <a:rPr lang="en-US" altLang="ko-KR" sz="1000" spc="-150" dirty="0">
                  <a:solidFill>
                    <a:srgbClr val="393939"/>
                  </a:solidFill>
                </a:rPr>
                <a:t> / </a:t>
              </a:r>
              <a:r>
                <a:rPr lang="ko-KR" altLang="en-US" sz="1000" spc="-150" dirty="0">
                  <a:solidFill>
                    <a:srgbClr val="393939"/>
                  </a:solidFill>
                </a:rPr>
                <a:t> 판매 현황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18B78EE-77CA-D9B9-2D52-D1F3C509F28D}"/>
              </a:ext>
            </a:extLst>
          </p:cNvPr>
          <p:cNvGrpSpPr/>
          <p:nvPr/>
        </p:nvGrpSpPr>
        <p:grpSpPr>
          <a:xfrm>
            <a:off x="5104004" y="5946782"/>
            <a:ext cx="1250150" cy="276999"/>
            <a:chOff x="294640" y="3596640"/>
            <a:chExt cx="1144734" cy="27699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870B45D-B1D7-599C-12BB-D7C1FBB5FC8F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0AEAED-60E3-6773-3D5D-7CEB2C043B97}"/>
                </a:ext>
              </a:extLst>
            </p:cNvPr>
            <p:cNvSpPr txBox="1"/>
            <p:nvPr/>
          </p:nvSpPr>
          <p:spPr>
            <a:xfrm>
              <a:off x="571591" y="3627418"/>
              <a:ext cx="867783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회원 등록 </a:t>
              </a:r>
              <a:r>
                <a:rPr lang="en-US" altLang="ko-KR" sz="1000" spc="-150" dirty="0">
                  <a:solidFill>
                    <a:srgbClr val="393939"/>
                  </a:solidFill>
                </a:rPr>
                <a:t>/ </a:t>
              </a:r>
              <a:r>
                <a:rPr lang="ko-KR" altLang="en-US" sz="1000" spc="-150" dirty="0">
                  <a:solidFill>
                    <a:srgbClr val="393939"/>
                  </a:solidFill>
                </a:rPr>
                <a:t>수정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B599D95-E3F2-B0CB-96B0-4EAD2579CDDA}"/>
              </a:ext>
            </a:extLst>
          </p:cNvPr>
          <p:cNvGrpSpPr/>
          <p:nvPr/>
        </p:nvGrpSpPr>
        <p:grpSpPr>
          <a:xfrm>
            <a:off x="5104004" y="6240509"/>
            <a:ext cx="948786" cy="276999"/>
            <a:chOff x="294640" y="3596640"/>
            <a:chExt cx="868782" cy="27699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377A48-EEDA-1916-B2F7-F730D67458AB}"/>
                </a:ext>
              </a:extLst>
            </p:cNvPr>
            <p:cNvSpPr txBox="1"/>
            <p:nvPr/>
          </p:nvSpPr>
          <p:spPr>
            <a:xfrm>
              <a:off x="294640" y="3596640"/>
              <a:ext cx="440644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07538E2-7857-502C-7DEA-1E04FB43D198}"/>
                </a:ext>
              </a:extLst>
            </p:cNvPr>
            <p:cNvSpPr txBox="1"/>
            <p:nvPr/>
          </p:nvSpPr>
          <p:spPr>
            <a:xfrm>
              <a:off x="571591" y="3627418"/>
              <a:ext cx="591831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회원 삭제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E17C34C-DA08-B929-8588-DFB08A2CF99E}"/>
              </a:ext>
            </a:extLst>
          </p:cNvPr>
          <p:cNvGrpSpPr/>
          <p:nvPr/>
        </p:nvGrpSpPr>
        <p:grpSpPr>
          <a:xfrm>
            <a:off x="5104004" y="6550223"/>
            <a:ext cx="948786" cy="276999"/>
            <a:chOff x="294640" y="3596640"/>
            <a:chExt cx="868782" cy="27699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2917A7-F913-A7DE-9749-65A95BF50E48}"/>
                </a:ext>
              </a:extLst>
            </p:cNvPr>
            <p:cNvSpPr txBox="1"/>
            <p:nvPr/>
          </p:nvSpPr>
          <p:spPr>
            <a:xfrm>
              <a:off x="294640" y="3596640"/>
              <a:ext cx="515398" cy="24622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r>
                <a:rPr lang="en-US" altLang="ko-KR" sz="1000" b="1" dirty="0">
                  <a:solidFill>
                    <a:schemeClr val="accent1"/>
                  </a:solidFill>
                  <a:latin typeface="+mj-ea"/>
                  <a:ea typeface="+mj-ea"/>
                </a:rPr>
                <a:t>III</a:t>
              </a:r>
              <a:endParaRPr lang="ko-KR" altLang="en-US" sz="1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1397127-FD3A-A664-F031-06E2338723FD}"/>
                </a:ext>
              </a:extLst>
            </p:cNvPr>
            <p:cNvSpPr txBox="1"/>
            <p:nvPr/>
          </p:nvSpPr>
          <p:spPr>
            <a:xfrm>
              <a:off x="571591" y="3627418"/>
              <a:ext cx="591831" cy="246221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r>
                <a:rPr lang="ko-KR" altLang="en-US" sz="1000" spc="-150" dirty="0">
                  <a:solidFill>
                    <a:srgbClr val="393939"/>
                  </a:solidFill>
                </a:rPr>
                <a:t>회원 내역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21B269-6A75-318D-1BFA-92A0DCBB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914" y="1743385"/>
            <a:ext cx="4276725" cy="42767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7F1931F-F25D-3C7F-0B22-C72A0EA7D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8" y="2496562"/>
            <a:ext cx="4619097" cy="29851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판매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 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3185221" y="4292521"/>
            <a:ext cx="1256150" cy="10838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3096279" y="4187200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724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3615098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791652" y="2490447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000" dirty="0"/>
              <a:t>판매 현황 버튼을 클릭하면 </a:t>
            </a:r>
            <a:br>
              <a:rPr lang="en-US" altLang="ko-KR" sz="1000" dirty="0"/>
            </a:br>
            <a:r>
              <a:rPr lang="ko-KR" altLang="en-US" sz="1000" dirty="0"/>
              <a:t>판매 현황 창이 나타납니다</a:t>
            </a:r>
            <a:r>
              <a:rPr lang="en-US" altLang="ko-KR" sz="10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791652" y="3588112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000" dirty="0"/>
              <a:t>판매 현황에 관련된 메뉴 버튼입니다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선택하면 해당 창으로 이동합니다</a:t>
            </a:r>
            <a:r>
              <a:rPr lang="en-US" altLang="ko-KR" sz="10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5017630" y="2672073"/>
            <a:ext cx="3769319" cy="32346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4903657" y="2558100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92BC23-6EC7-EF04-3F86-C73EC389B1E6}"/>
              </a:ext>
            </a:extLst>
          </p:cNvPr>
          <p:cNvSpPr/>
          <p:nvPr/>
        </p:nvSpPr>
        <p:spPr>
          <a:xfrm>
            <a:off x="7663542" y="2056734"/>
            <a:ext cx="1306287" cy="54713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9977E9-9D49-BD7D-FC3E-AA5359E6FBD6}"/>
              </a:ext>
            </a:extLst>
          </p:cNvPr>
          <p:cNvSpPr/>
          <p:nvPr/>
        </p:nvSpPr>
        <p:spPr>
          <a:xfrm>
            <a:off x="7549569" y="1899744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B7AE640-4C96-9BAD-1AA9-F8B83606DE41}"/>
              </a:ext>
            </a:extLst>
          </p:cNvPr>
          <p:cNvSpPr>
            <a:spLocks/>
          </p:cNvSpPr>
          <p:nvPr/>
        </p:nvSpPr>
        <p:spPr>
          <a:xfrm>
            <a:off x="9572885" y="4895666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8FE5AD-2BCB-8EB8-E12C-F160EEF89190}"/>
              </a:ext>
            </a:extLst>
          </p:cNvPr>
          <p:cNvSpPr txBox="1"/>
          <p:nvPr/>
        </p:nvSpPr>
        <p:spPr>
          <a:xfrm>
            <a:off x="9821285" y="4897845"/>
            <a:ext cx="217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000" dirty="0"/>
              <a:t>메인 메뉴로 돌아가는 버튼 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08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55D1B4-3EEC-45E9-53CE-3507E400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08" y="1960796"/>
            <a:ext cx="6743700" cy="40290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875104" y="101916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  현금</a:t>
            </a:r>
            <a:r>
              <a:rPr lang="en-US" altLang="ko-KR" sz="3600" spc="-300" dirty="0">
                <a:solidFill>
                  <a:schemeClr val="bg1"/>
                </a:solidFill>
              </a:rPr>
              <a:t> / </a:t>
            </a:r>
            <a:r>
              <a:rPr lang="ko-KR" altLang="en-US" sz="3600" spc="-300" dirty="0">
                <a:solidFill>
                  <a:schemeClr val="bg1"/>
                </a:solidFill>
              </a:rPr>
              <a:t>카드 판매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977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 7 - 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2946350" y="2278081"/>
            <a:ext cx="2984187" cy="41286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2832949" y="2133868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3821463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791652" y="2498486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일별</a:t>
            </a:r>
            <a:r>
              <a:rPr lang="en-US" altLang="ko-KR" sz="1000" dirty="0"/>
              <a:t>/</a:t>
            </a:r>
            <a:r>
              <a:rPr lang="ko-KR" altLang="en-US" sz="1000" dirty="0"/>
              <a:t>월별로 날짜 선택 시 그 날짜에 해당하는 현금</a:t>
            </a:r>
            <a:r>
              <a:rPr lang="en-US" altLang="ko-KR" sz="1000" dirty="0"/>
              <a:t>/</a:t>
            </a:r>
            <a:r>
              <a:rPr lang="ko-KR" altLang="en-US" sz="1000" dirty="0"/>
              <a:t>카드 판매 내역을 보여 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791652" y="3817808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현금</a:t>
            </a:r>
            <a:r>
              <a:rPr lang="en-US" altLang="ko-KR" sz="1000" dirty="0"/>
              <a:t>/</a:t>
            </a:r>
            <a:r>
              <a:rPr lang="ko-KR" altLang="en-US" sz="1000" dirty="0"/>
              <a:t>카드 판매 내역을 보여주는 란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1171498" y="2728278"/>
            <a:ext cx="4767658" cy="31784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1066808" y="261430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92BC23-6EC7-EF04-3F86-C73EC389B1E6}"/>
              </a:ext>
            </a:extLst>
          </p:cNvPr>
          <p:cNvSpPr/>
          <p:nvPr/>
        </p:nvSpPr>
        <p:spPr>
          <a:xfrm>
            <a:off x="5976860" y="5297270"/>
            <a:ext cx="1524467" cy="55364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9977E9-9D49-BD7D-FC3E-AA5359E6FBD6}"/>
              </a:ext>
            </a:extLst>
          </p:cNvPr>
          <p:cNvSpPr/>
          <p:nvPr/>
        </p:nvSpPr>
        <p:spPr>
          <a:xfrm>
            <a:off x="5887649" y="518329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B7AE640-4C96-9BAD-1AA9-F8B83606DE41}"/>
              </a:ext>
            </a:extLst>
          </p:cNvPr>
          <p:cNvSpPr>
            <a:spLocks/>
          </p:cNvSpPr>
          <p:nvPr/>
        </p:nvSpPr>
        <p:spPr>
          <a:xfrm>
            <a:off x="9572885" y="4983242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8FE5AD-2BCB-8EB8-E12C-F160EEF89190}"/>
              </a:ext>
            </a:extLst>
          </p:cNvPr>
          <p:cNvSpPr txBox="1"/>
          <p:nvPr/>
        </p:nvSpPr>
        <p:spPr>
          <a:xfrm>
            <a:off x="9821285" y="4983242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종료 버튼 클릭 시 해당 창을 닫습니다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4707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910AD0-4697-3818-887E-4D356B5E1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91" y="1928396"/>
            <a:ext cx="6591300" cy="40481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875104" y="101916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  총 수익 </a:t>
            </a:r>
            <a:r>
              <a:rPr lang="en-US" altLang="ko-KR" sz="3600" spc="-300" dirty="0">
                <a:solidFill>
                  <a:schemeClr val="bg1"/>
                </a:solidFill>
              </a:rPr>
              <a:t>/ </a:t>
            </a:r>
            <a:r>
              <a:rPr lang="ko-KR" altLang="en-US" sz="3600" spc="-300" dirty="0">
                <a:solidFill>
                  <a:schemeClr val="bg1"/>
                </a:solidFill>
              </a:rPr>
              <a:t>판매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1025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 7 - II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4300941" y="2269143"/>
            <a:ext cx="1525093" cy="4130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4187541" y="2142839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791652" y="2498510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월별로 선택하여 판매 현황</a:t>
            </a:r>
            <a:r>
              <a:rPr lang="en-US" altLang="ko-KR" sz="1000" dirty="0"/>
              <a:t> / </a:t>
            </a:r>
            <a:r>
              <a:rPr lang="ko-KR" altLang="en-US" sz="1000" dirty="0"/>
              <a:t>총 수익을 볼 수 있습니다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791652" y="3342726"/>
            <a:ext cx="217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매출 현황을 보여주는 란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67D2632-10FC-08EE-1F27-86154900C613}"/>
              </a:ext>
            </a:extLst>
          </p:cNvPr>
          <p:cNvSpPr>
            <a:spLocks/>
          </p:cNvSpPr>
          <p:nvPr/>
        </p:nvSpPr>
        <p:spPr>
          <a:xfrm>
            <a:off x="9569907" y="533764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40064-6C62-C9B7-88DE-ECAD28171BED}"/>
              </a:ext>
            </a:extLst>
          </p:cNvPr>
          <p:cNvSpPr txBox="1"/>
          <p:nvPr/>
        </p:nvSpPr>
        <p:spPr>
          <a:xfrm>
            <a:off x="9818307" y="5298324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종료 버튼 클릭 시 해당 창을 닫습니다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1174919" y="2707815"/>
            <a:ext cx="4763775" cy="31182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1048120" y="2593842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92BC23-6EC7-EF04-3F86-C73EC389B1E6}"/>
              </a:ext>
            </a:extLst>
          </p:cNvPr>
          <p:cNvSpPr/>
          <p:nvPr/>
        </p:nvSpPr>
        <p:spPr>
          <a:xfrm>
            <a:off x="6006485" y="3088929"/>
            <a:ext cx="1243642" cy="1749105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9977E9-9D49-BD7D-FC3E-AA5359E6FBD6}"/>
              </a:ext>
            </a:extLst>
          </p:cNvPr>
          <p:cNvSpPr/>
          <p:nvPr/>
        </p:nvSpPr>
        <p:spPr>
          <a:xfrm>
            <a:off x="5892512" y="2949187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374EEB-3CF0-B3DE-4F27-7278BDE833E4}"/>
              </a:ext>
            </a:extLst>
          </p:cNvPr>
          <p:cNvSpPr/>
          <p:nvPr/>
        </p:nvSpPr>
        <p:spPr>
          <a:xfrm>
            <a:off x="5985872" y="5207726"/>
            <a:ext cx="1406536" cy="6183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53ED3E1-4155-DEC7-A2B2-D2F4CF01BE00}"/>
              </a:ext>
            </a:extLst>
          </p:cNvPr>
          <p:cNvSpPr/>
          <p:nvPr/>
        </p:nvSpPr>
        <p:spPr>
          <a:xfrm>
            <a:off x="5881522" y="5071524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B7AE640-4C96-9BAD-1AA9-F8B83606DE41}"/>
              </a:ext>
            </a:extLst>
          </p:cNvPr>
          <p:cNvSpPr>
            <a:spLocks/>
          </p:cNvSpPr>
          <p:nvPr/>
        </p:nvSpPr>
        <p:spPr>
          <a:xfrm>
            <a:off x="9569907" y="4222785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8FE5AD-2BCB-8EB8-E12C-F160EEF89190}"/>
              </a:ext>
            </a:extLst>
          </p:cNvPr>
          <p:cNvSpPr txBox="1"/>
          <p:nvPr/>
        </p:nvSpPr>
        <p:spPr>
          <a:xfrm>
            <a:off x="9818307" y="4193704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현금</a:t>
            </a:r>
            <a:r>
              <a:rPr lang="en-US" altLang="ko-KR" sz="1000" dirty="0"/>
              <a:t>/</a:t>
            </a:r>
            <a:r>
              <a:rPr lang="ko-KR" altLang="en-US" sz="1000" dirty="0"/>
              <a:t>카드 별 판매액과 총 판매 금액을 보여주는 란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03766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AF36D750-DCCE-E357-95E5-9286C9FB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640" y="1560597"/>
            <a:ext cx="4443935" cy="46577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C1C22BB-0A80-D748-EA19-1C7596787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6" y="2396900"/>
            <a:ext cx="4277575" cy="29851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875104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>
                <a:solidFill>
                  <a:schemeClr val="bg1"/>
                </a:solidFill>
              </a:rPr>
              <a:t>채팅방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 8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2890734" y="3009966"/>
            <a:ext cx="1228420" cy="10864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2798327" y="2895993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3603168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791652" y="2490447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000" dirty="0" err="1"/>
              <a:t>채팅방</a:t>
            </a:r>
            <a:r>
              <a:rPr lang="ko-KR" altLang="en-US" sz="1000" dirty="0"/>
              <a:t> 버튼을 클릭하면 </a:t>
            </a:r>
            <a:br>
              <a:rPr lang="en-US" altLang="ko-KR" sz="1000" dirty="0"/>
            </a:br>
            <a:r>
              <a:rPr lang="ko-KR" altLang="en-US" sz="1000" dirty="0" err="1"/>
              <a:t>채팅방</a:t>
            </a:r>
            <a:r>
              <a:rPr lang="ko-KR" altLang="en-US" sz="1000" dirty="0"/>
              <a:t> 창이 나타납니다</a:t>
            </a:r>
            <a:r>
              <a:rPr lang="en-US" altLang="ko-KR" sz="10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791652" y="3603168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현재 보유하고 있는 </a:t>
            </a:r>
            <a:r>
              <a:rPr lang="ko-KR" altLang="en-US" sz="1000" dirty="0" err="1"/>
              <a:t>채팅방</a:t>
            </a:r>
            <a:r>
              <a:rPr lang="ko-KR" altLang="en-US" sz="1000" dirty="0"/>
              <a:t> 리스트를 보여줍니다</a:t>
            </a:r>
            <a:r>
              <a:rPr lang="en-US" altLang="ko-KR" sz="1000" dirty="0"/>
              <a:t>. </a:t>
            </a:r>
            <a:r>
              <a:rPr lang="ko-KR" altLang="en-US" sz="1000" dirty="0"/>
              <a:t>클릭 시 해당 채팅방으로 이동합니다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4841234" y="2477664"/>
            <a:ext cx="3788960" cy="161873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4763468" y="2341449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92BC23-6EC7-EF04-3F86-C73EC389B1E6}"/>
              </a:ext>
            </a:extLst>
          </p:cNvPr>
          <p:cNvSpPr/>
          <p:nvPr/>
        </p:nvSpPr>
        <p:spPr>
          <a:xfrm>
            <a:off x="6165669" y="1950720"/>
            <a:ext cx="2690948" cy="49974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9977E9-9D49-BD7D-FC3E-AA5359E6FBD6}"/>
              </a:ext>
            </a:extLst>
          </p:cNvPr>
          <p:cNvSpPr/>
          <p:nvPr/>
        </p:nvSpPr>
        <p:spPr>
          <a:xfrm>
            <a:off x="6049529" y="1823778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B7AE640-4C96-9BAD-1AA9-F8B83606DE41}"/>
              </a:ext>
            </a:extLst>
          </p:cNvPr>
          <p:cNvSpPr>
            <a:spLocks/>
          </p:cNvSpPr>
          <p:nvPr/>
        </p:nvSpPr>
        <p:spPr>
          <a:xfrm>
            <a:off x="9572885" y="4950617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8FE5AD-2BCB-8EB8-E12C-F160EEF89190}"/>
              </a:ext>
            </a:extLst>
          </p:cNvPr>
          <p:cNvSpPr txBox="1"/>
          <p:nvPr/>
        </p:nvSpPr>
        <p:spPr>
          <a:xfrm>
            <a:off x="9821285" y="4950617"/>
            <a:ext cx="2177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채팅방</a:t>
            </a:r>
            <a:r>
              <a:rPr lang="ko-KR" altLang="en-US" sz="1000" dirty="0"/>
              <a:t> 만들기 버튼 클릭 시 채팅방을 생성하는 창을 보여줍니다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br>
              <a:rPr lang="en-US" altLang="ko-KR" sz="1000" dirty="0"/>
            </a:br>
            <a:r>
              <a:rPr lang="ko-KR" altLang="en-US" sz="1000" dirty="0" err="1"/>
              <a:t>채팅방</a:t>
            </a:r>
            <a:r>
              <a:rPr lang="ko-KR" altLang="en-US" sz="1000" dirty="0"/>
              <a:t> 찾기 버튼 클릭 시 채팅방을 찾는 창을 보여줍니다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종료 버튼 클릭 시 해당 창을 닫습니다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55482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F874B9-5EE2-0D6E-D0C6-CF8A3600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31" y="1719378"/>
            <a:ext cx="4981575" cy="46482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875104" y="101916"/>
            <a:ext cx="433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 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채팅방</a:t>
            </a:r>
            <a:r>
              <a:rPr lang="ko-KR" altLang="en-US" sz="3600" spc="-300" dirty="0">
                <a:solidFill>
                  <a:schemeClr val="bg1"/>
                </a:solidFill>
              </a:rPr>
              <a:t> 만들기 </a:t>
            </a:r>
            <a:r>
              <a:rPr lang="en-US" altLang="ko-KR" sz="3600" spc="-300" dirty="0">
                <a:solidFill>
                  <a:schemeClr val="bg1"/>
                </a:solidFill>
              </a:rPr>
              <a:t>/ </a:t>
            </a:r>
            <a:r>
              <a:rPr lang="ko-KR" altLang="en-US" sz="3600" spc="-300" dirty="0">
                <a:solidFill>
                  <a:schemeClr val="bg1"/>
                </a:solidFill>
              </a:rPr>
              <a:t>찾기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977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 8 - 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3167577" y="3802999"/>
            <a:ext cx="1961772" cy="5536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3054177" y="3696940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3129737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455386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791652" y="3145597"/>
            <a:ext cx="217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채팅방</a:t>
            </a:r>
            <a:r>
              <a:rPr lang="ko-KR" altLang="en-US" sz="1000" dirty="0"/>
              <a:t> 이름을 입력하는 란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791652" y="4557661"/>
            <a:ext cx="2177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생성</a:t>
            </a:r>
            <a:r>
              <a:rPr lang="en-US" altLang="ko-KR" sz="1000" dirty="0"/>
              <a:t>/</a:t>
            </a:r>
            <a:r>
              <a:rPr lang="ko-KR" altLang="en-US" sz="1000" dirty="0"/>
              <a:t>찾기 버튼 클릭 시 해당 </a:t>
            </a:r>
            <a:r>
              <a:rPr lang="ko-KR" altLang="en-US" sz="1000" dirty="0" err="1"/>
              <a:t>채팅방</a:t>
            </a:r>
            <a:r>
              <a:rPr lang="ko-KR" altLang="en-US" sz="1000" dirty="0"/>
              <a:t> 이름의 채팅방을 생성하거나 해당 이름의 채팅방을 찾습니다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돌아가기 버튼 클릭 시 해당 창을 닫습니다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3723047" y="4462703"/>
            <a:ext cx="2290159" cy="6479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3609074" y="4356644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35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76CF0BC-6F4E-5123-5AA3-82B82E9C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40" y="1810389"/>
            <a:ext cx="5010150" cy="46291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3BEB81-8BDA-B380-A1CA-F3DEE9A5DFF3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362EE-C19B-8062-B4DB-C28A12AC7A15}"/>
              </a:ext>
            </a:extLst>
          </p:cNvPr>
          <p:cNvSpPr txBox="1"/>
          <p:nvPr/>
        </p:nvSpPr>
        <p:spPr>
          <a:xfrm>
            <a:off x="875104" y="101916"/>
            <a:ext cx="267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  </a:t>
            </a:r>
            <a:r>
              <a:rPr lang="ko-KR" altLang="en-US" sz="3600" spc="-300" dirty="0" err="1">
                <a:solidFill>
                  <a:schemeClr val="bg1"/>
                </a:solidFill>
              </a:rPr>
              <a:t>채팅방</a:t>
            </a:r>
            <a:r>
              <a:rPr lang="ko-KR" altLang="en-US" sz="3600" spc="-300" dirty="0">
                <a:solidFill>
                  <a:schemeClr val="bg1"/>
                </a:solidFill>
              </a:rPr>
              <a:t> 입장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30361-B4A3-4C2A-7E14-C0436FBC1D3D}"/>
              </a:ext>
            </a:extLst>
          </p:cNvPr>
          <p:cNvSpPr txBox="1"/>
          <p:nvPr/>
        </p:nvSpPr>
        <p:spPr>
          <a:xfrm>
            <a:off x="132080" y="117305"/>
            <a:ext cx="1043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 8 – II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F03E73-52C4-BBAA-74C3-A8BC5466C8A3}"/>
              </a:ext>
            </a:extLst>
          </p:cNvPr>
          <p:cNvSpPr/>
          <p:nvPr/>
        </p:nvSpPr>
        <p:spPr>
          <a:xfrm>
            <a:off x="3966292" y="2269143"/>
            <a:ext cx="745046" cy="4235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ED4AD1-9960-C7B3-3495-06C2C808AE46}"/>
              </a:ext>
            </a:extLst>
          </p:cNvPr>
          <p:cNvSpPr/>
          <p:nvPr/>
        </p:nvSpPr>
        <p:spPr>
          <a:xfrm>
            <a:off x="3852892" y="2112851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B523AB-E408-D65A-4383-B9D4FE42A0E4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C8C6DE-532B-4BAC-3122-754B96F7ACD4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A9771FC-337C-4DAB-A8B7-CF8C088A7AA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B81C49-9D1F-FE44-DB13-9C7F3DA076B0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DD741-7F8A-DE87-93A3-98D428DEB496}"/>
              </a:ext>
            </a:extLst>
          </p:cNvPr>
          <p:cNvSpPr txBox="1"/>
          <p:nvPr/>
        </p:nvSpPr>
        <p:spPr>
          <a:xfrm>
            <a:off x="9804412" y="2507153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1:1 </a:t>
            </a:r>
            <a:r>
              <a:rPr lang="ko-KR" altLang="en-US" sz="1000" dirty="0"/>
              <a:t>문의 클릭 시 </a:t>
            </a:r>
            <a:r>
              <a:rPr lang="ko-KR" altLang="en-US" sz="1000" dirty="0" err="1"/>
              <a:t>본사쪽으로</a:t>
            </a:r>
            <a:r>
              <a:rPr lang="ko-KR" altLang="en-US" sz="1000" dirty="0"/>
              <a:t> 문의가 가게끔 귓속말 형식으로 보내집니다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6E4C1-20F0-78B4-7E4B-341FE2D61A03}"/>
              </a:ext>
            </a:extLst>
          </p:cNvPr>
          <p:cNvSpPr txBox="1"/>
          <p:nvPr/>
        </p:nvSpPr>
        <p:spPr>
          <a:xfrm>
            <a:off x="9797765" y="3305889"/>
            <a:ext cx="217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채팅방</a:t>
            </a:r>
            <a:r>
              <a:rPr lang="ko-KR" altLang="en-US" sz="1000" dirty="0"/>
              <a:t> 내용을 보여줍니다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67D2632-10FC-08EE-1F27-86154900C613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40064-6C62-C9B7-88DE-ECAD28171BED}"/>
              </a:ext>
            </a:extLst>
          </p:cNvPr>
          <p:cNvSpPr txBox="1"/>
          <p:nvPr/>
        </p:nvSpPr>
        <p:spPr>
          <a:xfrm>
            <a:off x="9797765" y="4898923"/>
            <a:ext cx="217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마지막 채팅 시간을 보여줍니다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5D5299-3F66-BF2F-903D-6DD884B2EB4B}"/>
              </a:ext>
            </a:extLst>
          </p:cNvPr>
          <p:cNvSpPr/>
          <p:nvPr/>
        </p:nvSpPr>
        <p:spPr>
          <a:xfrm>
            <a:off x="2394235" y="2810854"/>
            <a:ext cx="4552836" cy="254308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27374B-7FC3-83E9-AA3E-5D80494232F6}"/>
              </a:ext>
            </a:extLst>
          </p:cNvPr>
          <p:cNvSpPr/>
          <p:nvPr/>
        </p:nvSpPr>
        <p:spPr>
          <a:xfrm>
            <a:off x="2301828" y="2667300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92BC23-6EC7-EF04-3F86-C73EC389B1E6}"/>
              </a:ext>
            </a:extLst>
          </p:cNvPr>
          <p:cNvSpPr/>
          <p:nvPr/>
        </p:nvSpPr>
        <p:spPr>
          <a:xfrm>
            <a:off x="2392952" y="5376872"/>
            <a:ext cx="4552836" cy="82363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9977E9-9D49-BD7D-FC3E-AA5359E6FBD6}"/>
              </a:ext>
            </a:extLst>
          </p:cNvPr>
          <p:cNvSpPr/>
          <p:nvPr/>
        </p:nvSpPr>
        <p:spPr>
          <a:xfrm>
            <a:off x="2278979" y="5262899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374EEB-3CF0-B3DE-4F27-7278BDE833E4}"/>
              </a:ext>
            </a:extLst>
          </p:cNvPr>
          <p:cNvSpPr/>
          <p:nvPr/>
        </p:nvSpPr>
        <p:spPr>
          <a:xfrm>
            <a:off x="2212240" y="6231815"/>
            <a:ext cx="5010150" cy="2318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53ED3E1-4155-DEC7-A2B2-D2F4CF01BE00}"/>
              </a:ext>
            </a:extLst>
          </p:cNvPr>
          <p:cNvSpPr/>
          <p:nvPr/>
        </p:nvSpPr>
        <p:spPr>
          <a:xfrm>
            <a:off x="2069147" y="6102759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8CA541-FECD-0782-43B9-AA955838E261}"/>
              </a:ext>
            </a:extLst>
          </p:cNvPr>
          <p:cNvSpPr/>
          <p:nvPr/>
        </p:nvSpPr>
        <p:spPr>
          <a:xfrm>
            <a:off x="5833744" y="2284731"/>
            <a:ext cx="1112044" cy="4948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E98D1E-AB7F-C058-49FD-44C77ED94FB1}"/>
              </a:ext>
            </a:extLst>
          </p:cNvPr>
          <p:cNvSpPr/>
          <p:nvPr/>
        </p:nvSpPr>
        <p:spPr>
          <a:xfrm>
            <a:off x="5720343" y="2171331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B3A1A0C-4094-7940-25BF-92729D5D77A2}"/>
              </a:ext>
            </a:extLst>
          </p:cNvPr>
          <p:cNvSpPr>
            <a:spLocks/>
          </p:cNvSpPr>
          <p:nvPr/>
        </p:nvSpPr>
        <p:spPr>
          <a:xfrm>
            <a:off x="9569907" y="5658310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9B6DF4-4EC0-3C76-2E73-D556B49B16E9}"/>
              </a:ext>
            </a:extLst>
          </p:cNvPr>
          <p:cNvSpPr txBox="1"/>
          <p:nvPr/>
        </p:nvSpPr>
        <p:spPr>
          <a:xfrm>
            <a:off x="9818307" y="5649711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방 나가기 버튼 클릭 시 </a:t>
            </a:r>
            <a:r>
              <a:rPr lang="ko-KR" altLang="en-US" sz="1000" dirty="0" err="1"/>
              <a:t>채팅방</a:t>
            </a:r>
            <a:r>
              <a:rPr lang="ko-KR" altLang="en-US" sz="1000" dirty="0"/>
              <a:t> 메인 화면으로 돌아갑니다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B7AE640-4C96-9BAD-1AA9-F8B83606DE41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8FE5AD-2BCB-8EB8-E12C-F160EEF89190}"/>
              </a:ext>
            </a:extLst>
          </p:cNvPr>
          <p:cNvSpPr txBox="1"/>
          <p:nvPr/>
        </p:nvSpPr>
        <p:spPr>
          <a:xfrm>
            <a:off x="9818307" y="4078432"/>
            <a:ext cx="217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채팅방에 보낼 채팅을 입력하고 보내기 버튼을 클릭하거나 </a:t>
            </a:r>
            <a:r>
              <a:rPr lang="ko-KR" altLang="en-US" sz="1000" dirty="0" err="1"/>
              <a:t>엔터</a:t>
            </a:r>
            <a:r>
              <a:rPr lang="ko-KR" altLang="en-US" sz="1000" dirty="0"/>
              <a:t> 버튼 클릭 시 메시지가 보내집니다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2773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8C56050-9468-93E6-511C-C5E81A78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08" y="2703484"/>
            <a:ext cx="3629025" cy="20669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FF71739-2B76-DF8A-826C-FA027A4C3071}"/>
              </a:ext>
            </a:extLst>
          </p:cNvPr>
          <p:cNvSpPr/>
          <p:nvPr/>
        </p:nvSpPr>
        <p:spPr>
          <a:xfrm>
            <a:off x="2806609" y="3371918"/>
            <a:ext cx="1739266" cy="84449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1DE2EB-11C8-37C3-12D5-428902E5A1A0}"/>
              </a:ext>
            </a:extLst>
          </p:cNvPr>
          <p:cNvSpPr/>
          <p:nvPr/>
        </p:nvSpPr>
        <p:spPr>
          <a:xfrm>
            <a:off x="4127862" y="4341859"/>
            <a:ext cx="775063" cy="2806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522932B-DD8F-11E6-52B9-217471963131}"/>
              </a:ext>
            </a:extLst>
          </p:cNvPr>
          <p:cNvSpPr/>
          <p:nvPr/>
        </p:nvSpPr>
        <p:spPr>
          <a:xfrm>
            <a:off x="3979330" y="4227886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0704674-BB2D-E9D0-D5B0-158B84774542}"/>
              </a:ext>
            </a:extLst>
          </p:cNvPr>
          <p:cNvSpPr/>
          <p:nvPr/>
        </p:nvSpPr>
        <p:spPr>
          <a:xfrm>
            <a:off x="2714203" y="3214534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AE6831-D565-6558-D474-FE2CC5ED689D}"/>
              </a:ext>
            </a:extLst>
          </p:cNvPr>
          <p:cNvSpPr/>
          <p:nvPr/>
        </p:nvSpPr>
        <p:spPr>
          <a:xfrm>
            <a:off x="8289051" y="1520862"/>
            <a:ext cx="2729780" cy="5054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037474-040B-1EBA-A032-9575AAFFDB92}"/>
              </a:ext>
            </a:extLst>
          </p:cNvPr>
          <p:cNvSpPr/>
          <p:nvPr/>
        </p:nvSpPr>
        <p:spPr>
          <a:xfrm>
            <a:off x="8289051" y="1528571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86875F0-C775-15BC-8511-7D30865F6193}"/>
              </a:ext>
            </a:extLst>
          </p:cNvPr>
          <p:cNvSpPr/>
          <p:nvPr/>
        </p:nvSpPr>
        <p:spPr>
          <a:xfrm>
            <a:off x="8530158" y="2453471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C836EEE-34B9-854C-80C7-443330613085}"/>
              </a:ext>
            </a:extLst>
          </p:cNvPr>
          <p:cNvSpPr/>
          <p:nvPr/>
        </p:nvSpPr>
        <p:spPr>
          <a:xfrm>
            <a:off x="8530158" y="372521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AA521E-8C96-681D-2DF4-8933BAABDE5D}"/>
              </a:ext>
            </a:extLst>
          </p:cNvPr>
          <p:cNvSpPr txBox="1"/>
          <p:nvPr/>
        </p:nvSpPr>
        <p:spPr>
          <a:xfrm>
            <a:off x="8748925" y="2431402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아이디와 패스워드를 입력하는 </a:t>
            </a:r>
            <a:br>
              <a:rPr lang="en-US" altLang="ko-KR" sz="1000" dirty="0"/>
            </a:br>
            <a:r>
              <a:rPr lang="ko-KR" altLang="en-US" sz="1000" dirty="0"/>
              <a:t>란 입니다</a:t>
            </a:r>
            <a:r>
              <a:rPr lang="en-US" altLang="ko-KR" sz="1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26DAF-493E-F9B4-D7EB-C6F952CCD770}"/>
              </a:ext>
            </a:extLst>
          </p:cNvPr>
          <p:cNvSpPr txBox="1"/>
          <p:nvPr/>
        </p:nvSpPr>
        <p:spPr>
          <a:xfrm>
            <a:off x="8748925" y="3684740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입력한 아이디와 패스워드를 기반으로 로그인 하는 버튼입니다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5B1024-44ED-7BC3-37BE-2F9E141912DA}"/>
              </a:ext>
            </a:extLst>
          </p:cNvPr>
          <p:cNvSpPr/>
          <p:nvPr/>
        </p:nvSpPr>
        <p:spPr>
          <a:xfrm>
            <a:off x="4933068" y="4341859"/>
            <a:ext cx="775063" cy="28065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6DA6616-D30C-D175-7301-FABAA87827BC}"/>
              </a:ext>
            </a:extLst>
          </p:cNvPr>
          <p:cNvSpPr/>
          <p:nvPr/>
        </p:nvSpPr>
        <p:spPr>
          <a:xfrm>
            <a:off x="4823512" y="4227886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EAD798-4594-D0BC-1C6D-CB237323084D}"/>
              </a:ext>
            </a:extLst>
          </p:cNvPr>
          <p:cNvSpPr/>
          <p:nvPr/>
        </p:nvSpPr>
        <p:spPr>
          <a:xfrm>
            <a:off x="8530158" y="493807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20747-6929-EC95-F26D-EC4FF1CC0748}"/>
              </a:ext>
            </a:extLst>
          </p:cNvPr>
          <p:cNvSpPr txBox="1"/>
          <p:nvPr/>
        </p:nvSpPr>
        <p:spPr>
          <a:xfrm>
            <a:off x="8778558" y="4852967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로그인을 하지 않고 프로그램을 종료하는 버튼입니다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7781C4-8CEC-5926-F5AA-8794FB57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81" y="1742505"/>
            <a:ext cx="6410325" cy="43434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AC34C1-B00C-4AE6-D231-B75A1987314B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9110E7-A1FE-73B3-2F20-C67EAC6DFB1B}"/>
              </a:ext>
            </a:extLst>
          </p:cNvPr>
          <p:cNvSpPr txBox="1"/>
          <p:nvPr/>
        </p:nvSpPr>
        <p:spPr>
          <a:xfrm>
            <a:off x="875104" y="101916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메인 화면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FCB4B-F9BB-BBEA-8967-7FDFD4C1D71B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8305EA-88B2-AC18-6310-48AF1C0E9429}"/>
              </a:ext>
            </a:extLst>
          </p:cNvPr>
          <p:cNvSpPr/>
          <p:nvPr/>
        </p:nvSpPr>
        <p:spPr>
          <a:xfrm>
            <a:off x="1598273" y="2069503"/>
            <a:ext cx="421605" cy="34277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FF2412-D471-D399-83F4-0A6E7F811E6F}"/>
              </a:ext>
            </a:extLst>
          </p:cNvPr>
          <p:cNvSpPr/>
          <p:nvPr/>
        </p:nvSpPr>
        <p:spPr>
          <a:xfrm>
            <a:off x="1484873" y="1925564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DF5A37-20BC-719E-AD64-3E9CB9EBA2AD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9B7CA2-8DEB-11BF-6F28-5776AC593693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7F4D5F3-B03C-7B30-8EEC-D749C54B2F25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4F11EBB-18D6-8060-01FA-21A3811F6810}"/>
              </a:ext>
            </a:extLst>
          </p:cNvPr>
          <p:cNvSpPr>
            <a:spLocks/>
          </p:cNvSpPr>
          <p:nvPr/>
        </p:nvSpPr>
        <p:spPr>
          <a:xfrm>
            <a:off x="9575863" y="3696105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521DE5-3D77-8C14-4AF2-39203C565A94}"/>
              </a:ext>
            </a:extLst>
          </p:cNvPr>
          <p:cNvSpPr txBox="1"/>
          <p:nvPr/>
        </p:nvSpPr>
        <p:spPr>
          <a:xfrm>
            <a:off x="9806588" y="2543369"/>
            <a:ext cx="2177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로그인한 </a:t>
            </a:r>
            <a:r>
              <a:rPr lang="en-US" altLang="ko-KR" sz="1000" dirty="0"/>
              <a:t>ID</a:t>
            </a:r>
            <a:r>
              <a:rPr lang="ko-KR" altLang="en-US" sz="1000" dirty="0"/>
              <a:t>가 보입니다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9F0C0D-A6D3-6EB0-949E-0238DF820B92}"/>
              </a:ext>
            </a:extLst>
          </p:cNvPr>
          <p:cNvSpPr txBox="1"/>
          <p:nvPr/>
        </p:nvSpPr>
        <p:spPr>
          <a:xfrm>
            <a:off x="9820403" y="3699897"/>
            <a:ext cx="217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각 메뉴를 클릭하여 </a:t>
            </a:r>
            <a:br>
              <a:rPr lang="en-US" altLang="ko-KR" sz="1000" dirty="0"/>
            </a:br>
            <a:r>
              <a:rPr lang="ko-KR" altLang="en-US" sz="1000" dirty="0"/>
              <a:t>해당 화면으로 이동이 가능합니다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4EE85B-B356-3307-1610-C2749089DE6F}"/>
              </a:ext>
            </a:extLst>
          </p:cNvPr>
          <p:cNvSpPr/>
          <p:nvPr/>
        </p:nvSpPr>
        <p:spPr>
          <a:xfrm>
            <a:off x="1698524" y="2656074"/>
            <a:ext cx="5693883" cy="32506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DBDC2DD-0442-EFF4-6D15-0C222FC1BEF3}"/>
              </a:ext>
            </a:extLst>
          </p:cNvPr>
          <p:cNvSpPr/>
          <p:nvPr/>
        </p:nvSpPr>
        <p:spPr>
          <a:xfrm>
            <a:off x="1613214" y="2515036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025932-0C97-F361-2F7C-8133BA970376}"/>
              </a:ext>
            </a:extLst>
          </p:cNvPr>
          <p:cNvSpPr/>
          <p:nvPr/>
        </p:nvSpPr>
        <p:spPr>
          <a:xfrm>
            <a:off x="6080485" y="2028938"/>
            <a:ext cx="1329019" cy="57573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A3D8A84-8CEA-2A89-DCA7-68A5654D6E83}"/>
              </a:ext>
            </a:extLst>
          </p:cNvPr>
          <p:cNvSpPr/>
          <p:nvPr/>
        </p:nvSpPr>
        <p:spPr>
          <a:xfrm>
            <a:off x="5966513" y="1967974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60C3E28-82AA-08DE-87D3-9C269EDCD713}"/>
              </a:ext>
            </a:extLst>
          </p:cNvPr>
          <p:cNvSpPr>
            <a:spLocks/>
          </p:cNvSpPr>
          <p:nvPr/>
        </p:nvSpPr>
        <p:spPr>
          <a:xfrm>
            <a:off x="9572885" y="4919913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A81EAC-0E33-12BF-D3DF-5858FEBAC776}"/>
              </a:ext>
            </a:extLst>
          </p:cNvPr>
          <p:cNvSpPr txBox="1"/>
          <p:nvPr/>
        </p:nvSpPr>
        <p:spPr>
          <a:xfrm>
            <a:off x="9820403" y="4904852"/>
            <a:ext cx="217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버튼을 클릭하면 이전 로그인 화면으로 돌아갑니다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C4A68B-94D2-C02B-4491-E65F00AD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96" y="1534981"/>
            <a:ext cx="6475760" cy="4999227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5C462B0-C971-0BAC-93E5-FBFACE5C664F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9D5C34-42D8-967B-CC15-7FF96B705AC5}"/>
              </a:ext>
            </a:extLst>
          </p:cNvPr>
          <p:cNvSpPr txBox="1"/>
          <p:nvPr/>
        </p:nvSpPr>
        <p:spPr>
          <a:xfrm>
            <a:off x="875104" y="10191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주문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832FDA-E474-B45D-0447-49AFAFD2D152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468073" y="1792131"/>
            <a:ext cx="6186761" cy="73652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1390629" y="1678158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4EE9A9B-3C1E-3C8D-D0EA-62EEE686B53E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BB0C923-8135-5423-4198-4D1D4701FC92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06EF8AC-CCAC-7577-A7CF-CE186EBE2C6C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타원 120"/>
          <p:cNvSpPr/>
          <p:nvPr/>
        </p:nvSpPr>
        <p:spPr>
          <a:xfrm>
            <a:off x="9569907" y="3648988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91652" y="2527656"/>
            <a:ext cx="2177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버튼을 클릭하면 해당 카테고리 메뉴가 보입니다</a:t>
            </a:r>
            <a:r>
              <a:rPr lang="en-US" altLang="ko-KR" sz="1000" dirty="0"/>
              <a:t>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788674" y="3557822"/>
            <a:ext cx="2177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카테고리에 해당하는 상품을 보여줍니다</a:t>
            </a:r>
            <a:r>
              <a:rPr lang="en-US" altLang="ko-KR" sz="1000" dirty="0"/>
              <a:t>.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2442152" y="2594450"/>
            <a:ext cx="4197835" cy="28802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2346323" y="2492730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1427694" y="5511455"/>
            <a:ext cx="4197835" cy="95519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1334283" y="5397482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9569907" y="46791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818307" y="4640291"/>
            <a:ext cx="2177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dirty="0"/>
              <a:t>2</a:t>
            </a:r>
            <a:r>
              <a:rPr lang="ko-KR" altLang="en-US" sz="1000" dirty="0"/>
              <a:t>번에서 상품을 클릭하면 장바구니형태로 들어옵니다</a:t>
            </a:r>
            <a:r>
              <a:rPr lang="en-US" altLang="ko-KR" sz="10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E3B4DE-CC2B-AA56-2968-5367B61A4B6E}"/>
              </a:ext>
            </a:extLst>
          </p:cNvPr>
          <p:cNvSpPr/>
          <p:nvPr/>
        </p:nvSpPr>
        <p:spPr>
          <a:xfrm>
            <a:off x="5639279" y="5507636"/>
            <a:ext cx="2015555" cy="95519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4519468-AFA4-DCB5-02A6-A266DF6DB6F2}"/>
              </a:ext>
            </a:extLst>
          </p:cNvPr>
          <p:cNvSpPr/>
          <p:nvPr/>
        </p:nvSpPr>
        <p:spPr>
          <a:xfrm>
            <a:off x="5504745" y="5404222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E22274D-7632-7C21-9DF8-9BA9069979B7}"/>
              </a:ext>
            </a:extLst>
          </p:cNvPr>
          <p:cNvSpPr/>
          <p:nvPr/>
        </p:nvSpPr>
        <p:spPr>
          <a:xfrm>
            <a:off x="9578380" y="5598560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6C7FB-46DC-597B-1513-527ED75BE061}"/>
              </a:ext>
            </a:extLst>
          </p:cNvPr>
          <p:cNvSpPr txBox="1"/>
          <p:nvPr/>
        </p:nvSpPr>
        <p:spPr>
          <a:xfrm>
            <a:off x="9826780" y="5559697"/>
            <a:ext cx="2177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버튼을 클릭하면 버튼에 맞는 창으로 이동합니다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1BE1FCC-CB09-748B-5044-7D7B4B973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65" y="4476267"/>
            <a:ext cx="4486275" cy="12571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7E87DE-ECE2-DAAA-B4E9-95D71E48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8" y="4482860"/>
            <a:ext cx="4381500" cy="12573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1252DF0-B4CD-5668-F4C9-FE3823659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3" y="1868230"/>
            <a:ext cx="4857750" cy="226695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A7921E0A-AF75-4CEB-248F-8E5CFE42414E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C55EF9-9E66-36DB-8B6C-5E455A2B46D5}"/>
              </a:ext>
            </a:extLst>
          </p:cNvPr>
          <p:cNvSpPr txBox="1"/>
          <p:nvPr/>
        </p:nvSpPr>
        <p:spPr>
          <a:xfrm>
            <a:off x="875104" y="10191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주문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DA4DB4-FC23-F2B5-31D4-89665467F2B8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32218" y="4807284"/>
            <a:ext cx="4110836" cy="8430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49B98A0-6CD8-328F-BE9E-84F7454C4D61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39679" y="2239925"/>
            <a:ext cx="4348018" cy="17513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407D100-76D2-3279-BC0E-0EC845127BED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572835" y="385928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791602" y="2523839"/>
            <a:ext cx="2177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결제방식을 선택합니다</a:t>
            </a:r>
            <a:r>
              <a:rPr lang="en-US" altLang="ko-KR" sz="1000" dirty="0"/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91602" y="3859280"/>
            <a:ext cx="2177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핸드폰 번호를 입력하여 포인트를 조회합니다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조회버튼을 클릭하면 포인트를 보여주며 사용여부를 묻습니다</a:t>
            </a:r>
            <a:r>
              <a:rPr lang="en-US" altLang="ko-KR" sz="1000" dirty="0"/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127631" y="4694075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46072" y="2144035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12DC88-D9EC-9FA7-FA4E-01EFB8220B75}"/>
              </a:ext>
            </a:extLst>
          </p:cNvPr>
          <p:cNvSpPr/>
          <p:nvPr/>
        </p:nvSpPr>
        <p:spPr>
          <a:xfrm>
            <a:off x="4926235" y="4847182"/>
            <a:ext cx="4252781" cy="79643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93B3C55-A06F-C117-2275-819E972132B9}"/>
              </a:ext>
            </a:extLst>
          </p:cNvPr>
          <p:cNvSpPr/>
          <p:nvPr/>
        </p:nvSpPr>
        <p:spPr>
          <a:xfrm>
            <a:off x="4846609" y="4749648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C0A621-C203-21CE-8579-0ABC46CC4395}"/>
              </a:ext>
            </a:extLst>
          </p:cNvPr>
          <p:cNvSpPr/>
          <p:nvPr/>
        </p:nvSpPr>
        <p:spPr>
          <a:xfrm>
            <a:off x="9572835" y="511151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42723-0337-841A-1CFC-81AC82547CB9}"/>
              </a:ext>
            </a:extLst>
          </p:cNvPr>
          <p:cNvSpPr txBox="1"/>
          <p:nvPr/>
        </p:nvSpPr>
        <p:spPr>
          <a:xfrm>
            <a:off x="9791602" y="5136567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포인트를 </a:t>
            </a:r>
            <a:r>
              <a:rPr lang="ko-KR" altLang="en-US" sz="1000" dirty="0" err="1"/>
              <a:t>사용할때</a:t>
            </a:r>
            <a:r>
              <a:rPr lang="ko-KR" altLang="en-US" sz="1000" dirty="0"/>
              <a:t> 나오는 창으로 </a:t>
            </a:r>
            <a:br>
              <a:rPr lang="en-US" altLang="ko-KR" sz="1000" dirty="0"/>
            </a:br>
            <a:r>
              <a:rPr lang="ko-KR" altLang="en-US" sz="1000" dirty="0"/>
              <a:t>사용할 포인트를 입력하고 버튼을 클릭하면 포인트가 사용됩니다</a:t>
            </a:r>
            <a:r>
              <a:rPr lang="en-US" altLang="ko-KR" sz="1000" dirty="0"/>
              <a:t>.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56F632F-2B1C-D3A6-5D7C-E318B12258A2}"/>
              </a:ext>
            </a:extLst>
          </p:cNvPr>
          <p:cNvSpPr/>
          <p:nvPr/>
        </p:nvSpPr>
        <p:spPr>
          <a:xfrm>
            <a:off x="2271738" y="4147374"/>
            <a:ext cx="217910" cy="26340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D8C9EA8-2E60-5FD5-850D-CE4E01A5ADB2}"/>
              </a:ext>
            </a:extLst>
          </p:cNvPr>
          <p:cNvSpPr/>
          <p:nvPr/>
        </p:nvSpPr>
        <p:spPr>
          <a:xfrm>
            <a:off x="4506848" y="5083894"/>
            <a:ext cx="271523" cy="2324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A86B52-164E-926E-E152-F146FB57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9" y="2631833"/>
            <a:ext cx="4619097" cy="29851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B1F2A9-2508-445B-FD61-A766AA2D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093" y="2031017"/>
            <a:ext cx="4229100" cy="4343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AE19CC-0417-7DD1-D7FF-291FE17BF2D8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91F17-36D8-A1A4-AD26-6A14447D4DE5}"/>
              </a:ext>
            </a:extLst>
          </p:cNvPr>
          <p:cNvSpPr txBox="1"/>
          <p:nvPr/>
        </p:nvSpPr>
        <p:spPr>
          <a:xfrm>
            <a:off x="933827" y="127675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재고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3AD01-CD62-5171-0267-92EDB07FC50B}"/>
              </a:ext>
            </a:extLst>
          </p:cNvPr>
          <p:cNvSpPr txBox="1"/>
          <p:nvPr/>
        </p:nvSpPr>
        <p:spPr>
          <a:xfrm>
            <a:off x="132080" y="117305"/>
            <a:ext cx="730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147510" y="2933111"/>
            <a:ext cx="3700499" cy="32573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034110" y="2819138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AFA11-8148-7AEF-6F28-3A0BF98480A9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CD4A53-1BC3-C672-AF75-20A4398B60F0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572885" y="3838027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91652" y="2533155"/>
            <a:ext cx="2177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재고 관리 버튼을 클릭하면 </a:t>
            </a:r>
            <a:br>
              <a:rPr lang="en-US" altLang="ko-KR" sz="1000" dirty="0"/>
            </a:br>
            <a:r>
              <a:rPr lang="ko-KR" altLang="en-US" sz="1000" dirty="0"/>
              <a:t>재고 관리 창이 나타납니다</a:t>
            </a:r>
            <a:r>
              <a:rPr lang="en-US" altLang="ko-KR" sz="10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21285" y="3841711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재고 관리에 관련된 메뉴 버튼입니다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선택하면 해당 창으로 이동합니다</a:t>
            </a:r>
            <a:r>
              <a:rPr lang="en-US" altLang="ko-KR" sz="1000" dirty="0"/>
              <a:t>.</a:t>
            </a:r>
          </a:p>
        </p:txBody>
      </p:sp>
      <p:sp>
        <p:nvSpPr>
          <p:cNvPr id="30" name="타원 29"/>
          <p:cNvSpPr/>
          <p:nvPr/>
        </p:nvSpPr>
        <p:spPr>
          <a:xfrm>
            <a:off x="9577330" y="5286890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799075" y="5306159"/>
            <a:ext cx="2177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메인 메뉴로 돌아가는 버튼 입니다</a:t>
            </a:r>
            <a:r>
              <a:rPr lang="en-US" altLang="ko-KR" sz="1000" dirty="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658062" y="2358677"/>
            <a:ext cx="1320576" cy="5174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544089" y="2216212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DA72C5-4FCA-B334-63DB-7C0137CD61C4}"/>
              </a:ext>
            </a:extLst>
          </p:cNvPr>
          <p:cNvSpPr/>
          <p:nvPr/>
        </p:nvSpPr>
        <p:spPr>
          <a:xfrm>
            <a:off x="1721657" y="3257069"/>
            <a:ext cx="1290579" cy="10927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22175AD-E94F-9C1F-1E3B-8AB28F43A0C0}"/>
              </a:ext>
            </a:extLst>
          </p:cNvPr>
          <p:cNvSpPr/>
          <p:nvPr/>
        </p:nvSpPr>
        <p:spPr>
          <a:xfrm>
            <a:off x="1607684" y="3143096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98AFA5A-6593-8B19-61F3-7A9042EB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9" y="1589125"/>
            <a:ext cx="7743825" cy="32670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9F565B-AC1E-11F8-D77C-08E40E745ACF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4D3A-D2C5-2F28-5202-AE4A89BC0273}"/>
              </a:ext>
            </a:extLst>
          </p:cNvPr>
          <p:cNvSpPr txBox="1"/>
          <p:nvPr/>
        </p:nvSpPr>
        <p:spPr>
          <a:xfrm>
            <a:off x="1009328" y="145430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발주요청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7F98E5-C95B-E77E-8709-89637438FB20}"/>
              </a:ext>
            </a:extLst>
          </p:cNvPr>
          <p:cNvSpPr txBox="1"/>
          <p:nvPr/>
        </p:nvSpPr>
        <p:spPr>
          <a:xfrm>
            <a:off x="132080" y="117305"/>
            <a:ext cx="977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80318" y="1874657"/>
            <a:ext cx="5996733" cy="5210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866917" y="1719950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4CC624-F193-5E95-8042-9EAC33A11413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FB06A5-C9A4-BB83-45E1-2F1FB24DA11C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0821560-92D4-67FF-01CB-132481DA478E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8D8049B-47BE-78C6-FF93-CF43A5515738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조건에 맞는 제품 리스트를 조회하거나 전체 리스트를 다시 볼 수 있는 버튼이 존재하는 란 입니다</a:t>
            </a:r>
            <a:r>
              <a:rPr lang="en-US" altLang="ko-KR" sz="1000" dirty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91652" y="3338047"/>
            <a:ext cx="2177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제품 리스트를 보여주는 란 입니다</a:t>
            </a:r>
            <a:r>
              <a:rPr lang="en-US" altLang="ko-KR" sz="1000" dirty="0"/>
              <a:t>.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D3855C1-72A6-2977-C398-005394DDE7E4}"/>
              </a:ext>
            </a:extLst>
          </p:cNvPr>
          <p:cNvSpPr>
            <a:spLocks/>
          </p:cNvSpPr>
          <p:nvPr/>
        </p:nvSpPr>
        <p:spPr>
          <a:xfrm>
            <a:off x="9569907" y="4877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818307" y="4838034"/>
            <a:ext cx="2177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발주 버튼을 클릭하면 </a:t>
            </a:r>
            <a:r>
              <a:rPr lang="en-US" altLang="ko-KR" sz="1000" dirty="0"/>
              <a:t>3</a:t>
            </a:r>
            <a:r>
              <a:rPr lang="ko-KR" altLang="en-US" sz="1000" dirty="0"/>
              <a:t>번의 정보를 바탕으로 발주 요청이 되며 종료버튼 클릭 시 해당 창을 종료한다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538446" y="2395712"/>
            <a:ext cx="4514928" cy="22459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65298" y="2401238"/>
            <a:ext cx="2911753" cy="167792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074620" y="4120614"/>
            <a:ext cx="2911753" cy="52105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4960647" y="2309401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969139" y="3993798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1D13203-FD32-0F68-5567-2B01B8798FCF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18307" y="4082042"/>
            <a:ext cx="2177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발주 할 제품의 정보를 입력하는 란 입니다</a:t>
            </a:r>
            <a:r>
              <a:rPr lang="en-US" altLang="ko-KR" sz="1000" dirty="0"/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424472" y="2262502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A4544A-39FB-37E7-FA9F-787B6D3C8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3" y="1949387"/>
            <a:ext cx="8080780" cy="390799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9B7D8A-C6D6-2C42-9930-2AC5485E2288}"/>
              </a:ext>
            </a:extLst>
          </p:cNvPr>
          <p:cNvSpPr/>
          <p:nvPr/>
        </p:nvSpPr>
        <p:spPr>
          <a:xfrm>
            <a:off x="0" y="0"/>
            <a:ext cx="12192000" cy="13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9F031A-A29C-DA63-6F44-7FEE0B510FC5}"/>
              </a:ext>
            </a:extLst>
          </p:cNvPr>
          <p:cNvSpPr txBox="1"/>
          <p:nvPr/>
        </p:nvSpPr>
        <p:spPr>
          <a:xfrm>
            <a:off x="1009328" y="14543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</a:rPr>
              <a:t> </a:t>
            </a:r>
            <a:r>
              <a:rPr lang="ko-KR" altLang="en-US" sz="3600" spc="-300" dirty="0">
                <a:solidFill>
                  <a:schemeClr val="bg1"/>
                </a:solidFill>
              </a:rPr>
              <a:t>발주내역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73F1CF-9196-3D32-5775-571A071DFA96}"/>
              </a:ext>
            </a:extLst>
          </p:cNvPr>
          <p:cNvSpPr txBox="1"/>
          <p:nvPr/>
        </p:nvSpPr>
        <p:spPr>
          <a:xfrm>
            <a:off x="132080" y="117305"/>
            <a:ext cx="1025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4 - II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70715" y="2243338"/>
            <a:ext cx="6321983" cy="5280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2233496" y="2084194"/>
            <a:ext cx="226800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A1E002-F7C1-79A7-A97A-36AB0022ECB0}"/>
              </a:ext>
            </a:extLst>
          </p:cNvPr>
          <p:cNvSpPr>
            <a:spLocks/>
          </p:cNvSpPr>
          <p:nvPr/>
        </p:nvSpPr>
        <p:spPr>
          <a:xfrm>
            <a:off x="9331779" y="1606360"/>
            <a:ext cx="2729780" cy="48564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BB660F-3BC1-1A4E-D3CB-FA3BC12654DB}"/>
              </a:ext>
            </a:extLst>
          </p:cNvPr>
          <p:cNvSpPr/>
          <p:nvPr/>
        </p:nvSpPr>
        <p:spPr>
          <a:xfrm>
            <a:off x="9331778" y="1606360"/>
            <a:ext cx="2729780" cy="6627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사용법 설명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1D20C59-5A25-C52E-21A4-CFE7624E3A86}"/>
              </a:ext>
            </a:extLst>
          </p:cNvPr>
          <p:cNvSpPr>
            <a:spLocks/>
          </p:cNvSpPr>
          <p:nvPr/>
        </p:nvSpPr>
        <p:spPr>
          <a:xfrm>
            <a:off x="9572885" y="2531260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1D09ECD-6659-3A78-264E-F245D1611209}"/>
              </a:ext>
            </a:extLst>
          </p:cNvPr>
          <p:cNvSpPr>
            <a:spLocks/>
          </p:cNvSpPr>
          <p:nvPr/>
        </p:nvSpPr>
        <p:spPr>
          <a:xfrm>
            <a:off x="9572885" y="3313829"/>
            <a:ext cx="248400" cy="25001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91652" y="2490447"/>
            <a:ext cx="2177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조건에 맞는 발주 내역을 조회하거나 전체 리스트를 다시 볼 수 있는 버튼이 존재하는 란 입니다</a:t>
            </a:r>
            <a:r>
              <a:rPr lang="en-US" altLang="ko-KR" sz="1000" dirty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91652" y="3291248"/>
            <a:ext cx="2177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발주 내역을 리스트로 보여주는 란 입니다</a:t>
            </a:r>
            <a:r>
              <a:rPr lang="en-US" altLang="ko-KR" sz="1000" dirty="0"/>
              <a:t>.</a:t>
            </a:r>
          </a:p>
        </p:txBody>
      </p:sp>
      <p:sp>
        <p:nvSpPr>
          <p:cNvPr id="48" name="타원 47"/>
          <p:cNvSpPr/>
          <p:nvPr/>
        </p:nvSpPr>
        <p:spPr>
          <a:xfrm>
            <a:off x="9569907" y="5131354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9236" y="5164606"/>
            <a:ext cx="2177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 dirty="0"/>
              <a:t>제품 수령 버튼은 발주현황에서 도착한 상품을 수령하는 버튼입니다</a:t>
            </a:r>
            <a:r>
              <a:rPr lang="en-US" altLang="ko-KR" sz="1000" dirty="0"/>
              <a:t>.</a:t>
            </a:r>
          </a:p>
          <a:p>
            <a:pPr lvl="0">
              <a:defRPr/>
            </a:pPr>
            <a:r>
              <a:rPr lang="ko-KR" altLang="en-US" sz="1000" dirty="0"/>
              <a:t>종료 버튼은 해당창을 종료하는 버튼입니다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888627" y="2838872"/>
            <a:ext cx="6321984" cy="2752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81383" y="2752188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267291" y="2838872"/>
            <a:ext cx="1425407" cy="528037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142842" y="2738186"/>
            <a:ext cx="227945" cy="22794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67291" y="4429704"/>
            <a:ext cx="1425407" cy="11611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153891" y="4346447"/>
            <a:ext cx="226800" cy="2268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F4A0E05-52E8-0B8A-BC0E-8E1D4C10ECC9}"/>
              </a:ext>
            </a:extLst>
          </p:cNvPr>
          <p:cNvSpPr>
            <a:spLocks/>
          </p:cNvSpPr>
          <p:nvPr/>
        </p:nvSpPr>
        <p:spPr>
          <a:xfrm>
            <a:off x="9569907" y="4096398"/>
            <a:ext cx="248400" cy="248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827378" y="4079763"/>
            <a:ext cx="2177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 dirty="0"/>
              <a:t>2</a:t>
            </a:r>
            <a:r>
              <a:rPr lang="ko-KR" altLang="en-US" sz="1000" dirty="0"/>
              <a:t>번의 리스트에서 선택하여 선택한 주문을 삭제하는 버튼입니다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advClick="0" advTm="1000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1189</Words>
  <Application>Microsoft Office PowerPoint</Application>
  <PresentationFormat>와이드스크린</PresentationFormat>
  <Paragraphs>343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찬혁 박</cp:lastModifiedBy>
  <cp:revision>47</cp:revision>
  <dcterms:created xsi:type="dcterms:W3CDTF">2020-09-07T02:34:06Z</dcterms:created>
  <dcterms:modified xsi:type="dcterms:W3CDTF">2023-10-04T12:17:04Z</dcterms:modified>
  <cp:version/>
</cp:coreProperties>
</file>