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70" r:id="rId5"/>
    <p:sldId id="268" r:id="rId6"/>
    <p:sldId id="258" r:id="rId7"/>
    <p:sldId id="262" r:id="rId8"/>
    <p:sldId id="272" r:id="rId9"/>
    <p:sldId id="271" r:id="rId10"/>
    <p:sldId id="260" r:id="rId11"/>
    <p:sldId id="273" r:id="rId12"/>
    <p:sldId id="274" r:id="rId13"/>
    <p:sldId id="275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9" autoAdjust="0"/>
  </p:normalViewPr>
  <p:slideViewPr>
    <p:cSldViewPr>
      <p:cViewPr varScale="1">
        <p:scale>
          <a:sx n="40" d="100"/>
          <a:sy n="40" d="100"/>
        </p:scale>
        <p:origin x="48" y="7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Disease in Chest X-rays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 Mehta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2" y="381000"/>
            <a:ext cx="3739626" cy="1477962"/>
          </a:xfrm>
        </p:spPr>
        <p:txBody>
          <a:bodyPr/>
          <a:lstStyle/>
          <a:p>
            <a:pPr algn="ctr"/>
            <a:r>
              <a:rPr lang="en-US" dirty="0" err="1"/>
              <a:t>MobileNet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128 X 128 X 1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7910F78-DA23-430A-B863-D36F5576C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405946"/>
              </p:ext>
            </p:extLst>
          </p:nvPr>
        </p:nvGraphicFramePr>
        <p:xfrm>
          <a:off x="227012" y="2133600"/>
          <a:ext cx="3739626" cy="3268662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18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Abnormal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962">
                <a:tc>
                  <a:txBody>
                    <a:bodyPr/>
                    <a:lstStyle/>
                    <a:p>
                      <a:r>
                        <a:rPr lang="en-US" dirty="0"/>
                        <a:t>No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350">
                <a:tc>
                  <a:txBody>
                    <a:bodyPr/>
                    <a:lstStyle/>
                    <a:p>
                      <a:r>
                        <a:rPr lang="en-US" dirty="0"/>
                        <a:t>Abnormal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3602A4A-8045-4852-AD30-61B8C0059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624271"/>
              </p:ext>
            </p:extLst>
          </p:nvPr>
        </p:nvGraphicFramePr>
        <p:xfrm>
          <a:off x="4268828" y="2133600"/>
          <a:ext cx="3739626" cy="3385446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18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84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Abnormal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482">
                <a:tc>
                  <a:txBody>
                    <a:bodyPr/>
                    <a:lstStyle/>
                    <a:p>
                      <a:r>
                        <a:rPr lang="en-US" dirty="0"/>
                        <a:t>No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482">
                <a:tc>
                  <a:txBody>
                    <a:bodyPr/>
                    <a:lstStyle/>
                    <a:p>
                      <a:r>
                        <a:rPr lang="en-US" dirty="0"/>
                        <a:t>Abnormal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A27A677-D73E-43B3-A1B9-03CBE060A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2757"/>
              </p:ext>
            </p:extLst>
          </p:nvPr>
        </p:nvGraphicFramePr>
        <p:xfrm>
          <a:off x="8310644" y="2133601"/>
          <a:ext cx="3739626" cy="3385447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18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Abnormal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7">
                <a:tc>
                  <a:txBody>
                    <a:bodyPr/>
                    <a:lstStyle/>
                    <a:p>
                      <a:r>
                        <a:rPr lang="en-US" dirty="0"/>
                        <a:t>No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/>
                        <a:t>Abnormal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FEB33AE-7E63-4A83-B7F8-2DDD292E7F5E}"/>
              </a:ext>
            </a:extLst>
          </p:cNvPr>
          <p:cNvSpPr txBox="1"/>
          <p:nvPr/>
        </p:nvSpPr>
        <p:spPr>
          <a:xfrm>
            <a:off x="4646612" y="914400"/>
            <a:ext cx="311837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err="1"/>
              <a:t>MobileNet</a:t>
            </a:r>
            <a:r>
              <a:rPr lang="en-US" sz="32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256 x 256 x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F0C07-61C8-4F00-802B-7550DFA83762}"/>
              </a:ext>
            </a:extLst>
          </p:cNvPr>
          <p:cNvSpPr txBox="1"/>
          <p:nvPr/>
        </p:nvSpPr>
        <p:spPr>
          <a:xfrm>
            <a:off x="8388660" y="880233"/>
            <a:ext cx="311837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InceptionV3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256 x 256 x 1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D0B7-F7B9-4B03-A102-E43DC9D4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AUC Curves for </a:t>
            </a:r>
            <a:r>
              <a:rPr lang="en-US" dirty="0" err="1"/>
              <a:t>MobileNet</a:t>
            </a:r>
            <a:endParaRPr lang="en-US" dirty="0"/>
          </a:p>
        </p:txBody>
      </p:sp>
      <p:pic>
        <p:nvPicPr>
          <p:cNvPr id="6146" name="Picture 2" descr="https://lh6.googleusercontent.com/pq4-XFJOc7xIHZCPqb5A6Vlri2rBVlP_7K5rW7-2uE9xRL56_A7-d194T7f7nLflaM6J0a-h1np4HIqhc-RvaTtV09OTTRpH6W97RK620j4G_aqIlF1cKIFFFqXpQzpElFeAUCErHu4">
            <a:extLst>
              <a:ext uri="{FF2B5EF4-FFF2-40B4-BE49-F238E27FC236}">
                <a16:creationId xmlns:a16="http://schemas.microsoft.com/office/drawing/2014/main" id="{BE70F02F-2536-42B7-8543-6E25D9EF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1" y="2283250"/>
            <a:ext cx="5410201" cy="3812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dXCPIuASBVQFv6ljThale_Gnodq1XMkNvp8QWNGl9L0XBME_KccFxHLKF1p9lFvDSOI16qS1yJvD4Q2rntoYUdwNY8ueR07jN8LABdCRzJTgMX1aK_HCo2c-8Vr7YNkfUYRwon7wm0k">
            <a:extLst>
              <a:ext uri="{FF2B5EF4-FFF2-40B4-BE49-F238E27FC236}">
                <a16:creationId xmlns:a16="http://schemas.microsoft.com/office/drawing/2014/main" id="{5F090ACE-0237-402D-BA44-887BF4822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87" y="2283250"/>
            <a:ext cx="5596828" cy="3812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D0B7-F7B9-4B03-A102-E43DC9D4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AUC Curves for InceptionV3</a:t>
            </a:r>
          </a:p>
        </p:txBody>
      </p:sp>
      <p:pic>
        <p:nvPicPr>
          <p:cNvPr id="7170" name="Picture 2" descr="https://lh5.googleusercontent.com/i0m27AiuhCRJc0svzWSyHJyeCIRo4i3fM0T6PasmW5FXHeq7oANvnQ33ZTaphed2Ru1vD23gOpDafOcsJVWwtka3cYCol9b1RUB050bgcDSgMuvtEcCfPT1DPt0VvblkaRP0QDvQC-k">
            <a:extLst>
              <a:ext uri="{FF2B5EF4-FFF2-40B4-BE49-F238E27FC236}">
                <a16:creationId xmlns:a16="http://schemas.microsoft.com/office/drawing/2014/main" id="{27D12BF3-A5E3-4CEA-8223-1D50DA89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4" y="2255176"/>
            <a:ext cx="5667375" cy="3895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cw3i8fkQzSbxFavUHDMN0DWDaSUW-tkgdmNSvXIqZ0hqToirRDdVRGyTPOI063RsDDNU7dZ8qVOJjJ042beo3aDCX9jOAheTHPzRp9cGI-auh4Gqv7nNzwoO7YIfcX0BhHy1jHvz-dc">
            <a:extLst>
              <a:ext uri="{FF2B5EF4-FFF2-40B4-BE49-F238E27FC236}">
                <a16:creationId xmlns:a16="http://schemas.microsoft.com/office/drawing/2014/main" id="{5733BFC5-9883-4D44-9612-85B721DA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57" y="2275229"/>
            <a:ext cx="5758311" cy="3895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6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WLSBTPnmlYbDjrvcAa9XEJbIIF5JGSfeIqG81X9iuShAHdN6coha5uoUCp3-G8oNJnq1XrZAT9jpmUth1RZXms0c8a5T9wmi7USJrpDMZXnemkdPOjdz741cMLeU0A50gjNiZyqFrkw">
            <a:extLst>
              <a:ext uri="{FF2B5EF4-FFF2-40B4-BE49-F238E27FC236}">
                <a16:creationId xmlns:a16="http://schemas.microsoft.com/office/drawing/2014/main" id="{5EAE7066-1AEE-40AF-A5C7-D1B5A534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533399"/>
            <a:ext cx="3223418" cy="31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h3.googleusercontent.com/iH1F1KvZj7ts_ldkVQ42IdNMIS8z66mfw8dKyjlUnaUJfY1z2Q60fj5MQB-ucOe7PQkWdGon0dqDeUZ8gFJVw8A52v-OL6DFXTD9MDfkaqe_G_bVYyaGrQs0GukOVq9YsOFvSPw40mQ">
            <a:extLst>
              <a:ext uri="{FF2B5EF4-FFF2-40B4-BE49-F238E27FC236}">
                <a16:creationId xmlns:a16="http://schemas.microsoft.com/office/drawing/2014/main" id="{5FBAAA31-EBA1-45DD-99BB-E0A3E58C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1420"/>
            <a:ext cx="3223420" cy="31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lh5.googleusercontent.com/Zco-JKO6ODDrpxMIA4Dqs_HJFkwzogF167-e0kQGVglr2tIdHi6VTpl5Zvwm5cDLDN02QpTupeIT308ubqhaptprhRC-NWspKZ0mkxY1X1T6JwRiHPF2HnI_t7JoIzbvUk2GZ1b9OPI">
            <a:extLst>
              <a:ext uri="{FF2B5EF4-FFF2-40B4-BE49-F238E27FC236}">
                <a16:creationId xmlns:a16="http://schemas.microsoft.com/office/drawing/2014/main" id="{81DE98B3-36CB-4412-A842-F14527851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533400"/>
            <a:ext cx="3223420" cy="31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lh5.googleusercontent.com/tr5_XYpgZf20m6nXxFjfBOCHltFSdRQOCm3qVwOOAOmGXbTOYl060W1WYGSKuCGUyC1xsgsR7-XbkVJ-sRJSGh8Zn64arFiGbdptVuMOwlvw952HcV27-hbL_bO9-7V3vFNa4QnlEAI">
            <a:extLst>
              <a:ext uri="{FF2B5EF4-FFF2-40B4-BE49-F238E27FC236}">
                <a16:creationId xmlns:a16="http://schemas.microsoft.com/office/drawing/2014/main" id="{C3F14B4F-450A-462D-98D9-18F97811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8" y="3633786"/>
            <a:ext cx="3223417" cy="310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lh4.googleusercontent.com/VB9b73obahuMHT96juhVuJkYr9HyOqeBMmo3q-8BdVU6S42SEP_-Yc-a6V-_eqcHFmbney4_A7NP1kQxB3fPiJH2_Jn1VMAVWQ54v6WSiMUlEb7n23yV0LAjUici91wR1DSVn6ipiHk">
            <a:extLst>
              <a:ext uri="{FF2B5EF4-FFF2-40B4-BE49-F238E27FC236}">
                <a16:creationId xmlns:a16="http://schemas.microsoft.com/office/drawing/2014/main" id="{8DBF09A4-C0F4-4160-B700-59C60DB6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23" y="3633787"/>
            <a:ext cx="3223420" cy="31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s://lh5.googleusercontent.com/IqcHcmr2d_G0cHV7lCWhDYv5SLcYCNz-XbY1yl7qKNz7t4C-hloeg2uamB8oOGcQ1enAev4TznGpeLJjLz-q0gMc7IDBnN8QvsOLDApADJOl-zcTFnMsy-K2kAuFxBuCHSIDiGld5-I">
            <a:extLst>
              <a:ext uri="{FF2B5EF4-FFF2-40B4-BE49-F238E27FC236}">
                <a16:creationId xmlns:a16="http://schemas.microsoft.com/office/drawing/2014/main" id="{626E33C6-D338-4F0A-8BAA-BF4A9E697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3633788"/>
            <a:ext cx="3223420" cy="31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https://lh4.googleusercontent.com/1OwYaSecc8JftyBVC3G7B6h0cSFAGApx5CMAWO1k2xaBYNa7XPv8PCosyXuowLRSv0eiBW343-GhmRgw6rXw6MAGaRuWPZsm7SIg0QBJN7n1v0RgnuyFgF03ZMh3_ds130j06VwDVqg">
            <a:extLst>
              <a:ext uri="{FF2B5EF4-FFF2-40B4-BE49-F238E27FC236}">
                <a16:creationId xmlns:a16="http://schemas.microsoft.com/office/drawing/2014/main" id="{EC78BD07-6044-4DB6-8D6F-875A6840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01" y="24145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https://lh4.googleusercontent.com/1OwYaSecc8JftyBVC3G7B6h0cSFAGApx5CMAWO1k2xaBYNa7XPv8PCosyXuowLRSv0eiBW343-GhmRgw6rXw6MAGaRuWPZsm7SIg0QBJN7n1v0RgnuyFgF03ZMh3_ds130j06VwDVqg">
            <a:extLst>
              <a:ext uri="{FF2B5EF4-FFF2-40B4-BE49-F238E27FC236}">
                <a16:creationId xmlns:a16="http://schemas.microsoft.com/office/drawing/2014/main" id="{E420D871-3984-4E06-A7DF-85EC5AA6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25" y="5420104"/>
            <a:ext cx="1437896" cy="14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https://lh4.googleusercontent.com/1OwYaSecc8JftyBVC3G7B6h0cSFAGApx5CMAWO1k2xaBYNa7XPv8PCosyXuowLRSv0eiBW343-GhmRgw6rXw6MAGaRuWPZsm7SIg0QBJN7n1v0RgnuyFgF03ZMh3_ds130j06VwDVqg">
            <a:extLst>
              <a:ext uri="{FF2B5EF4-FFF2-40B4-BE49-F238E27FC236}">
                <a16:creationId xmlns:a16="http://schemas.microsoft.com/office/drawing/2014/main" id="{0753D8EE-7D3D-462F-807B-6D67C233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935" y="2508684"/>
            <a:ext cx="1249697" cy="124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https://lh4.googleusercontent.com/PTRHy7KHp4GoUG6Vcp_j8DiGT7pAlBjuAz5bY0uM6rCittV1hAJ-LN8hKwtQk5rBBCsNp2WvDu4HDdkSwKhGd3wavOeQ_iNVt4WD3BAWfqJf7OCoNOE1TJ9CNkMhgvA9Z5gtC9q4gII">
            <a:extLst>
              <a:ext uri="{FF2B5EF4-FFF2-40B4-BE49-F238E27FC236}">
                <a16:creationId xmlns:a16="http://schemas.microsoft.com/office/drawing/2014/main" id="{8B9CB94F-16EC-484F-9533-7838FD86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14" y="2091614"/>
            <a:ext cx="1188507" cy="13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https://lh4.googleusercontent.com/PTRHy7KHp4GoUG6Vcp_j8DiGT7pAlBjuAz5bY0uM6rCittV1hAJ-LN8hKwtQk5rBBCsNp2WvDu4HDdkSwKhGd3wavOeQ_iNVt4WD3BAWfqJf7OCoNOE1TJ9CNkMhgvA9Z5gtC9q4gII">
            <a:extLst>
              <a:ext uri="{FF2B5EF4-FFF2-40B4-BE49-F238E27FC236}">
                <a16:creationId xmlns:a16="http://schemas.microsoft.com/office/drawing/2014/main" id="{9DCCF5C6-4728-478E-A5E4-2E1D15C9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183" y="5183979"/>
            <a:ext cx="1188507" cy="13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https://lh4.googleusercontent.com/PTRHy7KHp4GoUG6Vcp_j8DiGT7pAlBjuAz5bY0uM6rCittV1hAJ-LN8hKwtQk5rBBCsNp2WvDu4HDdkSwKhGd3wavOeQ_iNVt4WD3BAWfqJf7OCoNOE1TJ9CNkMhgvA9Z5gtC9q4gII">
            <a:extLst>
              <a:ext uri="{FF2B5EF4-FFF2-40B4-BE49-F238E27FC236}">
                <a16:creationId xmlns:a16="http://schemas.microsoft.com/office/drawing/2014/main" id="{7D242AD3-8294-4AC1-90F4-BE074B32B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20" y="5373719"/>
            <a:ext cx="1188507" cy="13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Considerations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4F28F-6C3C-448B-9EAD-D7CD49B40893}"/>
              </a:ext>
            </a:extLst>
          </p:cNvPr>
          <p:cNvSpPr/>
          <p:nvPr/>
        </p:nvSpPr>
        <p:spPr>
          <a:xfrm>
            <a:off x="1674812" y="1981200"/>
            <a:ext cx="8991600" cy="394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/>
              <a:t>Try other CNN topologies published in Literature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dirty="0"/>
              <a:t>Latest research is showing very deep CNNs perform very well at image recognition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Dense121 is an very deep CNN</a:t>
            </a:r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/>
              <a:t>Try to detect individual pathologies 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22D0-F6B6-4E76-8499-709FF976791C}"/>
              </a:ext>
            </a:extLst>
          </p:cNvPr>
          <p:cNvSpPr txBox="1"/>
          <p:nvPr/>
        </p:nvSpPr>
        <p:spPr>
          <a:xfrm>
            <a:off x="1522414" y="1844040"/>
            <a:ext cx="84582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Medical Imaging is incredibly important in diagnosis disease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Chest X-rays are one of the most ubiquitous imaging procedures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Goal: Make a machine read a Chest X-ray and predict if disease was present</a:t>
            </a:r>
          </a:p>
        </p:txBody>
      </p:sp>
      <p:pic>
        <p:nvPicPr>
          <p:cNvPr id="1026" name="Picture 2" descr="https://lh5.googleusercontent.com/-84j_r3fXa5f3trdhKY30JsiRisWxjj9z1AIcSby4axMVlEp9em6eVQ-99ALJCwN3o4UpHbon0IazR59AhmUUn9QkHC9B8qgkHqZjRSQX56JmKSbVVndN3msEPQjS_Di_5WR1_nrrXk">
            <a:extLst>
              <a:ext uri="{FF2B5EF4-FFF2-40B4-BE49-F238E27FC236}">
                <a16:creationId xmlns:a16="http://schemas.microsoft.com/office/drawing/2014/main" id="{41416F97-68DA-478F-B2F5-7A357012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4124325"/>
            <a:ext cx="31242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6492-EDC3-400E-9709-D04E71ED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F0DE7-CD05-470E-9BA7-525270D48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</p:spPr>
      </p:pic>
    </p:spTree>
    <p:extLst>
      <p:ext uri="{BB962C8B-B14F-4D97-AF65-F5344CB8AC3E}">
        <p14:creationId xmlns:p14="http://schemas.microsoft.com/office/powerpoint/2010/main" val="41726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FDB45FFE-BA9F-407E-ACA8-400010D1C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F78D66B-2542-496C-B9B2-C7EFE3557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12" y="-10160"/>
            <a:ext cx="1220088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85BD5C-9DED-4F66-AD3C-0FEE9BFD61DF}"/>
              </a:ext>
            </a:extLst>
          </p:cNvPr>
          <p:cNvSpPr txBox="1"/>
          <p:nvPr/>
        </p:nvSpPr>
        <p:spPr>
          <a:xfrm flipH="1">
            <a:off x="18732" y="838200"/>
            <a:ext cx="2220272" cy="55492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Effusion | Infiltration</a:t>
            </a:r>
          </a:p>
          <a:p>
            <a:pPr algn="r"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Atelectasis | Infiltration</a:t>
            </a: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Atelectasis | Effusion</a:t>
            </a: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Infiltration | Nodule</a:t>
            </a:r>
          </a:p>
          <a:p>
            <a:pPr algn="r"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Atelectasis | Effusion | Infiltration</a:t>
            </a:r>
          </a:p>
          <a:p>
            <a:pPr algn="r"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Cardiomegaly | Effusion</a:t>
            </a:r>
          </a:p>
          <a:p>
            <a:pPr algn="r"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Infiltration | Mass</a:t>
            </a: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Edema | Infiltration</a:t>
            </a: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Effusion |Pneumothorax</a:t>
            </a: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Infiltration|</a:t>
            </a:r>
            <a:r>
              <a:rPr lang="en-US" sz="1400" dirty="0" err="1">
                <a:solidFill>
                  <a:schemeClr val="bg1"/>
                </a:solidFill>
              </a:rPr>
              <a:t>Pneumothorax</a:t>
            </a:r>
            <a:endParaRPr lang="en-US" sz="145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540E5-58BA-4427-AFB9-C5C1B3349356}"/>
              </a:ext>
            </a:extLst>
          </p:cNvPr>
          <p:cNvSpPr txBox="1"/>
          <p:nvPr/>
        </p:nvSpPr>
        <p:spPr>
          <a:xfrm>
            <a:off x="5865812" y="6248400"/>
            <a:ext cx="2590800" cy="4247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Disease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15242-B4E9-4860-84E9-E13E7A1AB95D}"/>
              </a:ext>
            </a:extLst>
          </p:cNvPr>
          <p:cNvSpPr txBox="1"/>
          <p:nvPr/>
        </p:nvSpPr>
        <p:spPr>
          <a:xfrm>
            <a:off x="5256212" y="239754"/>
            <a:ext cx="4724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Most Common Pathologies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-84j_r3fXa5f3trdhKY30JsiRisWxjj9z1AIcSby4axMVlEp9em6eVQ-99ALJCwN3o4UpHbon0IazR59AhmUUn9QkHC9B8qgkHqZjRSQX56JmKSbVVndN3msEPQjS_Di_5WR1_nrrXk">
            <a:extLst>
              <a:ext uri="{FF2B5EF4-FFF2-40B4-BE49-F238E27FC236}">
                <a16:creationId xmlns:a16="http://schemas.microsoft.com/office/drawing/2014/main" id="{A3D910BD-2EE7-4BE4-AF96-BF23B36B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934505"/>
            <a:ext cx="5638800" cy="54021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m7CTV1EutqEZarBfisbmbri4jCvRvBh8y2viYjjAsNo854D3VYAnIJ1lvWnO4KgmWKHqAYfs2fXXdu0lbB-zZi-4z8EuSyTiWin21WxNRPs2ApjNNc7ULzUH8_zKB4mvRHOIoi19tIw">
            <a:extLst>
              <a:ext uri="{FF2B5EF4-FFF2-40B4-BE49-F238E27FC236}">
                <a16:creationId xmlns:a16="http://schemas.microsoft.com/office/drawing/2014/main" id="{BF09D958-5CA9-4F22-90FD-008F8220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24000"/>
            <a:ext cx="5534395" cy="44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141ABE-220C-499F-AC63-9A52335BA88E}"/>
              </a:ext>
            </a:extLst>
          </p:cNvPr>
          <p:cNvSpPr txBox="1"/>
          <p:nvPr/>
        </p:nvSpPr>
        <p:spPr>
          <a:xfrm>
            <a:off x="3960812" y="344904"/>
            <a:ext cx="456640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Image to Matrix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4D05B-3769-4EAB-BF88-C75FEFE62AC6}"/>
              </a:ext>
            </a:extLst>
          </p:cNvPr>
          <p:cNvSpPr txBox="1"/>
          <p:nvPr/>
        </p:nvSpPr>
        <p:spPr>
          <a:xfrm>
            <a:off x="2017712" y="30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Simple Convolutional Neural Network</a:t>
            </a:r>
          </a:p>
        </p:txBody>
      </p:sp>
      <p:pic>
        <p:nvPicPr>
          <p:cNvPr id="3086" name="Picture 14" descr="https://lh3.googleusercontent.com/CUy74fH_mNqZdLNnHElMomKgplioXq1WdlJFIPYxRd4S6oG8w7hsFTaAEBaDlx755WaOn_e6IpPbEGZMMlZJ4hoJvWXflLkGOJTRKrMsjg4bSDoJK--h4jtgxbkdjGSiiRFFqtwYv_w">
            <a:extLst>
              <a:ext uri="{FF2B5EF4-FFF2-40B4-BE49-F238E27FC236}">
                <a16:creationId xmlns:a16="http://schemas.microsoft.com/office/drawing/2014/main" id="{8B9B802B-8EE7-4CE4-ADDA-0D5D1DED8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" y="1828800"/>
            <a:ext cx="104013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lh4.googleusercontent.com/emUY9wFELI1BUdc1MrlNoaPTGChSWiGttaetsvML-cLTCCkDKQ_YykBFOywEtDXsUzwj2CxCnLR17QpcNncn47m-MQTbLqX3AGpSg5AMrj9L_6Psj_XSvvbkrg6gBF9xAtIGas2uFws">
            <a:extLst>
              <a:ext uri="{FF2B5EF4-FFF2-40B4-BE49-F238E27FC236}">
                <a16:creationId xmlns:a16="http://schemas.microsoft.com/office/drawing/2014/main" id="{0A505F33-74EE-4D1F-832C-393967C2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43" y="4053683"/>
            <a:ext cx="8382000" cy="2370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https://lh5.googleusercontent.com/usQ5f-7OTem_Vw1AhyfrD0fKpWWEPsHshr2uZGHGkiQ90-dBTtT55IpoLxCqVZ-U9X0I-KP3Tw9b2bJGQmretIREFM3uwHq_T1fX0_01uBJqDb46n2D4U8CAATgUqBw_Ta9Y8w_5B7M">
            <a:extLst>
              <a:ext uri="{FF2B5EF4-FFF2-40B4-BE49-F238E27FC236}">
                <a16:creationId xmlns:a16="http://schemas.microsoft.com/office/drawing/2014/main" id="{F8B6341D-79B1-44BB-B83F-17A8BEF54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33" r="-491" b="46934"/>
          <a:stretch/>
        </p:blipFill>
        <p:spPr bwMode="auto">
          <a:xfrm>
            <a:off x="2017711" y="1292112"/>
            <a:ext cx="4040331" cy="24587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5.googleusercontent.com/usQ5f-7OTem_Vw1AhyfrD0fKpWWEPsHshr2uZGHGkiQ90-dBTtT55IpoLxCqVZ-U9X0I-KP3Tw9b2bJGQmretIREFM3uwHq_T1fX0_01uBJqDb46n2D4U8CAATgUqBw_Ta9Y8w_5B7M">
            <a:extLst>
              <a:ext uri="{FF2B5EF4-FFF2-40B4-BE49-F238E27FC236}">
                <a16:creationId xmlns:a16="http://schemas.microsoft.com/office/drawing/2014/main" id="{DA8DD5E7-6842-465F-82C9-476270E65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 bwMode="auto">
          <a:xfrm>
            <a:off x="6398937" y="1253928"/>
            <a:ext cx="3950786" cy="2458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9334B-4B0C-43F3-A635-B94A3CA8813A}"/>
              </a:ext>
            </a:extLst>
          </p:cNvPr>
          <p:cNvSpPr txBox="1"/>
          <p:nvPr/>
        </p:nvSpPr>
        <p:spPr>
          <a:xfrm>
            <a:off x="4037877" y="30480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MobileNet</a:t>
            </a:r>
            <a:r>
              <a:rPr lang="en-US" sz="4000" dirty="0"/>
              <a:t> Topology</a:t>
            </a:r>
          </a:p>
        </p:txBody>
      </p:sp>
    </p:spTree>
    <p:extLst>
      <p:ext uri="{BB962C8B-B14F-4D97-AF65-F5344CB8AC3E}">
        <p14:creationId xmlns:p14="http://schemas.microsoft.com/office/powerpoint/2010/main" val="37844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1gq98jgN_LquK3NkKusDBp2qbNbO671jvhwHn5M4xU_jVveU0pd9_GrsFdDVqI0XcS2UYiMyFY56wCB30U8yV-xx42WsvbgjhisQvIPLFyXNjhNKwjq3Dpq7FkmLsxYZkYYg0HHMJtk">
            <a:extLst>
              <a:ext uri="{FF2B5EF4-FFF2-40B4-BE49-F238E27FC236}">
                <a16:creationId xmlns:a16="http://schemas.microsoft.com/office/drawing/2014/main" id="{95EF7826-BD61-419C-8AEF-877845EF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07" y="1752600"/>
            <a:ext cx="10427409" cy="3862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6B6AF-2EF4-4323-9CCD-193A5E2DB494}"/>
              </a:ext>
            </a:extLst>
          </p:cNvPr>
          <p:cNvSpPr txBox="1"/>
          <p:nvPr/>
        </p:nvSpPr>
        <p:spPr>
          <a:xfrm>
            <a:off x="3808412" y="304800"/>
            <a:ext cx="529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InceptionV3 Topology</a:t>
            </a:r>
          </a:p>
        </p:txBody>
      </p:sp>
    </p:spTree>
    <p:extLst>
      <p:ext uri="{BB962C8B-B14F-4D97-AF65-F5344CB8AC3E}">
        <p14:creationId xmlns:p14="http://schemas.microsoft.com/office/powerpoint/2010/main" val="3628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1056</TotalTime>
  <Words>182</Words>
  <Application>Microsoft Office PowerPoint</Application>
  <PresentationFormat>Custom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Predicting Disease in Chest X-rays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MobileNet  128 X 128 X 1</vt:lpstr>
      <vt:lpstr>ROC AUC Curves for MobileNet</vt:lpstr>
      <vt:lpstr>ROC AUC Curves for InceptionV3</vt:lpstr>
      <vt:lpstr>PowerPoint Presentation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Disease in Chest X-rays</dc:title>
  <dc:creator>Ravi Mehta</dc:creator>
  <cp:lastModifiedBy>Ravi Mehta</cp:lastModifiedBy>
  <cp:revision>16</cp:revision>
  <dcterms:created xsi:type="dcterms:W3CDTF">2018-05-17T03:26:30Z</dcterms:created>
  <dcterms:modified xsi:type="dcterms:W3CDTF">2018-05-17T21:02:55Z</dcterms:modified>
</cp:coreProperties>
</file>