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6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1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6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7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4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9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2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9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2E62-2407-40EC-993C-756C83A2306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9425-0E44-4261-8DDA-2BE667912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24196"/>
            <a:ext cx="128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Actor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95209" y="691743"/>
            <a:ext cx="3291839" cy="105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씬에</a:t>
            </a:r>
            <a:r>
              <a:rPr lang="ko-KR" altLang="en-US" dirty="0" smtClean="0"/>
              <a:t> 등장할 수 있는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65265" y="2485505"/>
            <a:ext cx="4904510" cy="2768139"/>
            <a:chOff x="565265" y="2485505"/>
            <a:chExt cx="4904510" cy="2768139"/>
          </a:xfrm>
        </p:grpSpPr>
        <p:sp>
          <p:nvSpPr>
            <p:cNvPr id="6" name="직사각형 5"/>
            <p:cNvSpPr/>
            <p:nvPr/>
          </p:nvSpPr>
          <p:spPr>
            <a:xfrm>
              <a:off x="565265" y="2801389"/>
              <a:ext cx="4904510" cy="245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96044" y="2485505"/>
              <a:ext cx="2626821" cy="565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Dev1Scene</a:t>
              </a:r>
              <a:endParaRPr lang="ko-KR" altLang="en-US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 flipV="1">
            <a:off x="3790604" y="588126"/>
            <a:ext cx="1446414" cy="259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790604" y="1014153"/>
            <a:ext cx="1446414" cy="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649287" y="1500448"/>
            <a:ext cx="1616827" cy="315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02131" y="324196"/>
            <a:ext cx="1147156" cy="36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02131" y="831274"/>
            <a:ext cx="1147156" cy="36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87584" y="1652155"/>
            <a:ext cx="1147156" cy="36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72837" y="3241964"/>
            <a:ext cx="1147156" cy="367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72837" y="3777553"/>
            <a:ext cx="1147156" cy="3675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72837" y="4370707"/>
            <a:ext cx="1147156" cy="367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94006" y="3306386"/>
            <a:ext cx="2568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들을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Update, </a:t>
            </a:r>
          </a:p>
          <a:p>
            <a:r>
              <a:rPr lang="en-US" altLang="ko-KR" dirty="0" smtClean="0"/>
              <a:t>Render 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무한 반복시켜준다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72837" y="4886097"/>
            <a:ext cx="1147156" cy="367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49193" y="2801389"/>
            <a:ext cx="2818014" cy="26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84622" y="2617615"/>
            <a:ext cx="1147156" cy="367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311043" y="3168936"/>
            <a:ext cx="2281843" cy="367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ColliderCompoent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311044" y="3659969"/>
            <a:ext cx="2281843" cy="61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PlayerController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311043" y="4431867"/>
            <a:ext cx="2281843" cy="61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StunComponent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316" y="166255"/>
            <a:ext cx="2176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BinaryTree</a:t>
            </a:r>
            <a:r>
              <a:rPr lang="en-US" altLang="ko-KR" dirty="0" smtClean="0"/>
              <a:t> 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Set </a:t>
            </a:r>
            <a:r>
              <a:rPr lang="ko-KR" altLang="en-US" dirty="0" smtClean="0"/>
              <a:t>과의 차이점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Map (Dictionary)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13563" y="350921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377439" y="1491550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901247" y="1399525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71952" y="2678550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424843" y="2771710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37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650182" y="2641107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75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385068" y="2642278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150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25590" y="959319"/>
            <a:ext cx="2403763" cy="35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566159" y="959319"/>
            <a:ext cx="1587731" cy="46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1141613" y="2168558"/>
            <a:ext cx="1587731" cy="46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791498" y="2026444"/>
            <a:ext cx="1587731" cy="46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7" idx="0"/>
          </p:cNvCxnSpPr>
          <p:nvPr/>
        </p:nvCxnSpPr>
        <p:spPr>
          <a:xfrm>
            <a:off x="8477597" y="1913075"/>
            <a:ext cx="1842653" cy="72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092337" y="2018561"/>
            <a:ext cx="1842653" cy="72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610" y="4538750"/>
            <a:ext cx="5649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BinaryTree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쓰는이유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찾는게 빠르다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쌓여있어도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찾는속도는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Log2 1000 =&gt; 9.</a:t>
            </a:r>
            <a:r>
              <a:rPr lang="ko-KR" altLang="en-US" dirty="0" smtClean="0"/>
              <a:t>몇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Set =&gt;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5367" y="4169418"/>
            <a:ext cx="5538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(Key, Value) </a:t>
            </a:r>
            <a:r>
              <a:rPr lang="ko-KR" altLang="en-US" dirty="0" smtClean="0"/>
              <a:t>쌍을 이루어서 노드를 만듭니다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똑같이 저 </a:t>
            </a:r>
            <a:r>
              <a:rPr lang="ko-KR" altLang="en-US" dirty="0" err="1" smtClean="0"/>
              <a:t>트리형태를</a:t>
            </a:r>
            <a:r>
              <a:rPr lang="ko-KR" altLang="en-US" dirty="0" smtClean="0"/>
              <a:t> 사용하는데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로 대체한다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Map&lt;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(id) , Actor*&gt;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밸류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Actor*</a:t>
            </a:r>
          </a:p>
        </p:txBody>
      </p:sp>
    </p:spTree>
    <p:extLst>
      <p:ext uri="{BB962C8B-B14F-4D97-AF65-F5344CB8AC3E}">
        <p14:creationId xmlns:p14="http://schemas.microsoft.com/office/powerpoint/2010/main" val="168203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316" y="166255"/>
            <a:ext cx="2176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BinaryTree</a:t>
            </a:r>
            <a:r>
              <a:rPr lang="en-US" altLang="ko-KR" dirty="0" smtClean="0"/>
              <a:t> 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Set </a:t>
            </a:r>
            <a:r>
              <a:rPr lang="ko-KR" altLang="en-US" dirty="0" smtClean="0"/>
              <a:t>과의 차이점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Map (Dictionary)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27810" y="1993885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807228" y="3041289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807229" y="2642278"/>
            <a:ext cx="731520" cy="3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742410" y="3763327"/>
            <a:ext cx="731520" cy="3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921134" y="4246634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425738" y="5126613"/>
            <a:ext cx="731520" cy="3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562898" y="5526793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75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00604" y="6250000"/>
            <a:ext cx="731520" cy="3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737764" y="6650180"/>
            <a:ext cx="1870364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11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우리가 '빡센' 게임에 열광하는 이유! | 패드앤팝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"/>
            <a:ext cx="9607550" cy="720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14712" y="5167313"/>
            <a:ext cx="29527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33775" y="5567363"/>
            <a:ext cx="100013" cy="9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6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24196"/>
            <a:ext cx="128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Actor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95209" y="691743"/>
            <a:ext cx="3291839" cy="105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씬에</a:t>
            </a:r>
            <a:r>
              <a:rPr lang="ko-KR" altLang="en-US" dirty="0" smtClean="0"/>
              <a:t> 등장할 수 있는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65265" y="2485505"/>
            <a:ext cx="4904510" cy="2768139"/>
            <a:chOff x="565265" y="2485505"/>
            <a:chExt cx="4904510" cy="2768139"/>
          </a:xfrm>
        </p:grpSpPr>
        <p:sp>
          <p:nvSpPr>
            <p:cNvPr id="6" name="직사각형 5"/>
            <p:cNvSpPr/>
            <p:nvPr/>
          </p:nvSpPr>
          <p:spPr>
            <a:xfrm>
              <a:off x="565265" y="2801389"/>
              <a:ext cx="4904510" cy="245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96044" y="2485505"/>
              <a:ext cx="2626821" cy="565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Dev1Scene</a:t>
              </a:r>
              <a:endParaRPr lang="ko-KR" altLang="en-US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 flipV="1">
            <a:off x="3790604" y="588126"/>
            <a:ext cx="1446414" cy="259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790604" y="1014153"/>
            <a:ext cx="1446414" cy="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649287" y="1500448"/>
            <a:ext cx="1616827" cy="315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02131" y="324196"/>
            <a:ext cx="1147156" cy="36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02131" y="831274"/>
            <a:ext cx="1147156" cy="36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87584" y="1652155"/>
            <a:ext cx="1147156" cy="36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72837" y="3241964"/>
            <a:ext cx="1147156" cy="367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72837" y="3777553"/>
            <a:ext cx="1147156" cy="3675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72837" y="4370707"/>
            <a:ext cx="1147156" cy="367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94006" y="3306386"/>
            <a:ext cx="2568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들을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Update, </a:t>
            </a:r>
          </a:p>
          <a:p>
            <a:r>
              <a:rPr lang="en-US" altLang="ko-KR" dirty="0" smtClean="0"/>
              <a:t>Render 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무한 반복시켜준다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72837" y="4886097"/>
            <a:ext cx="1147156" cy="367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49193" y="2801389"/>
            <a:ext cx="2818014" cy="26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84622" y="2617615"/>
            <a:ext cx="1147156" cy="367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311043" y="3168936"/>
            <a:ext cx="2281843" cy="367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ColliderCompoent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287693" y="2801389"/>
            <a:ext cx="2818014" cy="26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1123122" y="2617615"/>
            <a:ext cx="1147156" cy="367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0549543" y="3168936"/>
            <a:ext cx="2281843" cy="367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ColliderCompoent</a:t>
            </a:r>
            <a:endParaRPr lang="en-US" altLang="ko-KR" dirty="0" smtClean="0"/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충돌체크를</a:t>
            </a:r>
            <a:r>
              <a:rPr lang="ko-KR" altLang="en-US" dirty="0" smtClean="0"/>
              <a:t> 할 수 있는 기능이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05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172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8</cp:revision>
  <dcterms:created xsi:type="dcterms:W3CDTF">2024-04-10T10:38:56Z</dcterms:created>
  <dcterms:modified xsi:type="dcterms:W3CDTF">2024-04-10T12:46:08Z</dcterms:modified>
</cp:coreProperties>
</file>