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8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6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9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2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3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8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9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ED9A-EBED-423C-B75F-8ED474AEA454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4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50.154.654.187/" TargetMode="External"/><Relationship Id="rId2" Type="http://schemas.openxmlformats.org/officeDocument/2006/relationships/hyperlink" Target="https://ip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naver.com/" TargetMode="External"/><Relationship Id="rId4" Type="http://schemas.openxmlformats.org/officeDocument/2006/relationships/hyperlink" Target="http://www.nave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hyperlink" Target="http://localhost:5123/swagger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512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4524" y="748145"/>
            <a:ext cx="2028305" cy="25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A PC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39244" y="748145"/>
            <a:ext cx="2028305" cy="25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 / Client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B PC / Program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084022" y="1637607"/>
            <a:ext cx="1180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3084023" y="2402378"/>
            <a:ext cx="112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456815" y="748145"/>
            <a:ext cx="2028305" cy="25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C PC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752707" y="1679170"/>
            <a:ext cx="1180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6781801" y="2427316"/>
            <a:ext cx="112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482512" y="4064065"/>
            <a:ext cx="1885036" cy="239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D PC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065222" y="3452553"/>
            <a:ext cx="5542" cy="49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626331" y="3452553"/>
            <a:ext cx="9698" cy="48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2385" y="290945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기본적으로 핵심시스템은 하나입니다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385" y="3379091"/>
            <a:ext cx="46650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 dirty="0"/>
              <a:t>OS</a:t>
            </a:r>
            <a:r>
              <a:rPr lang="ko-KR" altLang="en-US" dirty="0"/>
              <a:t>에는 </a:t>
            </a:r>
            <a:r>
              <a:rPr lang="en-US" altLang="ko-KR" dirty="0"/>
              <a:t>IP</a:t>
            </a:r>
            <a:r>
              <a:rPr lang="ko-KR" altLang="en-US" dirty="0"/>
              <a:t>와 </a:t>
            </a:r>
            <a:r>
              <a:rPr lang="en-US" altLang="ko-KR" dirty="0"/>
              <a:t>Port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IP</a:t>
            </a:r>
            <a:r>
              <a:rPr lang="ko-KR" altLang="en-US" dirty="0"/>
              <a:t>는 </a:t>
            </a:r>
            <a:r>
              <a:rPr lang="en-US" altLang="ko-KR" dirty="0"/>
              <a:t>PC</a:t>
            </a:r>
            <a:r>
              <a:rPr lang="ko-KR" altLang="en-US" dirty="0"/>
              <a:t>당 한 개만 존재합니다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IP</a:t>
            </a:r>
            <a:r>
              <a:rPr lang="ko-KR" altLang="en-US" dirty="0" smtClean="0">
                <a:sym typeface="Wingdings" panose="05000000000000000000" pitchFamily="2" charset="2"/>
              </a:rPr>
              <a:t>만 알면 어떤 </a:t>
            </a:r>
            <a:r>
              <a:rPr lang="en-US" altLang="ko-KR" dirty="0" smtClean="0">
                <a:sym typeface="Wingdings" panose="05000000000000000000" pitchFamily="2" charset="2"/>
              </a:rPr>
              <a:t>PC</a:t>
            </a:r>
            <a:r>
              <a:rPr lang="ko-KR" altLang="en-US" dirty="0" smtClean="0">
                <a:sym typeface="Wingdings" panose="05000000000000000000" pitchFamily="2" charset="2"/>
              </a:rPr>
              <a:t>에 접근할 것인가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아는겁니다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하나의 </a:t>
            </a:r>
            <a:r>
              <a:rPr lang="en-US" altLang="ko-KR" dirty="0" smtClean="0">
                <a:sym typeface="Wingdings" panose="05000000000000000000" pitchFamily="2" charset="2"/>
              </a:rPr>
              <a:t>PC</a:t>
            </a:r>
            <a:r>
              <a:rPr lang="ko-KR" altLang="en-US" dirty="0" smtClean="0">
                <a:sym typeface="Wingdings" panose="05000000000000000000" pitchFamily="2" charset="2"/>
              </a:rPr>
              <a:t>당 여러 개의 통신을 할 수 있으니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통신창구를</a:t>
            </a:r>
            <a:r>
              <a:rPr lang="ko-KR" altLang="en-US" dirty="0" smtClean="0">
                <a:sym typeface="Wingdings" panose="05000000000000000000" pitchFamily="2" charset="2"/>
              </a:rPr>
              <a:t> 설정하는게 </a:t>
            </a:r>
            <a:r>
              <a:rPr lang="en-US" altLang="ko-KR" dirty="0" smtClean="0">
                <a:sym typeface="Wingdings" panose="05000000000000000000" pitchFamily="2" charset="2"/>
              </a:rPr>
              <a:t>Port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600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82385" y="290945"/>
            <a:ext cx="650530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기본적으로 핵심시스템은 하나입니다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IP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접근하고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Port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통해 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통신창구를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설정해서 통신한다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저희가 배울 웹 서버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웹통신기법을 활용한 서버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통신방식들이 웹과 동일합니다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.]</a:t>
            </a:r>
          </a:p>
          <a:p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https:// &lt;&lt; web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통신 규약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대부분의 통신은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통신규약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://</a:t>
            </a:r>
            <a:r>
              <a:rPr lang="en-US" altLang="ko-KR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IP:Port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형태로 통신이 이루어집니다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http(s) : 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웹통신을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만든사람이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정한 통신 규약 명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 =&gt; secure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/>
              </a:rPr>
              <a:t>https://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/>
              </a:rPr>
              <a:t>IP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통신포트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https://www.naver.com</a:t>
            </a:r>
          </a:p>
          <a:p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6851" y="1454727"/>
            <a:ext cx="379623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IP : 150.154.654.187</a:t>
            </a: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3"/>
              </a:rPr>
              <a:t>https://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3"/>
              </a:rPr>
              <a:t>150.154.654.187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 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150.154.654.187 </a:t>
            </a: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이름을 붙입니다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</a:t>
            </a:r>
            <a:r>
              <a:rPr lang="ko-KR" altLang="en-US" sz="1400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도메인</a:t>
            </a:r>
            <a:r>
              <a:rPr lang="en-US" altLang="ko-KR" sz="1400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4"/>
              </a:rPr>
              <a:t>www.naver.com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Ip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확인 방법 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</a:p>
          <a:p>
            <a:r>
              <a:rPr lang="en-US" altLang="ko-KR" sz="1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nslookup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4"/>
              </a:rPr>
              <a:t>www.naver.com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5"/>
              </a:rPr>
              <a:t>https://www.naver.com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기본적으로 포트를 따로 설정하는게 아니라면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통신규약에</a:t>
            </a: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default </a:t>
            </a: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포트가 있습니다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http: 80 </a:t>
            </a: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포트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https: 443 </a:t>
            </a: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포트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63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4655" y="318254"/>
            <a:ext cx="50475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/>
              </a:rPr>
              <a:t>http://localhost:5123/swagger/index.html</a:t>
            </a:r>
            <a:endParaRPr lang="fr-FR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fr-FR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4655" y="872252"/>
            <a:ext cx="3901837" cy="4462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통신규약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://</a:t>
            </a:r>
            <a:r>
              <a:rPr lang="en-US" altLang="ko-KR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IP:Port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IP : localhost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단순하게 내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PC IP)</a:t>
            </a:r>
          </a:p>
          <a:p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3"/>
              </a:rPr>
              <a:t>www.naver.com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=&gt; 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C:/Windows/System32/drivers/etc/hosts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127.0.0.1       localhost</a:t>
            </a: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::1             localhost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58481" y="1056918"/>
            <a:ext cx="540885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/>
              </a:rPr>
              <a:t>swagger/index.html</a:t>
            </a:r>
            <a:endParaRPr lang="fr-FR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fr-FR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fr-FR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OpenAPI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라고 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시각적으로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API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를 테스트 해볼 수 있는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라이브러리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라이브러리가 만들어준 페이지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코드기반으로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)</a:t>
            </a:r>
          </a:p>
          <a:p>
            <a:endParaRPr lang="fr-FR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5933" y="2811244"/>
            <a:ext cx="39661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4"/>
              </a:rPr>
              <a:t>http://localhost:5123</a:t>
            </a:r>
            <a:endParaRPr lang="en-US" altLang="ko-KR" sz="1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80</a:t>
            </a:r>
            <a:r>
              <a:rPr lang="ko-KR" altLang="en-US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포트는 이미 다른 프로그램이 먹고있습니다</a:t>
            </a:r>
            <a:r>
              <a:rPr lang="en-US" altLang="ko-KR" sz="1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06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234</Words>
  <Application>Microsoft Office PowerPoint</Application>
  <PresentationFormat>와이드스크린</PresentationFormat>
  <Paragraphs>89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에스코어 드림 4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5</cp:revision>
  <dcterms:created xsi:type="dcterms:W3CDTF">2024-06-24T10:16:25Z</dcterms:created>
  <dcterms:modified xsi:type="dcterms:W3CDTF">2024-06-24T12:36:38Z</dcterms:modified>
</cp:coreProperties>
</file>