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9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6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3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3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0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8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6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6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8F1-9C3F-40D5-9800-CDF67ED44E2E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39FA-1899-499E-8173-21448901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mdghtndud/sbs_202402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4570" y="191193"/>
            <a:ext cx="3772186" cy="1546785"/>
            <a:chOff x="454570" y="191193"/>
            <a:chExt cx="3772186" cy="1546785"/>
          </a:xfrm>
        </p:grpSpPr>
        <p:sp>
          <p:nvSpPr>
            <p:cNvPr id="4" name="TextBox 3"/>
            <p:cNvSpPr txBox="1"/>
            <p:nvPr/>
          </p:nvSpPr>
          <p:spPr>
            <a:xfrm>
              <a:off x="454570" y="814648"/>
              <a:ext cx="37721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소스코드 관리</a:t>
              </a:r>
              <a:endPara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dirty="0" smtClean="0">
                  <a:solidFill>
                    <a:srgbClr val="00B05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우리가 변경한 사항만 저장하는 방법</a:t>
              </a:r>
              <a:endParaRPr lang="ko-KR" altLang="en-US" dirty="0">
                <a:solidFill>
                  <a:srgbClr val="00B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3826" y="191193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Git</a:t>
              </a:r>
              <a:r>
                <a:rPr lang="en-US" altLang="ko-KR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(</a:t>
              </a:r>
              <a:r>
                <a:rPr lang="ko-KR" altLang="en-US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프로그래머</a:t>
              </a:r>
              <a:r>
                <a:rPr lang="en-US" altLang="ko-KR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6" name="구름 5"/>
          <p:cNvSpPr/>
          <p:nvPr/>
        </p:nvSpPr>
        <p:spPr>
          <a:xfrm>
            <a:off x="4123112" y="633553"/>
            <a:ext cx="6608619" cy="12451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Cloud (</a:t>
            </a:r>
            <a:r>
              <a:rPr lang="ko-KR" altLang="en-US" dirty="0" smtClean="0"/>
              <a:t>총 </a:t>
            </a:r>
            <a:r>
              <a:rPr lang="ko-KR" altLang="en-US" dirty="0" err="1" smtClean="0"/>
              <a:t>작업물</a:t>
            </a:r>
            <a:r>
              <a:rPr lang="ko-KR" altLang="en-US" dirty="0" smtClean="0"/>
              <a:t> </a:t>
            </a:r>
            <a:r>
              <a:rPr lang="en-US" altLang="ko-KR" dirty="0" smtClean="0"/>
              <a:t>5GB)</a:t>
            </a:r>
          </a:p>
          <a:p>
            <a:pPr algn="ctr"/>
            <a:r>
              <a:rPr lang="ko-KR" altLang="en-US" dirty="0" smtClean="0"/>
              <a:t>다른 사람들이 </a:t>
            </a:r>
            <a:r>
              <a:rPr lang="ko-KR" altLang="en-US" dirty="0" err="1" smtClean="0"/>
              <a:t>어제동안</a:t>
            </a:r>
            <a:r>
              <a:rPr lang="ko-KR" altLang="en-US" dirty="0" smtClean="0"/>
              <a:t> 한 작업</a:t>
            </a:r>
            <a:r>
              <a:rPr lang="en-US" altLang="ko-KR" dirty="0" smtClean="0"/>
              <a:t>(100MB)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21876" y="4705004"/>
            <a:ext cx="6201295" cy="1479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PC (Workspace)</a:t>
            </a:r>
          </a:p>
          <a:p>
            <a:pPr algn="ctr"/>
            <a:r>
              <a:rPr lang="ko-KR" altLang="en-US" dirty="0" smtClean="0"/>
              <a:t>작업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722523" y="2036618"/>
            <a:ext cx="0" cy="24190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575367" y="2169622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826" y="2527069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그래픽디자이너가 조금 많다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(SVN)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65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/>
          <p:cNvSpPr/>
          <p:nvPr/>
        </p:nvSpPr>
        <p:spPr>
          <a:xfrm>
            <a:off x="4123112" y="633553"/>
            <a:ext cx="6608619" cy="12451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서버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총 </a:t>
            </a:r>
            <a:r>
              <a:rPr lang="ko-KR" altLang="en-US" dirty="0" err="1" smtClean="0"/>
              <a:t>작업물</a:t>
            </a:r>
            <a:r>
              <a:rPr lang="ko-KR" altLang="en-US" dirty="0" smtClean="0"/>
              <a:t> </a:t>
            </a:r>
            <a:r>
              <a:rPr lang="en-US" altLang="ko-KR" dirty="0" smtClean="0"/>
              <a:t>5GB)</a:t>
            </a:r>
          </a:p>
          <a:p>
            <a:pPr algn="ctr"/>
            <a:r>
              <a:rPr lang="ko-KR" altLang="en-US" dirty="0" smtClean="0"/>
              <a:t>다른 사람들이 </a:t>
            </a:r>
            <a:r>
              <a:rPr lang="ko-KR" altLang="en-US" dirty="0" err="1" smtClean="0"/>
              <a:t>어제동안</a:t>
            </a:r>
            <a:r>
              <a:rPr lang="ko-KR" altLang="en-US" dirty="0" smtClean="0"/>
              <a:t> 한 작업</a:t>
            </a:r>
            <a:r>
              <a:rPr lang="en-US" altLang="ko-KR" dirty="0" smtClean="0"/>
              <a:t>(100MB)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21876" y="4705004"/>
            <a:ext cx="6201295" cy="1479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PC (Workspace)</a:t>
            </a:r>
          </a:p>
          <a:p>
            <a:pPr algn="ctr"/>
            <a:r>
              <a:rPr lang="ko-KR" altLang="en-US" dirty="0" smtClean="0"/>
              <a:t>작업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722523" y="2036618"/>
            <a:ext cx="0" cy="24190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575367" y="2169622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9134" y="610401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내가 연결 할 수 있는</a:t>
            </a:r>
            <a:r>
              <a:rPr lang="en-US" altLang="ko-KR" dirty="0"/>
              <a:t> PC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513" y="1421476"/>
            <a:ext cx="4442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PC -&gt; </a:t>
            </a:r>
            <a:r>
              <a:rPr lang="ko-KR" altLang="en-US" dirty="0"/>
              <a:t>하늘에서 </a:t>
            </a:r>
            <a:r>
              <a:rPr lang="ko-KR" altLang="en-US" dirty="0" err="1"/>
              <a:t>떼다주나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비용을 내지만 그만큼의 </a:t>
            </a:r>
            <a:r>
              <a:rPr lang="en-US" altLang="ko-KR" dirty="0"/>
              <a:t> </a:t>
            </a:r>
            <a:r>
              <a:rPr lang="ko-KR" altLang="en-US" dirty="0"/>
              <a:t>저장공간을 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5513" y="3225062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클라우드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구글드라이브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N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드라이브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65513" y="4259549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GitHub</a:t>
            </a: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소스코드 전용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클라우드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Base)</a:t>
            </a: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2980" y="2621805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의 역할 </a:t>
            </a:r>
            <a:r>
              <a:rPr lang="en-US" altLang="ko-KR" dirty="0"/>
              <a:t>: </a:t>
            </a:r>
            <a:r>
              <a:rPr lang="ko-KR" altLang="en-US" dirty="0"/>
              <a:t>변경된 내용만 </a:t>
            </a:r>
            <a:endParaRPr lang="en-US" altLang="ko-KR" dirty="0"/>
          </a:p>
          <a:p>
            <a:r>
              <a:rPr lang="ko-KR" altLang="en-US" dirty="0"/>
              <a:t>수정해서 받아오거나 올림</a:t>
            </a:r>
          </a:p>
        </p:txBody>
      </p:sp>
    </p:spTree>
    <p:extLst>
      <p:ext uri="{BB962C8B-B14F-4D97-AF65-F5344CB8AC3E}">
        <p14:creationId xmlns:p14="http://schemas.microsoft.com/office/powerpoint/2010/main" val="275944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/>
          <p:cNvSpPr/>
          <p:nvPr/>
        </p:nvSpPr>
        <p:spPr>
          <a:xfrm>
            <a:off x="4123112" y="633553"/>
            <a:ext cx="6608619" cy="12451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서버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총 </a:t>
            </a:r>
            <a:r>
              <a:rPr lang="ko-KR" altLang="en-US" dirty="0" err="1" smtClean="0"/>
              <a:t>작업물</a:t>
            </a:r>
            <a:r>
              <a:rPr lang="ko-KR" altLang="en-US" dirty="0" smtClean="0"/>
              <a:t> </a:t>
            </a:r>
            <a:r>
              <a:rPr lang="en-US" altLang="ko-KR" dirty="0" smtClean="0"/>
              <a:t>5GB)</a:t>
            </a:r>
          </a:p>
          <a:p>
            <a:pPr algn="ctr"/>
            <a:r>
              <a:rPr lang="ko-KR" altLang="en-US" dirty="0" smtClean="0"/>
              <a:t>다른 사람들이 </a:t>
            </a:r>
            <a:r>
              <a:rPr lang="ko-KR" altLang="en-US" dirty="0" err="1" smtClean="0"/>
              <a:t>어제동안</a:t>
            </a:r>
            <a:r>
              <a:rPr lang="ko-KR" altLang="en-US" dirty="0" smtClean="0"/>
              <a:t> 한 작업</a:t>
            </a:r>
            <a:r>
              <a:rPr lang="en-US" altLang="ko-KR" dirty="0" smtClean="0"/>
              <a:t>(100MB)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21876" y="4705004"/>
            <a:ext cx="6201295" cy="1479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PC (Workspace)</a:t>
            </a:r>
          </a:p>
          <a:p>
            <a:pPr algn="ctr"/>
            <a:r>
              <a:rPr lang="ko-KR" altLang="en-US" dirty="0" smtClean="0"/>
              <a:t>작업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722523" y="2036618"/>
            <a:ext cx="0" cy="24190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575367" y="2169622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508610"/>
            <a:ext cx="6722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 smtClean="0"/>
              <a:t>최초 다운로드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smtClean="0">
                <a:hlinkClick r:id="rId2"/>
              </a:rPr>
              <a:t>https://github.com/tmdghtndud/sbs_202402.git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clone &lt;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code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pull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23171" y="2830175"/>
            <a:ext cx="2951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 smtClean="0"/>
              <a:t>서버로 올리기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 step</a:t>
            </a:r>
            <a:endParaRPr lang="ko-KR" altLang="en-US" dirty="0"/>
          </a:p>
        </p:txBody>
      </p:sp>
      <p:sp>
        <p:nvSpPr>
          <p:cNvPr id="4" name="사다리꼴 3"/>
          <p:cNvSpPr/>
          <p:nvPr/>
        </p:nvSpPr>
        <p:spPr>
          <a:xfrm>
            <a:off x="4297679" y="2613436"/>
            <a:ext cx="6375862" cy="1265368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Local 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8582025" y="3958475"/>
            <a:ext cx="9525" cy="4973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71373" y="4036908"/>
            <a:ext cx="295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add 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8496300" y="1983502"/>
            <a:ext cx="9525" cy="4973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53056" y="2015670"/>
            <a:ext cx="29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479992" y="1983502"/>
            <a:ext cx="0" cy="26683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683239"/>
            <a:ext cx="4211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 smtClean="0"/>
              <a:t>일반 작업자들은 명령어가 너무 어렵다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GUI </a:t>
            </a:r>
            <a:r>
              <a:rPr lang="ko-KR" altLang="en-US" dirty="0" smtClean="0"/>
              <a:t>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만들었다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Desktop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048808" y="3986944"/>
            <a:ext cx="9525" cy="6149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8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162</Words>
  <Application>Microsoft Office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에스코어 드림 5 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7</cp:revision>
  <dcterms:created xsi:type="dcterms:W3CDTF">2024-02-07T11:09:49Z</dcterms:created>
  <dcterms:modified xsi:type="dcterms:W3CDTF">2024-02-07T12:39:04Z</dcterms:modified>
</cp:coreProperties>
</file>