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4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1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1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7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6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3D40-670B-4860-B26D-3E762129FD4D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035B-267E-42A7-8604-FCB83844F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8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1911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타일맵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026" name="Picture 2" descr="포켓몬스터 금·은/사용하지 않은 맵 - The Cutting Room Flo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93" y="191193"/>
            <a:ext cx="7566520" cy="136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80378"/>
              </p:ext>
            </p:extLst>
          </p:nvPr>
        </p:nvGraphicFramePr>
        <p:xfrm>
          <a:off x="1421396" y="191193"/>
          <a:ext cx="7566518" cy="10571316"/>
        </p:xfrm>
        <a:graphic>
          <a:graphicData uri="http://schemas.openxmlformats.org/drawingml/2006/table">
            <a:tbl>
              <a:tblPr/>
              <a:tblGrid>
                <a:gridCol w="384138">
                  <a:extLst>
                    <a:ext uri="{9D8B030D-6E8A-4147-A177-3AD203B41FA5}">
                      <a16:colId xmlns:a16="http://schemas.microsoft.com/office/drawing/2014/main" val="1916959327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3678809452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1354248502"/>
                    </a:ext>
                  </a:extLst>
                </a:gridCol>
                <a:gridCol w="331315">
                  <a:extLst>
                    <a:ext uri="{9D8B030D-6E8A-4147-A177-3AD203B41FA5}">
                      <a16:colId xmlns:a16="http://schemas.microsoft.com/office/drawing/2014/main" val="926534288"/>
                    </a:ext>
                  </a:extLst>
                </a:gridCol>
                <a:gridCol w="320719">
                  <a:extLst>
                    <a:ext uri="{9D8B030D-6E8A-4147-A177-3AD203B41FA5}">
                      <a16:colId xmlns:a16="http://schemas.microsoft.com/office/drawing/2014/main" val="1194472127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846030836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2396749524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486883007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1654416752"/>
                    </a:ext>
                  </a:extLst>
                </a:gridCol>
                <a:gridCol w="416094">
                  <a:extLst>
                    <a:ext uri="{9D8B030D-6E8A-4147-A177-3AD203B41FA5}">
                      <a16:colId xmlns:a16="http://schemas.microsoft.com/office/drawing/2014/main" val="352888349"/>
                    </a:ext>
                  </a:extLst>
                </a:gridCol>
                <a:gridCol w="352182">
                  <a:extLst>
                    <a:ext uri="{9D8B030D-6E8A-4147-A177-3AD203B41FA5}">
                      <a16:colId xmlns:a16="http://schemas.microsoft.com/office/drawing/2014/main" val="2536675792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1069846752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4199406798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700420092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2223913728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262798818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3241308565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2623423339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959722617"/>
                    </a:ext>
                  </a:extLst>
                </a:gridCol>
                <a:gridCol w="384138">
                  <a:extLst>
                    <a:ext uri="{9D8B030D-6E8A-4147-A177-3AD203B41FA5}">
                      <a16:colId xmlns:a16="http://schemas.microsoft.com/office/drawing/2014/main" val="3651698331"/>
                    </a:ext>
                  </a:extLst>
                </a:gridCol>
              </a:tblGrid>
              <a:tr h="377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344126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904049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2469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819817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638098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879509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4578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223896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913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247510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82133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256055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2661309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870720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521994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398096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30560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36356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757306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9230542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477208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014773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94942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693511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675402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218656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375101"/>
                  </a:ext>
                </a:extLst>
              </a:tr>
              <a:tr h="3775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165983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61241" y="466531"/>
            <a:ext cx="41296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맵 전체를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가지고 </a:t>
            </a:r>
            <a:r>
              <a:rPr lang="ko-KR" altLang="en-US" dirty="0" err="1" smtClean="0"/>
              <a:t>있을것이다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TileMap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vector&lt;Tile&gt;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CellSize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MapSize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Tile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Position (Vector2Int)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Value</a:t>
            </a:r>
          </a:p>
        </p:txBody>
      </p:sp>
    </p:spTree>
    <p:extLst>
      <p:ext uri="{BB962C8B-B14F-4D97-AF65-F5344CB8AC3E}">
        <p14:creationId xmlns:p14="http://schemas.microsoft.com/office/powerpoint/2010/main" val="423382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50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에스코어 드림 4 Regular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2024-05-22T10:29:31Z</dcterms:created>
  <dcterms:modified xsi:type="dcterms:W3CDTF">2024-05-22T12:36:15Z</dcterms:modified>
</cp:coreProperties>
</file>