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935D-E5C1-40F5-ABF8-ECC16074C170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9A6D-89ED-41CF-8675-687F5C6C8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935D-E5C1-40F5-ABF8-ECC16074C170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9A6D-89ED-41CF-8675-687F5C6C8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0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935D-E5C1-40F5-ABF8-ECC16074C170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9A6D-89ED-41CF-8675-687F5C6C8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11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935D-E5C1-40F5-ABF8-ECC16074C170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9A6D-89ED-41CF-8675-687F5C6C8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69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935D-E5C1-40F5-ABF8-ECC16074C170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9A6D-89ED-41CF-8675-687F5C6C8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63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935D-E5C1-40F5-ABF8-ECC16074C170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9A6D-89ED-41CF-8675-687F5C6C8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53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935D-E5C1-40F5-ABF8-ECC16074C170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9A6D-89ED-41CF-8675-687F5C6C8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15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935D-E5C1-40F5-ABF8-ECC16074C170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9A6D-89ED-41CF-8675-687F5C6C8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29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935D-E5C1-40F5-ABF8-ECC16074C170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9A6D-89ED-41CF-8675-687F5C6C8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31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935D-E5C1-40F5-ABF8-ECC16074C170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9A6D-89ED-41CF-8675-687F5C6C8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95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935D-E5C1-40F5-ABF8-ECC16074C170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9A6D-89ED-41CF-8675-687F5C6C8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44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D935D-E5C1-40F5-ABF8-ECC16074C170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F9A6D-89ED-41CF-8675-687F5C6C8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70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945" y="216131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큐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스택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3949" y="756459"/>
            <a:ext cx="781816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큐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스택은 주로 알고리즘을 위해서 사용하는 자료구조 입니다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알고리즘이 아니면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굳이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!! 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사용할 필요가 없습니다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코드짤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 때 안쓴다는 소리에요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알고리즘은 취업할 때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잠깐씁니다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. (</a:t>
            </a:r>
            <a:r>
              <a:rPr lang="ko-KR" altLang="en-US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코딩테스트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가끔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아주가끔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쓰긴써요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길 찾기 알고리즘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] &lt;&lt; 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요게 많이 어려운 편이고 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코테로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치면 레벨 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3~4)</a:t>
            </a:r>
          </a:p>
        </p:txBody>
      </p:sp>
    </p:spTree>
    <p:extLst>
      <p:ext uri="{BB962C8B-B14F-4D97-AF65-F5344CB8AC3E}">
        <p14:creationId xmlns:p14="http://schemas.microsoft.com/office/powerpoint/2010/main" val="258366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945" y="216131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큐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2015" y="1072342"/>
            <a:ext cx="33169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en-US" altLang="ko-KR" dirty="0" smtClean="0"/>
              <a:t>Queue  =&gt; </a:t>
            </a:r>
            <a:r>
              <a:rPr lang="ko-KR" altLang="en-US" dirty="0" smtClean="0"/>
              <a:t>선입선출 자료구조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먼저 선</a:t>
            </a:r>
            <a:endParaRPr lang="en-US" altLang="ko-KR" dirty="0" smtClean="0"/>
          </a:p>
          <a:p>
            <a:r>
              <a:rPr lang="ko-KR" altLang="en-US" dirty="0" smtClean="0"/>
              <a:t>들어갈 입 </a:t>
            </a:r>
            <a:endParaRPr lang="en-US" altLang="ko-KR" dirty="0" smtClean="0"/>
          </a:p>
          <a:p>
            <a:r>
              <a:rPr lang="ko-KR" altLang="en-US" dirty="0" smtClean="0"/>
              <a:t>먼저 선</a:t>
            </a:r>
            <a:endParaRPr lang="en-US" altLang="ko-KR" dirty="0" smtClean="0"/>
          </a:p>
          <a:p>
            <a:r>
              <a:rPr lang="ko-KR" altLang="en-US" dirty="0" smtClean="0"/>
              <a:t>나올 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4497187" y="4630189"/>
            <a:ext cx="2510443" cy="5403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Node</a:t>
            </a:r>
            <a:endParaRPr lang="ko-KR" altLang="en-US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7187" y="3948545"/>
            <a:ext cx="2510443" cy="5403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Node</a:t>
            </a:r>
            <a:endParaRPr lang="ko-KR" altLang="en-US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97187" y="3266901"/>
            <a:ext cx="2510443" cy="5403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Node</a:t>
            </a:r>
            <a:endParaRPr lang="ko-KR" altLang="en-US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97186" y="2560319"/>
            <a:ext cx="2510443" cy="5403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Node</a:t>
            </a:r>
            <a:endParaRPr lang="ko-KR" altLang="en-US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7186" y="1878675"/>
            <a:ext cx="2510443" cy="5403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Node</a:t>
            </a:r>
            <a:endParaRPr lang="ko-KR" altLang="en-US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97185" y="1167936"/>
            <a:ext cx="2510443" cy="5403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Node</a:t>
            </a:r>
            <a:endParaRPr lang="ko-KR" altLang="en-US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97185" y="473821"/>
            <a:ext cx="2510443" cy="5403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Node</a:t>
            </a:r>
            <a:endParaRPr lang="ko-KR" altLang="en-US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331" y="3807228"/>
            <a:ext cx="2860078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Enqueue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(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데이터를 넣다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Dequeue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(</a:t>
            </a:r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데이터를 빼다</a:t>
            </a:r>
            <a:r>
              <a:rPr lang="en-US" altLang="ko-KR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7481455" y="399011"/>
            <a:ext cx="897774" cy="499594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599207" y="521604"/>
            <a:ext cx="41229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똥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30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945" y="21613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스택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2015" y="1072342"/>
            <a:ext cx="32227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en-US" altLang="ko-KR" dirty="0" smtClean="0"/>
              <a:t>Stack  =&gt; </a:t>
            </a:r>
            <a:r>
              <a:rPr lang="ko-KR" altLang="en-US" dirty="0" err="1"/>
              <a:t>후</a:t>
            </a:r>
            <a:r>
              <a:rPr lang="ko-KR" altLang="en-US" dirty="0" err="1" smtClean="0"/>
              <a:t>입선출</a:t>
            </a:r>
            <a:r>
              <a:rPr lang="ko-KR" altLang="en-US" dirty="0" smtClean="0"/>
              <a:t> 자료구조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뒤 후</a:t>
            </a:r>
            <a:endParaRPr lang="en-US" altLang="ko-KR" dirty="0" smtClean="0"/>
          </a:p>
          <a:p>
            <a:r>
              <a:rPr lang="ko-KR" altLang="en-US" dirty="0" smtClean="0"/>
              <a:t>들어갈 입 </a:t>
            </a:r>
            <a:endParaRPr lang="en-US" altLang="ko-KR" dirty="0" smtClean="0"/>
          </a:p>
          <a:p>
            <a:r>
              <a:rPr lang="ko-KR" altLang="en-US" dirty="0" smtClean="0"/>
              <a:t>먼저 선</a:t>
            </a:r>
            <a:endParaRPr lang="en-US" altLang="ko-KR" dirty="0" smtClean="0"/>
          </a:p>
          <a:p>
            <a:r>
              <a:rPr lang="ko-KR" altLang="en-US" dirty="0" smtClean="0"/>
              <a:t>나올 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4497187" y="4630189"/>
            <a:ext cx="2510443" cy="5403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Node</a:t>
            </a:r>
            <a:endParaRPr lang="ko-KR" altLang="en-US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7187" y="3948545"/>
            <a:ext cx="2510443" cy="5403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Node</a:t>
            </a:r>
            <a:endParaRPr lang="ko-KR" altLang="en-US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97187" y="3266901"/>
            <a:ext cx="2510443" cy="5403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Node</a:t>
            </a:r>
            <a:endParaRPr lang="ko-KR" altLang="en-US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97186" y="2560319"/>
            <a:ext cx="2510443" cy="5403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Node</a:t>
            </a:r>
            <a:endParaRPr lang="ko-KR" altLang="en-US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7186" y="1878675"/>
            <a:ext cx="2510443" cy="5403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Node</a:t>
            </a:r>
            <a:endParaRPr lang="ko-KR" altLang="en-US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97185" y="1167936"/>
            <a:ext cx="2510443" cy="5403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Node</a:t>
            </a:r>
            <a:endParaRPr lang="ko-KR" altLang="en-US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97185" y="473821"/>
            <a:ext cx="2510443" cy="5403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Node</a:t>
            </a:r>
            <a:endParaRPr lang="ko-KR" altLang="en-US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6905643" y="535585"/>
            <a:ext cx="897774" cy="499594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들어갈때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003792" y="644816"/>
            <a:ext cx="41229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토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" name="위쪽 화살표 4"/>
          <p:cNvSpPr/>
          <p:nvPr/>
        </p:nvSpPr>
        <p:spPr>
          <a:xfrm>
            <a:off x="7750056" y="473821"/>
            <a:ext cx="841760" cy="47798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나올때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003792" y="1878675"/>
            <a:ext cx="94128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책 쌓기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17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48888" y="415637"/>
            <a:ext cx="39471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 smtClean="0"/>
              <a:t>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스택은 기본적으로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vector</a:t>
            </a:r>
            <a:r>
              <a:rPr lang="ko-KR" altLang="en-US" dirty="0" smtClean="0"/>
              <a:t>처럼 동적 배열 데이터입니다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Capacity</a:t>
            </a:r>
            <a:r>
              <a:rPr lang="ko-KR" altLang="en-US" dirty="0" err="1" smtClean="0"/>
              <a:t>도있고</a:t>
            </a:r>
            <a:endParaRPr lang="en-US" altLang="ko-KR" dirty="0" smtClean="0"/>
          </a:p>
          <a:p>
            <a:r>
              <a:rPr lang="en-US" altLang="ko-KR" dirty="0" smtClean="0"/>
              <a:t>Size</a:t>
            </a:r>
            <a:r>
              <a:rPr lang="ko-KR" altLang="en-US" dirty="0" smtClean="0"/>
              <a:t>도 있어요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48888" y="2651761"/>
            <a:ext cx="60901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 smtClean="0"/>
              <a:t>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스택은 편의성보다는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데이터를 어떻게 넣고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데이터를 어떻게 빼는지에 대해 강제성을 주는 </a:t>
            </a:r>
            <a:r>
              <a:rPr lang="ko-KR" altLang="en-US" dirty="0" err="1" smtClean="0"/>
              <a:t>자료구조다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수학자들에 의해 개발된 알고리즘을 </a:t>
            </a:r>
            <a:r>
              <a:rPr lang="ko-KR" altLang="en-US" dirty="0" err="1" smtClean="0"/>
              <a:t>쓰기위해</a:t>
            </a:r>
            <a:endParaRPr lang="en-US" altLang="ko-KR" dirty="0" smtClean="0"/>
          </a:p>
          <a:p>
            <a:r>
              <a:rPr lang="ko-KR" altLang="en-US" dirty="0" smtClean="0"/>
              <a:t>개발되었다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559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150</Words>
  <Application>Microsoft Office PowerPoint</Application>
  <PresentationFormat>와이드스크린</PresentationFormat>
  <Paragraphs>61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에스코어 드림 4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</cp:revision>
  <dcterms:created xsi:type="dcterms:W3CDTF">2024-03-20T11:15:22Z</dcterms:created>
  <dcterms:modified xsi:type="dcterms:W3CDTF">2024-03-20T12:54:21Z</dcterms:modified>
</cp:coreProperties>
</file>