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5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0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0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6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4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6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C272-F24C-4AE2-A4DE-588A4C57A0E0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C653-8769-411B-A4A0-BE395FB3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1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4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Binary Tree 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50080" y="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0290" y="177476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89469" y="1774767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938847" y="1113907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787044" y="1167941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510145" y="3757353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909752" y="3640976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428702" y="3096492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866803" y="3150526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5627716" y="363266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024552" y="352044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6327371" y="3096491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707283" y="2990509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15012" y="274320"/>
            <a:ext cx="4439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자료구조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장점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찾는게 빠르다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O(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logN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단점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한쪽으로 기형적으로 커질 수 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이거를 보완하는 자료구조가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나와야합니다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615054" y="5330531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297785" y="4800600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1111345" y="6941117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0794076" y="6411186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2676381" y="8638855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2359112" y="8108924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4349152" y="10249441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4031883" y="9719510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85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2240796" y="461010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70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91182" y="3913688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5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2240796" y="46101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91182" y="3913688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0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2240796" y="46101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91182" y="3913688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7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 err="1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70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2240796" y="4610100"/>
            <a:ext cx="1409700" cy="140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91182" y="3913688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1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 err="1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24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 err="1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07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 err="1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5" name="타원 14"/>
          <p:cNvSpPr/>
          <p:nvPr/>
        </p:nvSpPr>
        <p:spPr>
          <a:xfrm>
            <a:off x="5353050" y="483870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95277" y="41585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039860" y="5068667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979503" y="3983264"/>
            <a:ext cx="859072" cy="9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2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logN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4147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 err="1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빼는거는</a:t>
            </a:r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항상 가장 큰 값만 빠집니다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</a:t>
            </a:r>
            <a:r>
              <a:rPr lang="en-US" altLang="ko-KR" dirty="0" err="1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logN</a:t>
            </a:r>
            <a:r>
              <a:rPr lang="en-US" altLang="ko-KR" dirty="0" smtClean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endParaRPr lang="en-US" altLang="ko-KR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486176" y="263125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1306122" cy="48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5" name="타원 14"/>
          <p:cNvSpPr/>
          <p:nvPr/>
        </p:nvSpPr>
        <p:spPr>
          <a:xfrm>
            <a:off x="5353050" y="483870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[4]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95277" y="41585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039860" y="5068667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[3]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979503" y="3983264"/>
            <a:ext cx="859072" cy="9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991475" y="41585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175577" y="495627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[5]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-100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464954" y="5066212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[6]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-200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0026206" y="4113712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880" y="3227485"/>
            <a:ext cx="340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다음 데이터 확인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O(1)</a:t>
            </a:r>
          </a:p>
        </p:txBody>
      </p:sp>
    </p:spTree>
    <p:extLst>
      <p:ext uri="{BB962C8B-B14F-4D97-AF65-F5344CB8AC3E}">
        <p14:creationId xmlns:p14="http://schemas.microsoft.com/office/powerpoint/2010/main" val="43598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81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RedBlack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Tree 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80823" y="64365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251033" y="241842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20212" y="2418419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169590" y="1757559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17787" y="1811593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0888" y="4401005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40495" y="428462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659445" y="3740144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097546" y="3794178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858459" y="4276314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255295" y="416409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5558114" y="3740143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938026" y="3634161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15012" y="274320"/>
            <a:ext cx="422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자료구조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장점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binary tree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단점을 보완한 버전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항상 균일하게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분포되어있어요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3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59658" y="181987"/>
            <a:ext cx="64940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 순위 큐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값이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큰거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부터 항상 나오게 끔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세팅해주는 자료구조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[5 2 3 4 1 6]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선입 선출이 아닌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말그대로 우선순위대로 세팅해서 나오게 끔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해주는 자료구조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 순위 큐는 보통 단독 자료구조로는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안쓰이고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알고리즘에 포함되어서 쓰이는 경우가 많습니다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알고리즘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나중에 배울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길찾기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알고리즘에 쓰이는 자료구조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4075" y="1218188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5 - 150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124075" y="2275463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4 - 35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124075" y="3332738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3 - 50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24075" y="4390013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2 - 100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124075" y="5580638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1 - 20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124075" y="181987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73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7825" y="1310521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47825" y="2367796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47825" y="3425071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647825" y="4482346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47825" y="5672971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47825" y="274320"/>
            <a:ext cx="2514600" cy="78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8805" y="458986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선입선출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쉬운 말로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똥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3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80823" y="64365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251033" y="241842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469444" y="2426733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169590" y="1757559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49898" y="1811593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40888" y="4401005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[3]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140495" y="428462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[4]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659445" y="3740144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097546" y="3794178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607691" y="428462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[5]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004527" y="4172406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[6]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307346" y="3748457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687258" y="3642475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85378" y="412819"/>
            <a:ext cx="40639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큐는 트리 구조를 지녔습니다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저렇게 분배가 잘되어있는 트리는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배열로 표현할 수 있음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ex.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옆에 트리는 길이가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짜리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배열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왜 배열로 선언을 하나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??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시간복잡도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측면에서 유리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배열구조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O(1) (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인덱스로 접근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트리구조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O(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logN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6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80823" y="643652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251033" y="2418420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469444" y="2426733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169590" y="1757559"/>
            <a:ext cx="324196" cy="4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49898" y="1811593"/>
            <a:ext cx="396240" cy="36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058314" y="430408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[3]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834156" y="3451331"/>
            <a:ext cx="613782" cy="72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098251" y="3508423"/>
            <a:ext cx="582572" cy="58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249064" y="4304088"/>
            <a:ext cx="1080655" cy="108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[4]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34759" y="2097152"/>
            <a:ext cx="47981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특징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번째 노드의 부모 인덱스 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(i-1) / 2</a:t>
            </a: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I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번째 노드의 왼쪽 자식 인덱스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(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*2)  + 1</a:t>
            </a: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I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번째 노드의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오른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쪽 자식 인덱스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(</a:t>
            </a:r>
            <a:r>
              <a:rPr lang="en-US" altLang="ko-KR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*2)  + 2</a:t>
            </a: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특징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Root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항상 제일 큰 값이다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 </a:t>
            </a:r>
            <a:r>
              <a:rPr lang="ko-KR" altLang="en-US" dirty="0" err="1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나올값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확인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Peek() =&gt; O(1)</a:t>
            </a:r>
          </a:p>
        </p:txBody>
      </p:sp>
    </p:spTree>
    <p:extLst>
      <p:ext uri="{BB962C8B-B14F-4D97-AF65-F5344CB8AC3E}">
        <p14:creationId xmlns:p14="http://schemas.microsoft.com/office/powerpoint/2010/main" val="108702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2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9250" y="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03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74320"/>
            <a:ext cx="17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Priority Queue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" y="11738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쌓을 때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179632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큐에  데이터를 뺄 때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5353050" y="274320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[0]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62525" y="1796325"/>
            <a:ext cx="571500" cy="68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838575" y="2588805"/>
            <a:ext cx="1409700" cy="140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[1]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143151" y="2476500"/>
            <a:ext cx="1409700" cy="140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</a:t>
            </a:r>
            <a:r>
              <a:rPr lang="en-US" altLang="ko-KR" dirty="0" smtClean="0"/>
              <a:t>[2]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85378" y="1796325"/>
            <a:ext cx="515547" cy="60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5378" y="412819"/>
            <a:ext cx="5431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무조건 높이가 균일 해야 합니다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왼쪽노드부터 하나씩 채운다</a:t>
            </a:r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법칙 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부모 노드는 자식 노드보다 무조건 커야 한다</a:t>
            </a:r>
            <a:r>
              <a:rPr lang="en-US" altLang="ko-KR" dirty="0" smtClean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14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983</Words>
  <Application>Microsoft Office PowerPoint</Application>
  <PresentationFormat>와이드스크린</PresentationFormat>
  <Paragraphs>302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</cp:revision>
  <dcterms:created xsi:type="dcterms:W3CDTF">2024-06-03T11:41:16Z</dcterms:created>
  <dcterms:modified xsi:type="dcterms:W3CDTF">2024-06-03T12:42:18Z</dcterms:modified>
</cp:coreProperties>
</file>