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0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02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1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9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4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6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8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43BB-0CB1-4C80-BDED-D7F668136B08}" type="datetimeFigureOut">
              <a:rPr lang="ko-KR" altLang="en-US" smtClean="0"/>
              <a:t>06-25(Tue)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BFF9-720F-4BC5-A831-77E0892F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2756" y="556951"/>
            <a:ext cx="4414058" cy="2414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95949" y="556951"/>
            <a:ext cx="4414058" cy="2414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0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4196" y="1280159"/>
            <a:ext cx="4414058" cy="2369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0263" y="1280159"/>
            <a:ext cx="4414058" cy="3158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978" y="723207"/>
            <a:ext cx="271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(new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한애들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1401" y="684414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Stack </a:t>
            </a:r>
            <a:r>
              <a:rPr lang="ko-KR" altLang="en-US" dirty="0"/>
              <a:t>영역 </a:t>
            </a:r>
            <a:r>
              <a:rPr lang="en-US" altLang="ko-KR" dirty="0"/>
              <a:t>(new</a:t>
            </a:r>
            <a:r>
              <a:rPr lang="ko-KR" altLang="en-US" dirty="0" err="1"/>
              <a:t>를안한</a:t>
            </a:r>
            <a:r>
              <a:rPr lang="ko-KR" altLang="en-US" dirty="0"/>
              <a:t> </a:t>
            </a:r>
            <a:r>
              <a:rPr lang="ko-KR" altLang="en-US" dirty="0" err="1"/>
              <a:t>모든애들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454" y="1512916"/>
            <a:ext cx="17604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C++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new 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new double()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new </a:t>
            </a:r>
            <a:r>
              <a:rPr lang="en-US" altLang="ko-KR" dirty="0" err="1">
                <a:solidFill>
                  <a:schemeClr val="bg1"/>
                </a:solidFill>
              </a:rPr>
              <a:t>MyClass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new </a:t>
            </a:r>
            <a:r>
              <a:rPr lang="en-US" altLang="ko-KR" dirty="0" err="1">
                <a:solidFill>
                  <a:schemeClr val="bg1"/>
                </a:solidFill>
              </a:rPr>
              <a:t>MyStruct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5392" y="1512916"/>
            <a:ext cx="13837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C++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a;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double b;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MyClass</a:t>
            </a:r>
            <a:r>
              <a:rPr lang="en-US" altLang="ko-KR" dirty="0">
                <a:solidFill>
                  <a:schemeClr val="bg1"/>
                </a:solidFill>
              </a:rPr>
              <a:t> c;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MyStruct</a:t>
            </a:r>
            <a:r>
              <a:rPr lang="en-US" altLang="ko-KR" dirty="0">
                <a:solidFill>
                  <a:schemeClr val="bg1"/>
                </a:solidFill>
              </a:rPr>
              <a:t> d;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* </a:t>
            </a:r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9450" y="1280159"/>
            <a:ext cx="274626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C++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기준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영역은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삭제를 해야 삭제가 된다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안하면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영역에 남아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메모리 누수가 된다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참고로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영역을 많이 쓰면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Stack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영역이 줄어들고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Stack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영역을 많이 쓰면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영역이 줄어든다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근데 주로 게임에서는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영역을 많이 쓴다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근데 이렇게 가변 길이가 되니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코테에서 두개의 영역의 용량을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조절해라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이런건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그냥 함정이다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B104FE-9100-4DEB-1A07-2B1297F0EDA9}"/>
              </a:ext>
            </a:extLst>
          </p:cNvPr>
          <p:cNvSpPr/>
          <p:nvPr/>
        </p:nvSpPr>
        <p:spPr>
          <a:xfrm>
            <a:off x="414215" y="187569"/>
            <a:ext cx="2047631" cy="429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</a:t>
            </a:r>
            <a:r>
              <a:rPr lang="ko-KR" altLang="en-US" dirty="0"/>
              <a:t>의 경우</a:t>
            </a:r>
          </a:p>
        </p:txBody>
      </p:sp>
    </p:spTree>
    <p:extLst>
      <p:ext uri="{BB962C8B-B14F-4D97-AF65-F5344CB8AC3E}">
        <p14:creationId xmlns:p14="http://schemas.microsoft.com/office/powerpoint/2010/main" val="108342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4196" y="723207"/>
            <a:ext cx="7990071" cy="4398664"/>
            <a:chOff x="324196" y="723207"/>
            <a:chExt cx="9090125" cy="5004262"/>
          </a:xfrm>
        </p:grpSpPr>
        <p:sp>
          <p:nvSpPr>
            <p:cNvPr id="4" name="직사각형 3"/>
            <p:cNvSpPr/>
            <p:nvPr/>
          </p:nvSpPr>
          <p:spPr>
            <a:xfrm>
              <a:off x="324196" y="1280159"/>
              <a:ext cx="4414058" cy="23691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16978" y="723207"/>
              <a:ext cx="22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Heap </a:t>
              </a:r>
              <a:r>
                <a: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영역 </a:t>
              </a:r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클래스</a:t>
              </a:r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3454" y="1512916"/>
              <a:ext cx="2462421" cy="168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C#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new </a:t>
              </a:r>
              <a:r>
                <a:rPr lang="en-US" altLang="ko-KR" dirty="0" err="1">
                  <a:solidFill>
                    <a:schemeClr val="bg1"/>
                  </a:solidFill>
                </a:rPr>
                <a:t>MyClass</a:t>
              </a:r>
              <a:r>
                <a:rPr lang="en-US" altLang="ko-KR" dirty="0">
                  <a:solidFill>
                    <a:schemeClr val="bg1"/>
                  </a:solidFill>
                </a:rPr>
                <a:t>()</a:t>
              </a:r>
            </a:p>
            <a:p>
              <a:endParaRPr lang="en-US" altLang="ko-KR" dirty="0">
                <a:solidFill>
                  <a:schemeClr val="bg1"/>
                </a:solidFill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000263" y="781396"/>
              <a:ext cx="4414058" cy="4946073"/>
              <a:chOff x="5000263" y="781396"/>
              <a:chExt cx="4414058" cy="49460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000263" y="1280159"/>
                <a:ext cx="4414058" cy="4447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65601" y="781396"/>
                <a:ext cx="2283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r>
                  <a:rPr lang="en-US" altLang="ko-KR" dirty="0"/>
                  <a:t>Stack </a:t>
                </a:r>
                <a:r>
                  <a:rPr lang="ko-KR" altLang="en-US" dirty="0"/>
                  <a:t>영역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구조체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185392" y="1512916"/>
                <a:ext cx="3764058" cy="3256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C#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a;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double b;</a:t>
                </a:r>
              </a:p>
              <a:p>
                <a:r>
                  <a:rPr lang="en-US" altLang="ko-KR" dirty="0" err="1">
                    <a:solidFill>
                      <a:schemeClr val="bg1"/>
                    </a:solidFill>
                  </a:rPr>
                  <a:t>MyStruct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d;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new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Struct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new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new Double()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8397530" y="655474"/>
            <a:ext cx="272863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new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배웠어도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delete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배운적이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없습니다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Garbage Collection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가비지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컬렉터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가비지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컬렉션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주기적으로 검사하면서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너 안쓰는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변수잖아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하면서 삭제를 시킵니다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사용을 안하는지는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어떻게 알아요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되게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편한시스템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아니에요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가끔씩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게임개발에서는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이게 독이 됩니다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알려드린 모든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함수중에서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제일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무거운함수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등이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new, delete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함수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무거운함수가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철권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주먹뻗는데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갑자기 돌아서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 늦추면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,,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BD952E-8FE5-5D44-5BEF-C99D56177690}"/>
              </a:ext>
            </a:extLst>
          </p:cNvPr>
          <p:cNvSpPr/>
          <p:nvPr/>
        </p:nvSpPr>
        <p:spPr>
          <a:xfrm>
            <a:off x="324196" y="140677"/>
            <a:ext cx="2082942" cy="5147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의 경우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72E854-48AA-2BE3-4DD8-26DEBC551A04}"/>
              </a:ext>
            </a:extLst>
          </p:cNvPr>
          <p:cNvSpPr/>
          <p:nvPr/>
        </p:nvSpPr>
        <p:spPr>
          <a:xfrm>
            <a:off x="666190" y="3543186"/>
            <a:ext cx="3195896" cy="210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클래스가 </a:t>
            </a:r>
            <a:r>
              <a:rPr lang="ko-KR" altLang="en-US" dirty="0" err="1">
                <a:solidFill>
                  <a:schemeClr val="tx1"/>
                </a:solidFill>
              </a:rPr>
              <a:t>아닌건</a:t>
            </a:r>
            <a:r>
              <a:rPr lang="ko-KR" altLang="en-US" dirty="0">
                <a:solidFill>
                  <a:schemeClr val="tx1"/>
                </a:solidFill>
              </a:rPr>
              <a:t> 전부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 </a:t>
            </a:r>
            <a:r>
              <a:rPr lang="ko-KR" altLang="en-US" dirty="0">
                <a:solidFill>
                  <a:schemeClr val="tx1"/>
                </a:solidFill>
              </a:rPr>
              <a:t>영역이라고 생각하면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6530" y="342207"/>
            <a:ext cx="54954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가비지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컬렉터가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안돌게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하는 방법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로딩창에서 모든 변수를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참조시키고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절대로 그 변수를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null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만들거나 새롭게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참조시키지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않는다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한두개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정돈 돌아도 상관없습니다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갑자기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만개 정도 참조가 끊겨서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 정도 멈추는 경우가 있어요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제가 라이브러리 잘 못 써서 불과 반 년 전에 실수했습니다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Null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언제만드냐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다시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로딩창에서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,,,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알아서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돌긴돕니다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생각보다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똑똑해요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아니면 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GC.Collect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가비지콜렉터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요청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100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 다 </a:t>
            </a:r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해주는건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아님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주로 하는 코딩방식에서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쓰레기를 놔두지 않으면 된다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이런 경우가 상당히 많이 존재합니다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[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UnBoxing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★★★★★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(feat. Boxing)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797" y="362681"/>
            <a:ext cx="2713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MyClass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a = new 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MyClass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();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 = null;</a:t>
            </a:r>
          </a:p>
        </p:txBody>
      </p:sp>
    </p:spTree>
    <p:extLst>
      <p:ext uri="{BB962C8B-B14F-4D97-AF65-F5344CB8AC3E}">
        <p14:creationId xmlns:p14="http://schemas.microsoft.com/office/powerpoint/2010/main" val="25728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196" y="1212759"/>
            <a:ext cx="3879885" cy="3909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733" y="723207"/>
            <a:ext cx="1958811" cy="324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Heap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영역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클래스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34382" y="774354"/>
            <a:ext cx="3879885" cy="4347517"/>
            <a:chOff x="5000263" y="781396"/>
            <a:chExt cx="4414058" cy="4946073"/>
          </a:xfrm>
        </p:grpSpPr>
        <p:sp>
          <p:nvSpPr>
            <p:cNvPr id="9" name="직사각형 8"/>
            <p:cNvSpPr/>
            <p:nvPr/>
          </p:nvSpPr>
          <p:spPr>
            <a:xfrm>
              <a:off x="5000263" y="1280159"/>
              <a:ext cx="4414058" cy="44473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5601" y="781396"/>
              <a:ext cx="2283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en-US" altLang="ko-KR" dirty="0"/>
                <a:t>Stack </a:t>
              </a:r>
              <a:r>
                <a:rPr lang="ko-KR" altLang="en-US" dirty="0"/>
                <a:t>영역 </a:t>
              </a:r>
              <a:r>
                <a:rPr lang="en-US" altLang="ko-KR" dirty="0"/>
                <a:t>(</a:t>
              </a:r>
              <a:r>
                <a:rPr lang="ko-KR" altLang="en-US" dirty="0"/>
                <a:t>구조체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495800" y="1540933"/>
            <a:ext cx="874997" cy="87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48867" y="1540932"/>
            <a:ext cx="874997" cy="87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96666" y="1555095"/>
            <a:ext cx="874997" cy="87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</a:p>
        </p:txBody>
      </p:sp>
      <p:cxnSp>
        <p:nvCxnSpPr>
          <p:cNvPr id="12" name="직선 화살표 연결선 11"/>
          <p:cNvCxnSpPr>
            <a:stCxn id="2" idx="1"/>
          </p:cNvCxnSpPr>
          <p:nvPr/>
        </p:nvCxnSpPr>
        <p:spPr>
          <a:xfrm flipH="1" flipV="1">
            <a:off x="1701965" y="1890841"/>
            <a:ext cx="2793835" cy="87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8666" y="2058484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Boxing</a:t>
            </a:r>
            <a:endParaRPr lang="ko-KR" altLang="en-US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02856" y="2893902"/>
            <a:ext cx="874997" cy="87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6665" y="2772428"/>
            <a:ext cx="874997" cy="87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O(</a:t>
            </a:r>
            <a:r>
              <a:rPr lang="en-US" altLang="ko-KR" dirty="0" err="1"/>
              <a:t>tmp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E55767-50BE-B1B9-E0D9-87516AA1052B}"/>
              </a:ext>
            </a:extLst>
          </p:cNvPr>
          <p:cNvSpPr/>
          <p:nvPr/>
        </p:nvSpPr>
        <p:spPr>
          <a:xfrm>
            <a:off x="8544568" y="1260917"/>
            <a:ext cx="3021857" cy="4336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0;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0.0f; </a:t>
            </a:r>
            <a:endParaRPr lang="ko-KR" altLang="en-US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 = a;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(int)o;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 경우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1CF8092-43F4-B987-EC58-C28F8DFAFAA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71662" y="3209927"/>
            <a:ext cx="4960400" cy="1214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E6D81-8EA2-C876-0AC7-C445F62673C5}"/>
              </a:ext>
            </a:extLst>
          </p:cNvPr>
          <p:cNvSpPr txBox="1"/>
          <p:nvPr/>
        </p:nvSpPr>
        <p:spPr>
          <a:xfrm>
            <a:off x="1773097" y="3270663"/>
            <a:ext cx="2462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Unboxing</a:t>
            </a:r>
          </a:p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이후 참조는 끊긴다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O(</a:t>
            </a:r>
            <a:r>
              <a:rPr lang="en-US" altLang="ko-KR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tmp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남아있는다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그래서 위험하다 </a:t>
            </a:r>
            <a:endParaRPr lang="ko-KR" altLang="en-US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91EE49-B2EF-A9C5-554B-E96979380A7F}"/>
              </a:ext>
            </a:extLst>
          </p:cNvPr>
          <p:cNvCxnSpPr>
            <a:cxnSpLocks/>
          </p:cNvCxnSpPr>
          <p:nvPr/>
        </p:nvCxnSpPr>
        <p:spPr>
          <a:xfrm flipH="1">
            <a:off x="928639" y="2488552"/>
            <a:ext cx="105524" cy="2555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BE082B-03DD-4FE3-65C6-C840089020B2}"/>
              </a:ext>
            </a:extLst>
          </p:cNvPr>
          <p:cNvSpPr txBox="1"/>
          <p:nvPr/>
        </p:nvSpPr>
        <p:spPr>
          <a:xfrm>
            <a:off x="1081661" y="23849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하나 복사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00F207-3341-0F05-39B2-6F3BDF151A85}"/>
              </a:ext>
            </a:extLst>
          </p:cNvPr>
          <p:cNvSpPr/>
          <p:nvPr/>
        </p:nvSpPr>
        <p:spPr>
          <a:xfrm>
            <a:off x="4672607" y="2899520"/>
            <a:ext cx="874997" cy="87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18E65E-FD28-AEBF-4BA5-3A61C08C64E1}"/>
              </a:ext>
            </a:extLst>
          </p:cNvPr>
          <p:cNvSpPr txBox="1"/>
          <p:nvPr/>
        </p:nvSpPr>
        <p:spPr>
          <a:xfrm>
            <a:off x="4548418" y="3888284"/>
            <a:ext cx="128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참조 이후 사라진다</a:t>
            </a:r>
          </a:p>
        </p:txBody>
      </p:sp>
    </p:spTree>
    <p:extLst>
      <p:ext uri="{BB962C8B-B14F-4D97-AF65-F5344CB8AC3E}">
        <p14:creationId xmlns:p14="http://schemas.microsoft.com/office/powerpoint/2010/main" val="68967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96" y="882650"/>
            <a:ext cx="5720123" cy="1765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08" y="304800"/>
            <a:ext cx="4889502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9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698" y="665018"/>
            <a:ext cx="2601884" cy="42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62626" y="232756"/>
            <a:ext cx="376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유저 데이터가 저장되는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12480" y="602088"/>
            <a:ext cx="2601884" cy="42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7198" y="216130"/>
            <a:ext cx="20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Client (</a:t>
            </a:r>
            <a:r>
              <a:rPr lang="ko-KR" altLang="en-US" dirty="0" err="1"/>
              <a:t>일반유저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2480" y="50262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아주 중요한 회사 자산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698" y="5047612"/>
            <a:ext cx="32303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sz="1600" dirty="0"/>
              <a:t>코드까지 보여지게 됩니다</a:t>
            </a:r>
            <a:r>
              <a:rPr lang="en-US" altLang="ko-KR" sz="1600" dirty="0"/>
              <a:t>. (</a:t>
            </a:r>
            <a:r>
              <a:rPr lang="ko-KR" altLang="en-US" sz="1600" dirty="0" err="1"/>
              <a:t>언팩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하스스톤</a:t>
            </a:r>
            <a:r>
              <a:rPr lang="ko-KR" altLang="en-US" sz="1600" dirty="0"/>
              <a:t> </a:t>
            </a:r>
            <a:r>
              <a:rPr lang="en-US" altLang="ko-KR" sz="1600" dirty="0"/>
              <a:t>&lt;&lt; </a:t>
            </a:r>
            <a:r>
              <a:rPr lang="ko-KR" altLang="en-US" sz="1600" dirty="0" err="1"/>
              <a:t>유니티</a:t>
            </a:r>
            <a:endParaRPr lang="en-US" altLang="ko-KR" sz="1600" dirty="0"/>
          </a:p>
          <a:p>
            <a:r>
              <a:rPr lang="ko-KR" altLang="en-US" sz="1600" dirty="0" err="1"/>
              <a:t>코드이미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오픈되어있습니다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67396" y="1828800"/>
            <a:ext cx="5203768" cy="1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2436" y="1932125"/>
            <a:ext cx="4639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바로접근하면</a:t>
            </a:r>
            <a:r>
              <a:rPr lang="en-US" altLang="ko-KR" dirty="0"/>
              <a:t>, </a:t>
            </a:r>
            <a:r>
              <a:rPr lang="ko-KR" altLang="en-US" dirty="0"/>
              <a:t>문제가 발생함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악성 유저가 저 </a:t>
            </a:r>
            <a:r>
              <a:rPr lang="en-US" altLang="ko-KR" dirty="0"/>
              <a:t>DB</a:t>
            </a:r>
            <a:r>
              <a:rPr lang="ko-KR" altLang="en-US" dirty="0"/>
              <a:t>에 바로 접근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를 탈취해서</a:t>
            </a:r>
            <a:r>
              <a:rPr lang="en-US" altLang="ko-KR" dirty="0"/>
              <a:t> </a:t>
            </a:r>
            <a:r>
              <a:rPr lang="ko-KR" altLang="en-US" dirty="0"/>
              <a:t>회사를 상대로 협박을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4547062" y="3255564"/>
            <a:ext cx="2718262" cy="34409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서버는 회사에 두기때문에</a:t>
            </a:r>
            <a:r>
              <a:rPr lang="en-US" altLang="ko-KR" dirty="0"/>
              <a:t>, (</a:t>
            </a:r>
            <a:r>
              <a:rPr lang="ko-KR" altLang="en-US" dirty="0" err="1"/>
              <a:t>악성유저가</a:t>
            </a:r>
            <a:r>
              <a:rPr lang="en-US" altLang="ko-KR" dirty="0"/>
              <a:t>) </a:t>
            </a:r>
            <a:r>
              <a:rPr lang="ko-KR" altLang="en-US" dirty="0"/>
              <a:t>물리적으로 접근이 힘들죠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 + </a:t>
            </a:r>
            <a:r>
              <a:rPr lang="ko-KR" altLang="en-US" dirty="0"/>
              <a:t>보안적으로 여러가지를 검토할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6233" y="66733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23214" y="3342264"/>
            <a:ext cx="1120186" cy="102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375520" y="3501581"/>
            <a:ext cx="879315" cy="86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468986" y="4040093"/>
            <a:ext cx="750602" cy="68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150227" y="3619500"/>
            <a:ext cx="1166624" cy="11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3975" y="1123950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02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495</Words>
  <Application>Microsoft Office PowerPoint</Application>
  <PresentationFormat>와이드스크린</PresentationFormat>
  <Paragraphs>150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돋움체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박찬형</cp:lastModifiedBy>
  <cp:revision>21</cp:revision>
  <dcterms:created xsi:type="dcterms:W3CDTF">2024-06-19T10:28:12Z</dcterms:created>
  <dcterms:modified xsi:type="dcterms:W3CDTF">2024-06-25T11:35:54Z</dcterms:modified>
</cp:coreProperties>
</file>