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0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6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C272-F24C-4AE2-A4DE-588A4C57A0E0}" type="datetimeFigureOut">
              <a:rPr lang="ko-KR" altLang="en-US" smtClean="0"/>
              <a:t>07-15(Mon)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Binary Tree 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50080" y="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0290" y="177476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9469" y="1774767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38847" y="1113907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87044" y="1167941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510145" y="375735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09752" y="3640976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28702" y="3096492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866803" y="3150526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627716" y="363266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024552" y="352044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6327371" y="3096491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707283" y="2990509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15012" y="274320"/>
            <a:ext cx="443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자료구조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찾는게 빠르다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O(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한쪽으로 기형적으로 커질 수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이거를 보완하는 자료구조가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나와야합니다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615054" y="5330531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297785" y="4800600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1111345" y="6941117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0794076" y="6411186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2676381" y="863885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2359112" y="8108924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4349152" y="10249441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4031883" y="9719510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5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5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0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7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24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0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타원 14"/>
          <p:cNvSpPr/>
          <p:nvPr/>
        </p:nvSpPr>
        <p:spPr>
          <a:xfrm>
            <a:off x="5353050" y="48387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95277" y="41585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039860" y="5068667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979503" y="3983264"/>
            <a:ext cx="859072" cy="9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2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en-US" altLang="ko-KR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486176" y="263125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1306122" cy="48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타원 14"/>
          <p:cNvSpPr/>
          <p:nvPr/>
        </p:nvSpPr>
        <p:spPr>
          <a:xfrm>
            <a:off x="5353050" y="48387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[4]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95277" y="41585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039860" y="5068667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979503" y="3983264"/>
            <a:ext cx="859072" cy="9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991475" y="41585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175577" y="495627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[5]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-100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464954" y="5066212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[6]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-200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026206" y="4113712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880" y="3227485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다음 데이터 확인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43598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RedBlack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Tree 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20212" y="2418419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17787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0888" y="440100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40495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659445" y="3740144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097546" y="3794178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58459" y="4276314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255295" y="416409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558114" y="3740143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38026" y="3634161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15012" y="274320"/>
            <a:ext cx="422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자료구조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binary tree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단점을 보완한 버전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항상 균일하게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분포되어있어요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9658" y="181987"/>
            <a:ext cx="64940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순위 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큰거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부터 항상 나오게 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세팅해주는 자료구조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[5 2 3 4 1 6]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선입 선출이 아닌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말그대로 우선순위대로 세팅해서 나오게 끔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해주는 자료구조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순위 큐는 보통 단독 자료구조로는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안쓰이고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알고리즘에 포함되어서 쓰이는 경우가 많습니다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나중에 배울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길찾기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알고리즘에 쓰이는 자료구조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4075" y="121818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5 - 150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124075" y="2275463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4 - 35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124075" y="333273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3 - 50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24075" y="4390013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2 - 100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124075" y="558063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1 - 20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24075" y="181987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7825" y="131052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47825" y="2367796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47825" y="342507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47825" y="4482346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47825" y="567297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47825" y="274320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8805" y="458986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선입선출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쉬운 말로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3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69444" y="242673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49898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40888" y="440100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40495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659445" y="3740144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97546" y="3794178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607691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004527" y="4172406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307346" y="3748457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87258" y="3642475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5378" y="412819"/>
            <a:ext cx="40639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큐는 트리 구조를 지녔습니다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저렇게 분배가 잘되어있는 트리는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배열로 표현할 수 있음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ex.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옆에 트리는 길이가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짜리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배열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왜 배열로 선언을 하나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??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-&gt;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측면에서 유리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배열구조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O(1) 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인덱스로 접근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트리구조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69444" y="242673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49898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58314" y="430408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[3]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834156" y="3451331"/>
            <a:ext cx="613782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098251" y="3508423"/>
            <a:ext cx="582572" cy="58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249064" y="430408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34759" y="2097152"/>
            <a:ext cx="5003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특징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노드 시작이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이라는 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것에 주의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부모 인덱스 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(i-1) / 2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I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왼쪽 자식 인덱스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*2)  + 1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I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오른쪽 자식 인덱스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*2)  + 2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특징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Root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항상 제일 큰 값이다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나올값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확인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Peek() =&gt; O(1)</a:t>
            </a:r>
          </a:p>
        </p:txBody>
      </p:sp>
    </p:spTree>
    <p:extLst>
      <p:ext uri="{BB962C8B-B14F-4D97-AF65-F5344CB8AC3E}">
        <p14:creationId xmlns:p14="http://schemas.microsoft.com/office/powerpoint/2010/main" val="108702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2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9250" y="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3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1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1120</Words>
  <Application>Microsoft Office PowerPoint</Application>
  <PresentationFormat>와이드스크린</PresentationFormat>
  <Paragraphs>303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7</cp:revision>
  <dcterms:created xsi:type="dcterms:W3CDTF">2024-06-03T11:41:16Z</dcterms:created>
  <dcterms:modified xsi:type="dcterms:W3CDTF">2024-07-15T07:53:29Z</dcterms:modified>
</cp:coreProperties>
</file>