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0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56CF-222E-486E-9D4E-8818D930ED4B}" type="datetimeFigureOut">
              <a:rPr lang="ko-KR" altLang="en-US" smtClean="0"/>
              <a:t>06-12(Wed)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B57A-F90F-44EC-B78A-D49084D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8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56CF-222E-486E-9D4E-8818D930ED4B}" type="datetimeFigureOut">
              <a:rPr lang="ko-KR" altLang="en-US" smtClean="0"/>
              <a:t>06-12(Wed)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B57A-F90F-44EC-B78A-D49084D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79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56CF-222E-486E-9D4E-8818D930ED4B}" type="datetimeFigureOut">
              <a:rPr lang="ko-KR" altLang="en-US" smtClean="0"/>
              <a:t>06-12(Wed)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B57A-F90F-44EC-B78A-D49084D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74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56CF-222E-486E-9D4E-8818D930ED4B}" type="datetimeFigureOut">
              <a:rPr lang="ko-KR" altLang="en-US" smtClean="0"/>
              <a:t>06-12(Wed)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B57A-F90F-44EC-B78A-D49084D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51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56CF-222E-486E-9D4E-8818D930ED4B}" type="datetimeFigureOut">
              <a:rPr lang="ko-KR" altLang="en-US" smtClean="0"/>
              <a:t>06-12(Wed)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B57A-F90F-44EC-B78A-D49084D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12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56CF-222E-486E-9D4E-8818D930ED4B}" type="datetimeFigureOut">
              <a:rPr lang="ko-KR" altLang="en-US" smtClean="0"/>
              <a:t>06-12(Wed)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B57A-F90F-44EC-B78A-D49084D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59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56CF-222E-486E-9D4E-8818D930ED4B}" type="datetimeFigureOut">
              <a:rPr lang="ko-KR" altLang="en-US" smtClean="0"/>
              <a:t>06-12(Wed)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B57A-F90F-44EC-B78A-D49084D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32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56CF-222E-486E-9D4E-8818D930ED4B}" type="datetimeFigureOut">
              <a:rPr lang="ko-KR" altLang="en-US" smtClean="0"/>
              <a:t>06-12(Wed)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B57A-F90F-44EC-B78A-D49084D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40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56CF-222E-486E-9D4E-8818D930ED4B}" type="datetimeFigureOut">
              <a:rPr lang="ko-KR" altLang="en-US" smtClean="0"/>
              <a:t>06-12(Wed)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B57A-F90F-44EC-B78A-D49084D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90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56CF-222E-486E-9D4E-8818D930ED4B}" type="datetimeFigureOut">
              <a:rPr lang="ko-KR" altLang="en-US" smtClean="0"/>
              <a:t>06-12(Wed)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B57A-F90F-44EC-B78A-D49084D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72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56CF-222E-486E-9D4E-8818D930ED4B}" type="datetimeFigureOut">
              <a:rPr lang="ko-KR" altLang="en-US" smtClean="0"/>
              <a:t>06-12(Wed)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B57A-F90F-44EC-B78A-D49084D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21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656CF-222E-486E-9D4E-8818D930ED4B}" type="datetimeFigureOut">
              <a:rPr lang="ko-KR" altLang="en-US" smtClean="0"/>
              <a:t>06-12(Wed)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BB57A-F90F-44EC-B78A-D49084D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98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96494" y="988010"/>
            <a:ext cx="9832270" cy="5567839"/>
            <a:chOff x="891148" y="414431"/>
            <a:chExt cx="9832270" cy="5567839"/>
          </a:xfrm>
        </p:grpSpPr>
        <p:sp>
          <p:nvSpPr>
            <p:cNvPr id="4" name="타원 3"/>
            <p:cNvSpPr/>
            <p:nvPr/>
          </p:nvSpPr>
          <p:spPr>
            <a:xfrm>
              <a:off x="891148" y="1170889"/>
              <a:ext cx="1386539" cy="13865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2204559" y="4221660"/>
              <a:ext cx="1386539" cy="13865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4507184" y="414431"/>
              <a:ext cx="1386539" cy="13865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5561214" y="4595731"/>
              <a:ext cx="1386539" cy="13865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7208821" y="830066"/>
              <a:ext cx="1386539" cy="13865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9336879" y="2933606"/>
              <a:ext cx="1386539" cy="13865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803862" y="2560320"/>
              <a:ext cx="806334" cy="1759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429789" y="325754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30</a:t>
              </a:r>
              <a:endParaRPr lang="ko-KR" altLang="en-US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3588628" y="4728286"/>
              <a:ext cx="1972586" cy="3258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88214" y="510433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19" name="직선 연결선 18"/>
            <p:cNvCxnSpPr>
              <a:endCxn id="9" idx="2"/>
            </p:cNvCxnSpPr>
            <p:nvPr/>
          </p:nvCxnSpPr>
          <p:spPr>
            <a:xfrm flipV="1">
              <a:off x="3588628" y="3626876"/>
              <a:ext cx="5748251" cy="10162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445197" y="255240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</a:t>
              </a:r>
              <a:endParaRPr lang="ko-KR" altLang="en-US" dirty="0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266264" y="2053693"/>
              <a:ext cx="3777089" cy="25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441888" y="376607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120</a:t>
              </a:r>
              <a:endParaRPr lang="ko-KR" altLang="en-US" dirty="0"/>
            </a:p>
          </p:txBody>
        </p:sp>
        <p:cxnSp>
          <p:nvCxnSpPr>
            <p:cNvPr id="26" name="직선 연결선 25"/>
            <p:cNvCxnSpPr/>
            <p:nvPr/>
          </p:nvCxnSpPr>
          <p:spPr>
            <a:xfrm flipV="1">
              <a:off x="2003617" y="1221183"/>
              <a:ext cx="2503567" cy="3599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369658" y="991049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100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83175" y="62171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926489" y="1175716"/>
              <a:ext cx="1282332" cy="225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endCxn id="7" idx="7"/>
            </p:cNvCxnSpPr>
            <p:nvPr/>
          </p:nvCxnSpPr>
          <p:spPr>
            <a:xfrm flipH="1">
              <a:off x="6744699" y="2168342"/>
              <a:ext cx="880358" cy="2630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440782" y="260738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16131" y="229765"/>
            <a:ext cx="231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Dijikstar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(BFS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진화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5033" y="6849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비용이 낮은 순으로 최선의 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선택지를 계속 찾는 알고리즘</a:t>
            </a:r>
          </a:p>
        </p:txBody>
      </p:sp>
    </p:spTree>
    <p:extLst>
      <p:ext uri="{BB962C8B-B14F-4D97-AF65-F5344CB8AC3E}">
        <p14:creationId xmlns:p14="http://schemas.microsoft.com/office/powerpoint/2010/main" val="287883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96494" y="988010"/>
            <a:ext cx="9832270" cy="5567839"/>
            <a:chOff x="891148" y="414431"/>
            <a:chExt cx="9832270" cy="5567839"/>
          </a:xfrm>
        </p:grpSpPr>
        <p:sp>
          <p:nvSpPr>
            <p:cNvPr id="4" name="타원 3"/>
            <p:cNvSpPr/>
            <p:nvPr/>
          </p:nvSpPr>
          <p:spPr>
            <a:xfrm>
              <a:off x="891148" y="1170889"/>
              <a:ext cx="1386539" cy="138653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2204559" y="4221660"/>
              <a:ext cx="1386539" cy="138653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4507184" y="414431"/>
              <a:ext cx="1386539" cy="138653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5561214" y="4595731"/>
              <a:ext cx="1386539" cy="138653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7208821" y="830066"/>
              <a:ext cx="1386539" cy="13865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9336879" y="2933606"/>
              <a:ext cx="1386539" cy="13865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803862" y="2560320"/>
              <a:ext cx="806334" cy="1759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429789" y="325754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30</a:t>
              </a:r>
              <a:endParaRPr lang="ko-KR" altLang="en-US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3588628" y="4728286"/>
              <a:ext cx="1972586" cy="3258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88214" y="510433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19" name="직선 연결선 18"/>
            <p:cNvCxnSpPr>
              <a:endCxn id="9" idx="2"/>
            </p:cNvCxnSpPr>
            <p:nvPr/>
          </p:nvCxnSpPr>
          <p:spPr>
            <a:xfrm flipV="1">
              <a:off x="3588628" y="3626876"/>
              <a:ext cx="5748251" cy="10162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445197" y="255240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</a:t>
              </a:r>
              <a:endParaRPr lang="ko-KR" altLang="en-US" dirty="0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266264" y="2053693"/>
              <a:ext cx="3777089" cy="25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441888" y="376607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120</a:t>
              </a:r>
              <a:endParaRPr lang="ko-KR" altLang="en-US" dirty="0"/>
            </a:p>
          </p:txBody>
        </p:sp>
        <p:cxnSp>
          <p:nvCxnSpPr>
            <p:cNvPr id="26" name="직선 연결선 25"/>
            <p:cNvCxnSpPr/>
            <p:nvPr/>
          </p:nvCxnSpPr>
          <p:spPr>
            <a:xfrm flipV="1">
              <a:off x="2003617" y="1221183"/>
              <a:ext cx="2503567" cy="3599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369658" y="991049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100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83175" y="62171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926489" y="1175716"/>
              <a:ext cx="1282332" cy="225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endCxn id="7" idx="7"/>
            </p:cNvCxnSpPr>
            <p:nvPr/>
          </p:nvCxnSpPr>
          <p:spPr>
            <a:xfrm flipH="1">
              <a:off x="6744699" y="2168342"/>
              <a:ext cx="880358" cy="2630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440782" y="260738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16131" y="229765"/>
            <a:ext cx="109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Dijikstar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9799" y="68425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 – 2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1 – 5</a:t>
            </a:r>
          </a:p>
        </p:txBody>
      </p:sp>
    </p:spTree>
    <p:extLst>
      <p:ext uri="{BB962C8B-B14F-4D97-AF65-F5344CB8AC3E}">
        <p14:creationId xmlns:p14="http://schemas.microsoft.com/office/powerpoint/2010/main" val="152705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96494" y="988010"/>
            <a:ext cx="9832270" cy="5567839"/>
            <a:chOff x="891148" y="414431"/>
            <a:chExt cx="9832270" cy="5567839"/>
          </a:xfrm>
        </p:grpSpPr>
        <p:sp>
          <p:nvSpPr>
            <p:cNvPr id="4" name="타원 3"/>
            <p:cNvSpPr/>
            <p:nvPr/>
          </p:nvSpPr>
          <p:spPr>
            <a:xfrm>
              <a:off x="891148" y="1170889"/>
              <a:ext cx="1386539" cy="138653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2204559" y="4221660"/>
              <a:ext cx="1386539" cy="138653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4507184" y="414431"/>
              <a:ext cx="1386539" cy="138653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5561214" y="4595731"/>
              <a:ext cx="1386539" cy="138653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7208821" y="830066"/>
              <a:ext cx="1386539" cy="138653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9336879" y="2933606"/>
              <a:ext cx="1386539" cy="13865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803862" y="2560320"/>
              <a:ext cx="806334" cy="1759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429789" y="325754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30</a:t>
              </a:r>
              <a:endParaRPr lang="ko-KR" altLang="en-US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3588628" y="4728286"/>
              <a:ext cx="1972586" cy="3258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88214" y="510433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46081" y="452188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150</a:t>
              </a:r>
              <a:endParaRPr lang="ko-KR" altLang="en-US" dirty="0"/>
            </a:p>
          </p:txBody>
        </p:sp>
        <p:cxnSp>
          <p:nvCxnSpPr>
            <p:cNvPr id="19" name="직선 연결선 18"/>
            <p:cNvCxnSpPr>
              <a:endCxn id="9" idx="2"/>
            </p:cNvCxnSpPr>
            <p:nvPr/>
          </p:nvCxnSpPr>
          <p:spPr>
            <a:xfrm flipV="1">
              <a:off x="3588628" y="3626876"/>
              <a:ext cx="5748251" cy="10162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445197" y="255240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</a:t>
              </a:r>
              <a:endParaRPr lang="ko-KR" altLang="en-US" dirty="0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266264" y="2053693"/>
              <a:ext cx="3777089" cy="25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441888" y="376607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120</a:t>
              </a:r>
              <a:endParaRPr lang="ko-KR" altLang="en-US" dirty="0"/>
            </a:p>
          </p:txBody>
        </p:sp>
        <p:cxnSp>
          <p:nvCxnSpPr>
            <p:cNvPr id="26" name="직선 연결선 25"/>
            <p:cNvCxnSpPr/>
            <p:nvPr/>
          </p:nvCxnSpPr>
          <p:spPr>
            <a:xfrm flipV="1">
              <a:off x="2003617" y="1221183"/>
              <a:ext cx="2503567" cy="3599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369658" y="991049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100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83175" y="62171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926489" y="1175716"/>
              <a:ext cx="1282332" cy="225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endCxn id="7" idx="7"/>
            </p:cNvCxnSpPr>
            <p:nvPr/>
          </p:nvCxnSpPr>
          <p:spPr>
            <a:xfrm flipH="1">
              <a:off x="6744699" y="2168342"/>
              <a:ext cx="880358" cy="2630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440782" y="260738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16131" y="229765"/>
            <a:ext cx="109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Dijikstar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9799" y="6842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0(0) – 2(10)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1(30) – 5(100) – 4 (17) </a:t>
            </a: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92842" y="590998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837162" y="203151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533464" y="55062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99743" y="587983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79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96494" y="988010"/>
            <a:ext cx="9832270" cy="5567839"/>
            <a:chOff x="891148" y="414431"/>
            <a:chExt cx="9832270" cy="5567839"/>
          </a:xfrm>
        </p:grpSpPr>
        <p:sp>
          <p:nvSpPr>
            <p:cNvPr id="4" name="타원 3"/>
            <p:cNvSpPr/>
            <p:nvPr/>
          </p:nvSpPr>
          <p:spPr>
            <a:xfrm>
              <a:off x="891148" y="1170889"/>
              <a:ext cx="1386539" cy="138653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2204559" y="4221660"/>
              <a:ext cx="1386539" cy="138653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4507184" y="414431"/>
              <a:ext cx="1386539" cy="138653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5561214" y="4595731"/>
              <a:ext cx="1386539" cy="138653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7208821" y="830066"/>
              <a:ext cx="1386539" cy="138653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9336879" y="2933606"/>
              <a:ext cx="1386539" cy="13865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803862" y="2560320"/>
              <a:ext cx="806334" cy="1759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429789" y="325754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30</a:t>
              </a:r>
              <a:endParaRPr lang="ko-KR" altLang="en-US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3588628" y="4728286"/>
              <a:ext cx="1972586" cy="3258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88214" y="510433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46081" y="452188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150</a:t>
              </a:r>
              <a:endParaRPr lang="ko-KR" altLang="en-US" dirty="0"/>
            </a:p>
          </p:txBody>
        </p:sp>
        <p:cxnSp>
          <p:nvCxnSpPr>
            <p:cNvPr id="19" name="직선 연결선 18"/>
            <p:cNvCxnSpPr>
              <a:endCxn id="9" idx="2"/>
            </p:cNvCxnSpPr>
            <p:nvPr/>
          </p:nvCxnSpPr>
          <p:spPr>
            <a:xfrm flipV="1">
              <a:off x="3588628" y="3626876"/>
              <a:ext cx="5748251" cy="10162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445197" y="255240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</a:t>
              </a:r>
              <a:endParaRPr lang="ko-KR" altLang="en-US" dirty="0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266264" y="2053693"/>
              <a:ext cx="3777089" cy="25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441888" y="376607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120</a:t>
              </a:r>
              <a:endParaRPr lang="ko-KR" altLang="en-US" dirty="0"/>
            </a:p>
          </p:txBody>
        </p:sp>
        <p:cxnSp>
          <p:nvCxnSpPr>
            <p:cNvPr id="26" name="직선 연결선 25"/>
            <p:cNvCxnSpPr/>
            <p:nvPr/>
          </p:nvCxnSpPr>
          <p:spPr>
            <a:xfrm flipV="1">
              <a:off x="2003617" y="1221183"/>
              <a:ext cx="2503567" cy="3599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369658" y="991049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100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83175" y="62171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926489" y="1175716"/>
              <a:ext cx="1282332" cy="225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endCxn id="7" idx="7"/>
            </p:cNvCxnSpPr>
            <p:nvPr/>
          </p:nvCxnSpPr>
          <p:spPr>
            <a:xfrm flipH="1">
              <a:off x="6744699" y="2168342"/>
              <a:ext cx="880358" cy="2630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440782" y="260738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16131" y="229765"/>
            <a:ext cx="109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Dijikstar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9799" y="6842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0(0) – 2(10)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1(30) – 5(100) – 4 (17) – 5(18)</a:t>
            </a: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92842" y="590998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837162" y="203151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533464" y="55062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99743" y="587983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462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96494" y="988010"/>
            <a:ext cx="9832270" cy="5567839"/>
            <a:chOff x="891148" y="414431"/>
            <a:chExt cx="9832270" cy="5567839"/>
          </a:xfrm>
        </p:grpSpPr>
        <p:sp>
          <p:nvSpPr>
            <p:cNvPr id="4" name="타원 3"/>
            <p:cNvSpPr/>
            <p:nvPr/>
          </p:nvSpPr>
          <p:spPr>
            <a:xfrm>
              <a:off x="891148" y="1170889"/>
              <a:ext cx="1386539" cy="138653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2204559" y="4221660"/>
              <a:ext cx="1386539" cy="138653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4507184" y="414431"/>
              <a:ext cx="1386539" cy="138653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5561214" y="4595731"/>
              <a:ext cx="1386539" cy="138653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7208821" y="830066"/>
              <a:ext cx="1386539" cy="138653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9336879" y="2933606"/>
              <a:ext cx="1386539" cy="13865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803862" y="2560320"/>
              <a:ext cx="806334" cy="1759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429789" y="325754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30</a:t>
              </a:r>
              <a:endParaRPr lang="ko-KR" altLang="en-US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3588628" y="4728286"/>
              <a:ext cx="1972586" cy="3258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88214" y="510433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46081" y="452188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150</a:t>
              </a:r>
              <a:endParaRPr lang="ko-KR" altLang="en-US" dirty="0"/>
            </a:p>
          </p:txBody>
        </p:sp>
        <p:cxnSp>
          <p:nvCxnSpPr>
            <p:cNvPr id="19" name="직선 연결선 18"/>
            <p:cNvCxnSpPr>
              <a:endCxn id="9" idx="2"/>
            </p:cNvCxnSpPr>
            <p:nvPr/>
          </p:nvCxnSpPr>
          <p:spPr>
            <a:xfrm flipV="1">
              <a:off x="3588628" y="3626876"/>
              <a:ext cx="5748251" cy="10162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445197" y="255240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</a:t>
              </a:r>
              <a:endParaRPr lang="ko-KR" altLang="en-US" dirty="0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266264" y="2053693"/>
              <a:ext cx="3777089" cy="25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441888" y="376607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120</a:t>
              </a:r>
              <a:endParaRPr lang="ko-KR" altLang="en-US" dirty="0"/>
            </a:p>
          </p:txBody>
        </p:sp>
        <p:cxnSp>
          <p:nvCxnSpPr>
            <p:cNvPr id="26" name="직선 연결선 25"/>
            <p:cNvCxnSpPr/>
            <p:nvPr/>
          </p:nvCxnSpPr>
          <p:spPr>
            <a:xfrm flipV="1">
              <a:off x="2003617" y="1221183"/>
              <a:ext cx="2503567" cy="3599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369658" y="991049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100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83175" y="62171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926489" y="1175716"/>
              <a:ext cx="1282332" cy="225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endCxn id="7" idx="7"/>
            </p:cNvCxnSpPr>
            <p:nvPr/>
          </p:nvCxnSpPr>
          <p:spPr>
            <a:xfrm flipH="1">
              <a:off x="6744699" y="2168342"/>
              <a:ext cx="880358" cy="2630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440782" y="260738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16131" y="229765"/>
            <a:ext cx="109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Dijikstar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9799" y="684250"/>
            <a:ext cx="7054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0(0) – 2(10)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1(30) – 5(100) – 4 (17) – 5(18) – 3(150)</a:t>
            </a: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92842" y="590998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837162" y="203151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533464" y="55062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99743" y="587983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3401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96494" y="988010"/>
            <a:ext cx="9832270" cy="5567839"/>
            <a:chOff x="891148" y="414431"/>
            <a:chExt cx="9832270" cy="5567839"/>
          </a:xfrm>
        </p:grpSpPr>
        <p:sp>
          <p:nvSpPr>
            <p:cNvPr id="4" name="타원 3"/>
            <p:cNvSpPr/>
            <p:nvPr/>
          </p:nvSpPr>
          <p:spPr>
            <a:xfrm>
              <a:off x="891148" y="1170889"/>
              <a:ext cx="1386539" cy="138653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2204559" y="4221660"/>
              <a:ext cx="1386539" cy="138653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4507184" y="414431"/>
              <a:ext cx="1386539" cy="138653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5561214" y="4595731"/>
              <a:ext cx="1386539" cy="138653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7208821" y="830066"/>
              <a:ext cx="1386539" cy="138653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9336879" y="2933606"/>
              <a:ext cx="1386539" cy="138653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803862" y="2560320"/>
              <a:ext cx="806334" cy="1759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429789" y="325754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30</a:t>
              </a:r>
              <a:endParaRPr lang="ko-KR" altLang="en-US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3588628" y="4728286"/>
              <a:ext cx="1972586" cy="3258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88214" y="510433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46081" y="452188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150</a:t>
              </a:r>
              <a:endParaRPr lang="ko-KR" altLang="en-US" dirty="0"/>
            </a:p>
          </p:txBody>
        </p:sp>
        <p:cxnSp>
          <p:nvCxnSpPr>
            <p:cNvPr id="19" name="직선 연결선 18"/>
            <p:cNvCxnSpPr>
              <a:endCxn id="9" idx="2"/>
            </p:cNvCxnSpPr>
            <p:nvPr/>
          </p:nvCxnSpPr>
          <p:spPr>
            <a:xfrm flipV="1">
              <a:off x="3588628" y="3626876"/>
              <a:ext cx="5748251" cy="10162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445197" y="255240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</a:t>
              </a:r>
              <a:endParaRPr lang="ko-KR" altLang="en-US" dirty="0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266264" y="2053693"/>
              <a:ext cx="3777089" cy="25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441888" y="376607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120</a:t>
              </a:r>
              <a:endParaRPr lang="ko-KR" altLang="en-US" dirty="0"/>
            </a:p>
          </p:txBody>
        </p:sp>
        <p:cxnSp>
          <p:nvCxnSpPr>
            <p:cNvPr id="26" name="직선 연결선 25"/>
            <p:cNvCxnSpPr/>
            <p:nvPr/>
          </p:nvCxnSpPr>
          <p:spPr>
            <a:xfrm flipV="1">
              <a:off x="2003617" y="1221183"/>
              <a:ext cx="2503567" cy="3599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369658" y="991049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100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83175" y="62171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926489" y="1175716"/>
              <a:ext cx="1282332" cy="225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endCxn id="7" idx="7"/>
            </p:cNvCxnSpPr>
            <p:nvPr/>
          </p:nvCxnSpPr>
          <p:spPr>
            <a:xfrm flipH="1">
              <a:off x="6744699" y="2168342"/>
              <a:ext cx="880358" cy="2630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440782" y="260738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16131" y="229765"/>
            <a:ext cx="109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Dijikstar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9799" y="684250"/>
            <a:ext cx="7054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0(0) – 2(10)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1(30) – 5(100) – 4 (17) – 5(18) – 3(150)</a:t>
            </a: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92842" y="590998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837162" y="203151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533464" y="55062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99743" y="587983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7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96494" y="988010"/>
            <a:ext cx="9832270" cy="5567839"/>
            <a:chOff x="891148" y="414431"/>
            <a:chExt cx="9832270" cy="5567839"/>
          </a:xfrm>
        </p:grpSpPr>
        <p:sp>
          <p:nvSpPr>
            <p:cNvPr id="4" name="타원 3"/>
            <p:cNvSpPr/>
            <p:nvPr/>
          </p:nvSpPr>
          <p:spPr>
            <a:xfrm>
              <a:off x="891148" y="1170889"/>
              <a:ext cx="1386539" cy="138653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2204559" y="4221660"/>
              <a:ext cx="1386539" cy="138653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4507184" y="414431"/>
              <a:ext cx="1386539" cy="138653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5561214" y="4595731"/>
              <a:ext cx="1386539" cy="138653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7208821" y="830066"/>
              <a:ext cx="1386539" cy="138653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9336879" y="2933606"/>
              <a:ext cx="1386539" cy="13865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803862" y="2560320"/>
              <a:ext cx="806334" cy="1759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429789" y="325754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30</a:t>
              </a:r>
              <a:endParaRPr lang="ko-KR" altLang="en-US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3588628" y="4728286"/>
              <a:ext cx="1972586" cy="3258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88214" y="510433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46081" y="452188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150</a:t>
              </a:r>
              <a:endParaRPr lang="ko-KR" altLang="en-US" dirty="0"/>
            </a:p>
          </p:txBody>
        </p:sp>
        <p:cxnSp>
          <p:nvCxnSpPr>
            <p:cNvPr id="19" name="직선 연결선 18"/>
            <p:cNvCxnSpPr>
              <a:endCxn id="9" idx="2"/>
            </p:cNvCxnSpPr>
            <p:nvPr/>
          </p:nvCxnSpPr>
          <p:spPr>
            <a:xfrm flipV="1">
              <a:off x="3588628" y="3626876"/>
              <a:ext cx="5748251" cy="10162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445197" y="255240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</a:t>
              </a:r>
              <a:endParaRPr lang="ko-KR" altLang="en-US" dirty="0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266264" y="2053693"/>
              <a:ext cx="3777089" cy="25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441888" y="376607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120</a:t>
              </a:r>
              <a:endParaRPr lang="ko-KR" altLang="en-US" dirty="0"/>
            </a:p>
          </p:txBody>
        </p:sp>
        <p:cxnSp>
          <p:nvCxnSpPr>
            <p:cNvPr id="26" name="직선 연결선 25"/>
            <p:cNvCxnSpPr/>
            <p:nvPr/>
          </p:nvCxnSpPr>
          <p:spPr>
            <a:xfrm flipV="1">
              <a:off x="2003617" y="1221183"/>
              <a:ext cx="2503567" cy="3599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369658" y="991049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100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83175" y="62171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926489" y="1175716"/>
              <a:ext cx="1282332" cy="225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endCxn id="7" idx="7"/>
            </p:cNvCxnSpPr>
            <p:nvPr/>
          </p:nvCxnSpPr>
          <p:spPr>
            <a:xfrm flipH="1">
              <a:off x="6744699" y="2168342"/>
              <a:ext cx="880358" cy="2630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440782" y="260738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16131" y="229765"/>
            <a:ext cx="109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Dijikstar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9799" y="684250"/>
            <a:ext cx="7054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0(0) – 2(10)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1(30) – 5(100) – 4 (17) – 5(18) – 3(150)</a:t>
            </a: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92842" y="590998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837162" y="203151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533464" y="55062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99743" y="587983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04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433726"/>
              </p:ext>
            </p:extLst>
          </p:nvPr>
        </p:nvGraphicFramePr>
        <p:xfrm>
          <a:off x="1209679" y="1176866"/>
          <a:ext cx="4540250" cy="296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750191739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79484086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3352987856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3841089863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35485856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3056441117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538270146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3676364648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370052737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25952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1786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543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7982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03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997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4084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655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61488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516352"/>
              </p:ext>
            </p:extLst>
          </p:nvPr>
        </p:nvGraphicFramePr>
        <p:xfrm>
          <a:off x="5972179" y="1176866"/>
          <a:ext cx="4540250" cy="2961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750191739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79484086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3352987856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3841089863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35485856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3056441117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538270146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3676364648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370052737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25952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B w="12700" cmpd="sng"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1786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543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7982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☆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03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997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★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4084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655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614882"/>
                  </a:ext>
                </a:extLst>
              </a:tr>
            </a:tbl>
          </a:graphicData>
        </a:graphic>
      </p:graphicFrame>
      <p:cxnSp>
        <p:nvCxnSpPr>
          <p:cNvPr id="17" name="직선 화살표 연결선 16"/>
          <p:cNvCxnSpPr/>
          <p:nvPr/>
        </p:nvCxnSpPr>
        <p:spPr>
          <a:xfrm>
            <a:off x="8007354" y="2524125"/>
            <a:ext cx="898521" cy="676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975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248</Words>
  <Application>Microsoft Office PowerPoint</Application>
  <PresentationFormat>와이드스크린</PresentationFormat>
  <Paragraphs>135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에스코어 드림 4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박찬형</cp:lastModifiedBy>
  <cp:revision>9</cp:revision>
  <dcterms:created xsi:type="dcterms:W3CDTF">2024-06-07T10:19:31Z</dcterms:created>
  <dcterms:modified xsi:type="dcterms:W3CDTF">2024-06-12T11:42:16Z</dcterms:modified>
</cp:coreProperties>
</file>