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>
        <p:scale>
          <a:sx n="100" d="100"/>
          <a:sy n="100" d="100"/>
        </p:scale>
        <p:origin x="30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F8C1-DCCB-4D92-8497-E7CB3CFFA36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4136-8CD7-4471-9566-4C3FA3FF3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97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F8C1-DCCB-4D92-8497-E7CB3CFFA36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4136-8CD7-4471-9566-4C3FA3FF3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44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F8C1-DCCB-4D92-8497-E7CB3CFFA36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4136-8CD7-4471-9566-4C3FA3FF3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88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F8C1-DCCB-4D92-8497-E7CB3CFFA36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4136-8CD7-4471-9566-4C3FA3FF3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08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F8C1-DCCB-4D92-8497-E7CB3CFFA36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4136-8CD7-4471-9566-4C3FA3FF3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01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F8C1-DCCB-4D92-8497-E7CB3CFFA36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4136-8CD7-4471-9566-4C3FA3FF3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82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F8C1-DCCB-4D92-8497-E7CB3CFFA36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4136-8CD7-4471-9566-4C3FA3FF3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06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F8C1-DCCB-4D92-8497-E7CB3CFFA36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4136-8CD7-4471-9566-4C3FA3FF3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21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F8C1-DCCB-4D92-8497-E7CB3CFFA36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4136-8CD7-4471-9566-4C3FA3FF3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33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F8C1-DCCB-4D92-8497-E7CB3CFFA36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4136-8CD7-4471-9566-4C3FA3FF3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38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F8C1-DCCB-4D92-8497-E7CB3CFFA36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4136-8CD7-4471-9566-4C3FA3FF3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1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FF8C1-DCCB-4D92-8497-E7CB3CFFA36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44136-8CD7-4471-9566-4C3FA3FF3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51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562582" y="4555689"/>
            <a:ext cx="3882418" cy="20610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419850" y="419100"/>
            <a:ext cx="5162550" cy="4667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2" y="14888"/>
            <a:ext cx="3249045" cy="433843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589964" y="613686"/>
            <a:ext cx="2006213" cy="4847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게임 시작 메시지를 출력한다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4593070" y="1098389"/>
            <a:ext cx="5016" cy="34105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589964" y="1439445"/>
            <a:ext cx="2006213" cy="4847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내가 </a:t>
            </a:r>
            <a:r>
              <a:rPr lang="ko-KR" altLang="en-US" sz="1200" dirty="0" err="1" smtClean="0"/>
              <a:t>낼것을</a:t>
            </a:r>
            <a:r>
              <a:rPr lang="ko-KR" altLang="en-US" sz="1200" dirty="0" smtClean="0"/>
              <a:t> 정한다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593069" y="1924149"/>
            <a:ext cx="5016" cy="34105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589963" y="2265205"/>
            <a:ext cx="2006213" cy="4847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컴퓨터가 </a:t>
            </a:r>
            <a:r>
              <a:rPr lang="ko-KR" altLang="en-US" sz="1200" dirty="0" err="1" smtClean="0"/>
              <a:t>낼것을</a:t>
            </a:r>
            <a:r>
              <a:rPr lang="ko-KR" altLang="en-US" sz="1200" dirty="0" smtClean="0"/>
              <a:t> 정한다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4598084" y="2749908"/>
            <a:ext cx="5016" cy="34105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594978" y="3090964"/>
            <a:ext cx="2006213" cy="4847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내가 </a:t>
            </a:r>
            <a:r>
              <a:rPr lang="ko-KR" altLang="en-US" sz="1200" dirty="0" err="1" smtClean="0"/>
              <a:t>낸것과</a:t>
            </a:r>
            <a:r>
              <a:rPr lang="ko-KR" altLang="en-US" sz="1200" dirty="0" smtClean="0"/>
              <a:t> 컴퓨터가 </a:t>
            </a:r>
            <a:r>
              <a:rPr lang="ko-KR" altLang="en-US" sz="1200" dirty="0" err="1" smtClean="0"/>
              <a:t>낸것을</a:t>
            </a:r>
            <a:r>
              <a:rPr lang="ko-KR" altLang="en-US" sz="1200" dirty="0" smtClean="0"/>
              <a:t> 출력한다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593068" y="3575668"/>
            <a:ext cx="5016" cy="34105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919904" y="944127"/>
            <a:ext cx="4458810" cy="3611562"/>
            <a:chOff x="5894559" y="3376692"/>
            <a:chExt cx="4458810" cy="3611562"/>
          </a:xfrm>
        </p:grpSpPr>
        <p:sp>
          <p:nvSpPr>
            <p:cNvPr id="17" name="순서도: 판단 16"/>
            <p:cNvSpPr/>
            <p:nvPr/>
          </p:nvSpPr>
          <p:spPr>
            <a:xfrm>
              <a:off x="6040011" y="3376692"/>
              <a:ext cx="1434442" cy="96107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비겼는가</a:t>
              </a:r>
              <a:r>
                <a:rPr lang="en-US" altLang="ko-KR" sz="1200" dirty="0" smtClean="0"/>
                <a:t>?</a:t>
              </a:r>
              <a:endParaRPr lang="ko-KR" altLang="en-US" sz="1200" dirty="0"/>
            </a:p>
          </p:txBody>
        </p:sp>
        <p:cxnSp>
          <p:nvCxnSpPr>
            <p:cNvPr id="19" name="직선 화살표 연결선 18"/>
            <p:cNvCxnSpPr>
              <a:stCxn id="17" idx="3"/>
            </p:cNvCxnSpPr>
            <p:nvPr/>
          </p:nvCxnSpPr>
          <p:spPr>
            <a:xfrm>
              <a:off x="7474453" y="3857231"/>
              <a:ext cx="87270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/>
            <p:cNvSpPr/>
            <p:nvPr/>
          </p:nvSpPr>
          <p:spPr>
            <a:xfrm>
              <a:off x="8347156" y="3614879"/>
              <a:ext cx="2006213" cy="4847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비겼습니다</a:t>
              </a:r>
              <a:r>
                <a:rPr lang="en-US" altLang="ko-KR" sz="1200" dirty="0" smtClean="0"/>
                <a:t>.</a:t>
              </a:r>
              <a:r>
                <a:rPr lang="ko-KR" altLang="en-US" sz="1200" dirty="0" smtClean="0"/>
                <a:t>를 출력한다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6757232" y="4351453"/>
              <a:ext cx="0" cy="59551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순서도: 판단 23"/>
            <p:cNvSpPr/>
            <p:nvPr/>
          </p:nvSpPr>
          <p:spPr>
            <a:xfrm>
              <a:off x="6029979" y="4946964"/>
              <a:ext cx="1434442" cy="96107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이겼는가</a:t>
              </a:r>
              <a:r>
                <a:rPr lang="en-US" altLang="ko-KR" sz="1200" dirty="0" smtClean="0"/>
                <a:t>?</a:t>
              </a:r>
              <a:endParaRPr lang="ko-KR" altLang="en-US" sz="1200" dirty="0"/>
            </a:p>
          </p:txBody>
        </p:sp>
        <p:cxnSp>
          <p:nvCxnSpPr>
            <p:cNvPr id="25" name="직선 화살표 연결선 24"/>
            <p:cNvCxnSpPr>
              <a:stCxn id="24" idx="3"/>
            </p:cNvCxnSpPr>
            <p:nvPr/>
          </p:nvCxnSpPr>
          <p:spPr>
            <a:xfrm>
              <a:off x="7464421" y="5427502"/>
              <a:ext cx="87270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6747200" y="5921724"/>
              <a:ext cx="0" cy="59551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8337124" y="5185150"/>
              <a:ext cx="2006213" cy="4847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이겼습니다</a:t>
              </a:r>
              <a:r>
                <a:rPr lang="en-US" altLang="ko-KR" sz="1200" dirty="0" smtClean="0"/>
                <a:t>.</a:t>
              </a:r>
              <a:r>
                <a:rPr lang="ko-KR" altLang="en-US" sz="1200" dirty="0" smtClean="0"/>
                <a:t>를 출력한다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894559" y="6503551"/>
              <a:ext cx="2006213" cy="4847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졌습니다</a:t>
              </a:r>
              <a:r>
                <a:rPr lang="en-US" altLang="ko-KR" sz="1200" dirty="0" smtClean="0"/>
                <a:t>.</a:t>
              </a:r>
              <a:r>
                <a:rPr lang="ko-KR" altLang="en-US" sz="1200" dirty="0" smtClean="0"/>
                <a:t>를 출력한다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6062249" y="230756"/>
            <a:ext cx="2006213" cy="4847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결과를 출력한다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3589961" y="3918279"/>
            <a:ext cx="2006213" cy="4847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결과를 출력한다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237163" y="4436709"/>
            <a:ext cx="2006213" cy="4847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컴퓨터가 </a:t>
            </a:r>
            <a:r>
              <a:rPr lang="ko-KR" altLang="en-US" sz="1200" dirty="0" err="1" smtClean="0"/>
              <a:t>낼것을</a:t>
            </a:r>
            <a:r>
              <a:rPr lang="ko-KR" altLang="en-US" sz="1200" dirty="0" smtClean="0"/>
              <a:t> 정한다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847725" y="5238750"/>
            <a:ext cx="318135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랜덤수를</a:t>
            </a:r>
            <a:r>
              <a:rPr lang="ko-KR" altLang="en-US" dirty="0" smtClean="0"/>
              <a:t> 뽑는다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847725" y="5993570"/>
            <a:ext cx="318135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해당 </a:t>
            </a:r>
            <a:r>
              <a:rPr lang="ko-KR" altLang="en-US" dirty="0" err="1" smtClean="0"/>
              <a:t>랜덤수를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% 3</a:t>
            </a:r>
            <a:r>
              <a:rPr lang="ko-KR" altLang="en-US" dirty="0" smtClean="0"/>
              <a:t>을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72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원딜분들, 밀리오 사용법은 알고 계신가요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49" y="738187"/>
            <a:ext cx="9412773" cy="528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3457575" y="3810000"/>
            <a:ext cx="733425" cy="733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진 </a:t>
            </a:r>
            <a:r>
              <a:rPr lang="en-US" altLang="ko-KR" dirty="0" smtClean="0"/>
              <a:t>(80)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6229350" y="3238500"/>
            <a:ext cx="1304925" cy="733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밀리오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7381875" y="1621631"/>
            <a:ext cx="1304925" cy="733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소나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4823928" y="2174081"/>
            <a:ext cx="1304925" cy="733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람머스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7049" y="1333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120</a:t>
            </a:r>
            <a:r>
              <a:rPr lang="ko-KR" altLang="en-US" dirty="0" smtClean="0"/>
              <a:t>개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393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63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ppuull</cp:lastModifiedBy>
  <cp:revision>6</cp:revision>
  <dcterms:created xsi:type="dcterms:W3CDTF">2024-02-21T10:17:45Z</dcterms:created>
  <dcterms:modified xsi:type="dcterms:W3CDTF">2024-02-21T13:06:54Z</dcterms:modified>
</cp:coreProperties>
</file>