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100" d="100"/>
          <a:sy n="100" d="100"/>
        </p:scale>
        <p:origin x="7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7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2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9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0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1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7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7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06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000C-83DB-47F6-AA3E-0EE1DCFCFD7F}" type="datetimeFigureOut">
              <a:rPr lang="ko-KR" altLang="en-US" smtClean="0"/>
              <a:t>07-12(Fri)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F710-764D-498B-A5AC-73C71FA78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78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2836" y="931025"/>
            <a:ext cx="3516284" cy="3516284"/>
            <a:chOff x="872836" y="931025"/>
            <a:chExt cx="3516284" cy="3516284"/>
          </a:xfrm>
        </p:grpSpPr>
        <p:sp>
          <p:nvSpPr>
            <p:cNvPr id="4" name="타원 3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86647" y="3690851"/>
            <a:ext cx="1512916" cy="1512916"/>
            <a:chOff x="872836" y="931025"/>
            <a:chExt cx="3516284" cy="3516284"/>
          </a:xfrm>
        </p:grpSpPr>
        <p:sp>
          <p:nvSpPr>
            <p:cNvPr id="8" name="타원 7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2760294" y="2774749"/>
            <a:ext cx="3304125" cy="166325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05716" y="2617377"/>
            <a:ext cx="1350400" cy="6827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549163" y="4023689"/>
            <a:ext cx="593942" cy="30030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4990407" y="-170367"/>
            <a:ext cx="3516284" cy="3516284"/>
            <a:chOff x="872836" y="931025"/>
            <a:chExt cx="3516284" cy="3516284"/>
          </a:xfrm>
        </p:grpSpPr>
        <p:sp>
          <p:nvSpPr>
            <p:cNvPr id="21" name="타원 20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936820" y="1862948"/>
            <a:ext cx="1512916" cy="1512916"/>
            <a:chOff x="872836" y="931025"/>
            <a:chExt cx="3516284" cy="3516284"/>
          </a:xfrm>
        </p:grpSpPr>
        <p:sp>
          <p:nvSpPr>
            <p:cNvPr id="24" name="타원 23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6877865" y="1673357"/>
            <a:ext cx="1736727" cy="87424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023287" y="1515985"/>
            <a:ext cx="1350400" cy="6827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095657" y="2195786"/>
            <a:ext cx="639536" cy="32335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72836" y="931025"/>
            <a:ext cx="3516284" cy="3516284"/>
            <a:chOff x="872836" y="931025"/>
            <a:chExt cx="3516284" cy="3516284"/>
          </a:xfrm>
        </p:grpSpPr>
        <p:sp>
          <p:nvSpPr>
            <p:cNvPr id="4" name="타원 3"/>
            <p:cNvSpPr/>
            <p:nvPr/>
          </p:nvSpPr>
          <p:spPr>
            <a:xfrm>
              <a:off x="872836" y="931025"/>
              <a:ext cx="3516284" cy="35162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448098" y="2506287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33110" y="3520440"/>
            <a:ext cx="2310938" cy="2310938"/>
            <a:chOff x="4796444" y="3341716"/>
            <a:chExt cx="2310938" cy="2310938"/>
          </a:xfrm>
        </p:grpSpPr>
        <p:sp>
          <p:nvSpPr>
            <p:cNvPr id="2" name="직사각형 1"/>
            <p:cNvSpPr/>
            <p:nvPr/>
          </p:nvSpPr>
          <p:spPr>
            <a:xfrm>
              <a:off x="4796444" y="3341716"/>
              <a:ext cx="2310938" cy="2310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9033" y="4314305"/>
              <a:ext cx="365760" cy="3657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30978" y="2689167"/>
            <a:ext cx="3595255" cy="1986742"/>
          </a:xfrm>
          <a:prstGeom prst="rect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630978" y="4164676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245725" y="2689167"/>
            <a:ext cx="18704" cy="19867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70764" y="4688378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951971" y="424904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2446232" y="436187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787064" y="24023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081377" y="2568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반지름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15530" y="-25769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중심사이의</a:t>
            </a:r>
            <a:r>
              <a:rPr lang="ko-KR" altLang="en-US" dirty="0"/>
              <a:t> 거리 </a:t>
            </a:r>
            <a:r>
              <a:rPr lang="en-US" altLang="ko-KR" dirty="0"/>
              <a:t>(x)</a:t>
            </a:r>
            <a:r>
              <a:rPr lang="ko-KR" altLang="en-US" dirty="0"/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066308" y="-2576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사각형의 </a:t>
            </a:r>
            <a:r>
              <a:rPr lang="ko-KR" altLang="en-US" dirty="0" err="1"/>
              <a:t>가로길이</a:t>
            </a:r>
            <a:r>
              <a:rPr lang="ko-KR" altLang="en-US" dirty="0"/>
              <a:t> 절반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951971" y="1381451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12446232" y="1392734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787064" y="1196785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81377" y="121341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ko-KR" altLang="en-US" dirty="0"/>
              <a:t>반지름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15530" y="93077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중심사이의</a:t>
            </a:r>
            <a:r>
              <a:rPr lang="ko-KR" altLang="en-US" dirty="0"/>
              <a:t> 거리 </a:t>
            </a:r>
            <a:r>
              <a:rPr lang="en-US" altLang="ko-KR" dirty="0"/>
              <a:t>(y)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066308" y="93077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사각형의 </a:t>
            </a:r>
            <a:r>
              <a:rPr lang="ko-KR" altLang="en-US" dirty="0" err="1"/>
              <a:t>세로길이</a:t>
            </a:r>
            <a:r>
              <a:rPr lang="ko-KR" altLang="en-US" dirty="0"/>
              <a:t> 절반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8077663" y="2953388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12571924" y="2964671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912756" y="276872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207069" y="27853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&lt;= 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941222" y="2502715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중심사이의</a:t>
            </a:r>
            <a:r>
              <a:rPr lang="ko-KR" altLang="en-US" dirty="0"/>
              <a:t> 거리 </a:t>
            </a:r>
            <a:r>
              <a:rPr lang="en-US" altLang="ko-KR" dirty="0"/>
              <a:t>(x)</a:t>
            </a:r>
            <a:r>
              <a:rPr lang="ko-KR" altLang="en-US" dirty="0"/>
              <a:t>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92000" y="250271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사각형의 </a:t>
            </a:r>
            <a:r>
              <a:rPr lang="ko-KR" altLang="en-US" dirty="0" err="1"/>
              <a:t>가로길이</a:t>
            </a:r>
            <a:r>
              <a:rPr lang="ko-KR" altLang="en-US" dirty="0"/>
              <a:t> 절반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8077663" y="3909935"/>
            <a:ext cx="3595255" cy="166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2571924" y="3921218"/>
            <a:ext cx="1155469" cy="53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912756" y="372526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4207069" y="3741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&lt;= 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1222" y="3459262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중심사이의</a:t>
            </a:r>
            <a:r>
              <a:rPr lang="ko-KR" altLang="en-US" dirty="0"/>
              <a:t> 거리 </a:t>
            </a:r>
            <a:r>
              <a:rPr lang="en-US" altLang="ko-KR" dirty="0"/>
              <a:t>(y)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192000" y="345926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사각형의 </a:t>
            </a:r>
            <a:r>
              <a:rPr lang="ko-KR" altLang="en-US" dirty="0" err="1"/>
              <a:t>세로길이</a:t>
            </a:r>
            <a:r>
              <a:rPr lang="ko-KR" altLang="en-US" dirty="0"/>
              <a:t> 절반</a:t>
            </a:r>
          </a:p>
        </p:txBody>
      </p:sp>
      <p:sp>
        <p:nvSpPr>
          <p:cNvPr id="61" name="타원 60"/>
          <p:cNvSpPr/>
          <p:nvPr/>
        </p:nvSpPr>
        <p:spPr>
          <a:xfrm>
            <a:off x="6829644" y="-748207"/>
            <a:ext cx="1005071" cy="100507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62" name="타원 61"/>
          <p:cNvSpPr/>
          <p:nvPr/>
        </p:nvSpPr>
        <p:spPr>
          <a:xfrm>
            <a:off x="6944484" y="1763651"/>
            <a:ext cx="1005071" cy="10050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5007264" y="3349567"/>
            <a:ext cx="365760" cy="3657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973324" y="5198865"/>
            <a:ext cx="666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가지 경우 </a:t>
            </a:r>
            <a:r>
              <a:rPr lang="en-US" altLang="ko-KR" dirty="0"/>
              <a:t>(</a:t>
            </a:r>
            <a:r>
              <a:rPr lang="ko-KR" altLang="en-US" dirty="0"/>
              <a:t>사각형에 접근하는 방향을 </a:t>
            </a:r>
            <a:r>
              <a:rPr lang="en-US" altLang="ko-KR" dirty="0"/>
              <a:t>8</a:t>
            </a:r>
            <a:r>
              <a:rPr lang="ko-KR" altLang="en-US" dirty="0"/>
              <a:t>구역으로 자르면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원이 사각형의 면 방향으로 접촉하는 경우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사각형의 각 변의 길이를 원의 지름만큼 늘린 사각형이 있다고 할 때 그 사각형 내부에 원이 존재하면 충돌했다고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원이 사각형의 대각선방향</a:t>
            </a:r>
            <a:r>
              <a:rPr lang="en-US" altLang="ko-KR" dirty="0"/>
              <a:t>(</a:t>
            </a:r>
            <a:r>
              <a:rPr lang="ko-KR" altLang="en-US" dirty="0"/>
              <a:t>꼭지점 방향으로</a:t>
            </a:r>
            <a:r>
              <a:rPr lang="en-US" altLang="ko-KR" dirty="0"/>
              <a:t>) </a:t>
            </a:r>
            <a:r>
              <a:rPr lang="ko-KR" altLang="en-US" dirty="0"/>
              <a:t>접촉하는 경우 </a:t>
            </a:r>
            <a:r>
              <a:rPr lang="en-US" altLang="ko-KR" dirty="0"/>
              <a:t>: </a:t>
            </a:r>
            <a:r>
              <a:rPr lang="ko-KR" altLang="en-US" dirty="0"/>
              <a:t>사각형의 꼭지점과 원의 중심사이의 거리 </a:t>
            </a:r>
            <a:r>
              <a:rPr lang="en-US" altLang="ko-KR" dirty="0"/>
              <a:t>&lt; </a:t>
            </a:r>
            <a:r>
              <a:rPr lang="ko-KR" altLang="en-US" dirty="0"/>
              <a:t>원의 반지름</a:t>
            </a:r>
            <a:r>
              <a:rPr lang="en-US" altLang="ko-KR" dirty="0"/>
              <a:t> =&gt; </a:t>
            </a:r>
            <a:r>
              <a:rPr lang="ko-KR" altLang="en-US" dirty="0"/>
              <a:t>충돌됨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374466" y="4234101"/>
            <a:ext cx="1005071" cy="10050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39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박찬형</cp:lastModifiedBy>
  <cp:revision>5</cp:revision>
  <dcterms:created xsi:type="dcterms:W3CDTF">2024-05-07T12:15:06Z</dcterms:created>
  <dcterms:modified xsi:type="dcterms:W3CDTF">2024-07-12T07:12:59Z</dcterms:modified>
</cp:coreProperties>
</file>