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4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8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1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1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A223-56ED-408C-8A32-7164DD93B85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211C-0F68-473F-A74D-173C5893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2589" y="166255"/>
            <a:ext cx="8404167" cy="204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2589" y="2320290"/>
            <a:ext cx="5303520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Scene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2589" y="4800600"/>
            <a:ext cx="22669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91939" y="4800600"/>
            <a:ext cx="22669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11289" y="4800600"/>
            <a:ext cx="22669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239539" y="1676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201189" y="3952875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803072" y="400431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982739" y="3952875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7702" y="573607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강한 결합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스파게티 코드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7702" y="6210300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약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결합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초심자로 하여금 코드 파악을 어렵게 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7559" y="2329815"/>
            <a:ext cx="5303520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GameEvent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458490" y="3371850"/>
            <a:ext cx="4380460" cy="168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201081" y="3639935"/>
            <a:ext cx="1637869" cy="1514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0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에스코어 드림 5 Medium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2024-07-03T11:37:55Z</dcterms:created>
  <dcterms:modified xsi:type="dcterms:W3CDTF">2024-07-03T12:34:26Z</dcterms:modified>
</cp:coreProperties>
</file>