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3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CA58-F299-4808-B172-8CB2C5772CFB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7633-EB9F-4943-AC9E-C2BF120A2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04800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425" y="819150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대부분의 엔진에 이미 내장 되어있습니다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425" y="1485900"/>
            <a:ext cx="736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씬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매니저란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게임은 여러가지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씬으로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구성되어있습니다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 (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인트로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씬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인게임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씬 등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유저에게 보이는 씬 말고도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개발적으로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임의로 만들어둔 씬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044825"/>
            <a:ext cx="3543671" cy="21846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80" y="3044825"/>
            <a:ext cx="16766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5" y="304800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425" y="819150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객체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425" y="1485900"/>
            <a:ext cx="49487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객체를 통해서 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더블버퍼링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코드랑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섞여서 코드를 짜고있는데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실제로 게임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로직에만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집중할수있도록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할거에요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+ 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끼리 전환도 가능하게 해주는게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Scene Manager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425" y="1485900"/>
            <a:ext cx="476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en-US" altLang="ko-KR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100px =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Time-&gt;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: ??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px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4373" y="2101334"/>
            <a:ext cx="5766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이전프레임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현재프레임까지 걸린 시간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(60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프레임기준으로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0.016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425" y="311467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이동속도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* Time-&gt;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GetDeltaTime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= ??</a:t>
            </a:r>
          </a:p>
        </p:txBody>
      </p:sp>
    </p:spTree>
    <p:extLst>
      <p:ext uri="{BB962C8B-B14F-4D97-AF65-F5344CB8AC3E}">
        <p14:creationId xmlns:p14="http://schemas.microsoft.com/office/powerpoint/2010/main" val="28064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425" y="1485900"/>
            <a:ext cx="4389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X,Y (2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차원 점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POINT (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정수형 구조체가 아니라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Vector2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라는 변수를 만들도록 하겠습니다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Vector2 a = {3, 4}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095625" y="5172075"/>
            <a:ext cx="8353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5238750" y="523875"/>
            <a:ext cx="76200" cy="508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7953375" y="113347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01050" y="8117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(3,4)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314950" y="4268554"/>
            <a:ext cx="638175" cy="90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22752" y="2409229"/>
            <a:ext cx="290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방향 벡터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항상 길이가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1)</a:t>
            </a: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X* X + Y * Y =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빗변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빗변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1050" y="127635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위치 벡터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19" name="타원 18"/>
          <p:cNvSpPr/>
          <p:nvPr/>
        </p:nvSpPr>
        <p:spPr>
          <a:xfrm>
            <a:off x="5886450" y="3982804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77414" y="394101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(0.6, 0.8)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235455" y="124691"/>
            <a:ext cx="1304628" cy="113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86450" y="1675457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playerPosition</a:t>
            </a:r>
            <a:r>
              <a:rPr lang="en-US" altLang="ko-KR" dirty="0"/>
              <a:t> + _direction * 100px : 1</a:t>
            </a:r>
            <a:r>
              <a:rPr lang="ko-KR" altLang="en-US" dirty="0"/>
              <a:t>초</a:t>
            </a:r>
            <a:r>
              <a:rPr lang="en-US" altLang="ko-KR" dirty="0"/>
              <a:t> = ?? : Time-&gt;</a:t>
            </a:r>
            <a:r>
              <a:rPr lang="en-US" altLang="ko-KR" dirty="0" err="1"/>
              <a:t>GetDeltaTime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52425" y="5467350"/>
            <a:ext cx="83534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495550" y="819150"/>
            <a:ext cx="76200" cy="508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152775" y="127635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105650" y="239077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4" idx="2"/>
          </p:cNvCxnSpPr>
          <p:nvPr/>
        </p:nvCxnSpPr>
        <p:spPr>
          <a:xfrm>
            <a:off x="3381375" y="1519097"/>
            <a:ext cx="3724275" cy="1014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33775" y="3124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– Player (</a:t>
            </a:r>
            <a:r>
              <a:rPr lang="ko-KR" altLang="en-US" dirty="0"/>
              <a:t>타겟 빼기 플레이어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=&gt; </a:t>
            </a:r>
            <a:r>
              <a:rPr lang="ko-KR" altLang="en-US" dirty="0"/>
              <a:t>타겟을 바라보는 플레이어의 방향 벡터</a:t>
            </a:r>
          </a:p>
        </p:txBody>
      </p:sp>
      <p:sp>
        <p:nvSpPr>
          <p:cNvPr id="23" name="타원 22"/>
          <p:cNvSpPr/>
          <p:nvPr/>
        </p:nvSpPr>
        <p:spPr>
          <a:xfrm>
            <a:off x="2343150" y="523875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571750" y="5124450"/>
            <a:ext cx="809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2876550" y="1519097"/>
            <a:ext cx="20090" cy="3948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6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2425" y="371475"/>
            <a:ext cx="1425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숙제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핀볼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만들기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19150" y="1828800"/>
            <a:ext cx="9401175" cy="4019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74355" y="3985851"/>
            <a:ext cx="24597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5120" y="3105061"/>
            <a:ext cx="2667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9150" y="2957511"/>
            <a:ext cx="245970" cy="147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7700" y="4648021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W, 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58325" y="4724039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up, down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2348" y="1941319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 : 1</a:t>
            </a:r>
          </a:p>
          <a:p>
            <a:pPr algn="ctr"/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먼저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점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채운쪽이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승리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33650" y="2352675"/>
            <a:ext cx="161925" cy="161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8" idx="1"/>
            <a:endCxn id="9" idx="3"/>
          </p:cNvCxnSpPr>
          <p:nvPr/>
        </p:nvCxnSpPr>
        <p:spPr>
          <a:xfrm flipV="1">
            <a:off x="1065120" y="2490887"/>
            <a:ext cx="1492243" cy="747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4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211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8</cp:revision>
  <dcterms:created xsi:type="dcterms:W3CDTF">2024-04-03T10:27:39Z</dcterms:created>
  <dcterms:modified xsi:type="dcterms:W3CDTF">2024-07-12T07:20:45Z</dcterms:modified>
</cp:coreProperties>
</file>