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82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9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2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7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5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AC73-1520-4C18-A38F-1D4575AA255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B02D-A5A2-4648-BFA9-C5FF5E316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006" y="498763"/>
            <a:ext cx="6808123" cy="366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7643" y="629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 화면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49819" y="1197032"/>
            <a:ext cx="4372495" cy="2269374"/>
            <a:chOff x="1349819" y="1197032"/>
            <a:chExt cx="4372495" cy="2269374"/>
          </a:xfrm>
        </p:grpSpPr>
        <p:grpSp>
          <p:nvGrpSpPr>
            <p:cNvPr id="16" name="그룹 15"/>
            <p:cNvGrpSpPr/>
            <p:nvPr/>
          </p:nvGrpSpPr>
          <p:grpSpPr>
            <a:xfrm>
              <a:off x="1349819" y="1197032"/>
              <a:ext cx="4372495" cy="2269374"/>
              <a:chOff x="249380" y="841664"/>
              <a:chExt cx="4372495" cy="22693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49380" y="841664"/>
                <a:ext cx="4372495" cy="226937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Victory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143" y="1650075"/>
                <a:ext cx="681644" cy="681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523288" y="1926472"/>
              <a:ext cx="681644" cy="681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5262" y="4326773"/>
            <a:ext cx="4372495" cy="2269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Result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11387" y="5430981"/>
            <a:ext cx="681644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67600" y="5430981"/>
            <a:ext cx="681644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1501" y="5430981"/>
            <a:ext cx="681644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37714" y="5430981"/>
            <a:ext cx="681644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8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벤토리 | 길드워2 위키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7" y="917171"/>
            <a:ext cx="56483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76720" y="993371"/>
            <a:ext cx="4913199" cy="533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4131" y="547839"/>
            <a:ext cx="24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/>
              <a:t>Inventory Root Panel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85476" y="1995055"/>
            <a:ext cx="4505498" cy="3906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85476" y="1549523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 smtClean="0"/>
              <a:t>Icon List </a:t>
            </a:r>
            <a:r>
              <a:rPr lang="en-US" altLang="ko-KR" dirty="0"/>
              <a:t>Panel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18480" y="2080953"/>
            <a:ext cx="52370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18480" y="2670063"/>
            <a:ext cx="1297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/>
              <a:t>Icon Panel</a:t>
            </a:r>
          </a:p>
          <a:p>
            <a:r>
              <a:rPr lang="en-US" altLang="ko-KR" dirty="0"/>
              <a:t>  - Image</a:t>
            </a:r>
          </a:p>
          <a:p>
            <a:r>
              <a:rPr lang="en-US" altLang="ko-KR" dirty="0"/>
              <a:t>  - Label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82350" y="1304925"/>
            <a:ext cx="2378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Inventory Root Panel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Icon List Panel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Icon Panel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IconImage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IconLabel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5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5936"/>
          <a:stretch/>
        </p:blipFill>
        <p:spPr>
          <a:xfrm>
            <a:off x="766732" y="1038198"/>
            <a:ext cx="1576418" cy="1666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703" y="2924175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3" y="952474"/>
            <a:ext cx="2454475" cy="1828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6528" y="2924175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 smtClean="0"/>
              <a:t>Hover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37" y="933423"/>
            <a:ext cx="3278885" cy="1990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4528" y="300990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 smtClean="0"/>
              <a:t>Pressed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37" y="933423"/>
            <a:ext cx="3278885" cy="19907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54140" y="3009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en-US" altLang="ko-KR" dirty="0" smtClean="0"/>
              <a:t>Disabled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075" y="413385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ko-KR" altLang="en-US" dirty="0"/>
              <a:t>버튼은 </a:t>
            </a:r>
            <a:r>
              <a:rPr lang="en-US" altLang="ko-KR" dirty="0"/>
              <a:t>4</a:t>
            </a:r>
            <a:r>
              <a:rPr lang="ko-KR" altLang="en-US" dirty="0"/>
              <a:t>가지 스프라이트로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6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2024-05-13T10:16:13Z</dcterms:created>
  <dcterms:modified xsi:type="dcterms:W3CDTF">2024-05-13T12:36:38Z</dcterms:modified>
</cp:coreProperties>
</file>