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0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1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7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7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6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000C-83DB-47F6-AA3E-0EE1DCFCFD7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2836" y="931025"/>
            <a:ext cx="3516284" cy="3516284"/>
            <a:chOff x="872836" y="931025"/>
            <a:chExt cx="3516284" cy="3516284"/>
          </a:xfrm>
        </p:grpSpPr>
        <p:sp>
          <p:nvSpPr>
            <p:cNvPr id="4" name="타원 3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86647" y="3690851"/>
            <a:ext cx="1512916" cy="1512916"/>
            <a:chOff x="872836" y="931025"/>
            <a:chExt cx="3516284" cy="3516284"/>
          </a:xfrm>
        </p:grpSpPr>
        <p:sp>
          <p:nvSpPr>
            <p:cNvPr id="8" name="타원 7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760294" y="2774749"/>
            <a:ext cx="3304125" cy="166325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05716" y="2617377"/>
            <a:ext cx="1350400" cy="6827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49163" y="4023689"/>
            <a:ext cx="593942" cy="30030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4990407" y="-170367"/>
            <a:ext cx="3516284" cy="3516284"/>
            <a:chOff x="872836" y="931025"/>
            <a:chExt cx="3516284" cy="3516284"/>
          </a:xfrm>
        </p:grpSpPr>
        <p:sp>
          <p:nvSpPr>
            <p:cNvPr id="21" name="타원 20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936820" y="1862948"/>
            <a:ext cx="1512916" cy="1512916"/>
            <a:chOff x="872836" y="931025"/>
            <a:chExt cx="3516284" cy="3516284"/>
          </a:xfrm>
        </p:grpSpPr>
        <p:sp>
          <p:nvSpPr>
            <p:cNvPr id="24" name="타원 23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6877865" y="1673357"/>
            <a:ext cx="1736727" cy="87424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023287" y="1515985"/>
            <a:ext cx="1350400" cy="6827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095657" y="2195786"/>
            <a:ext cx="639536" cy="32335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2836" y="931025"/>
            <a:ext cx="3516284" cy="3516284"/>
            <a:chOff x="872836" y="931025"/>
            <a:chExt cx="3516284" cy="3516284"/>
          </a:xfrm>
        </p:grpSpPr>
        <p:sp>
          <p:nvSpPr>
            <p:cNvPr id="4" name="타원 3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33110" y="3520440"/>
            <a:ext cx="2310938" cy="2310938"/>
            <a:chOff x="4796444" y="3341716"/>
            <a:chExt cx="2310938" cy="2310938"/>
          </a:xfrm>
        </p:grpSpPr>
        <p:sp>
          <p:nvSpPr>
            <p:cNvPr id="2" name="직사각형 1"/>
            <p:cNvSpPr/>
            <p:nvPr/>
          </p:nvSpPr>
          <p:spPr>
            <a:xfrm>
              <a:off x="4796444" y="3341716"/>
              <a:ext cx="2310938" cy="2310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9033" y="4314305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30978" y="2689167"/>
            <a:ext cx="3595255" cy="1986742"/>
          </a:xfrm>
          <a:prstGeom prst="rect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30978" y="4164676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245725" y="2689167"/>
            <a:ext cx="18704" cy="19867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70764" y="4688378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951971" y="424904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2446232" y="436187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787064" y="24023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081377" y="2568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smtClean="0"/>
              <a:t>반지름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815530" y="-25769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중심사이의</a:t>
            </a:r>
            <a:r>
              <a:rPr lang="ko-KR" altLang="en-US" dirty="0" smtClean="0"/>
              <a:t> 거리 </a:t>
            </a:r>
            <a:r>
              <a:rPr lang="en-US" altLang="ko-KR" dirty="0" smtClean="0"/>
              <a:t>(x)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066308" y="-2576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사각형의 </a:t>
            </a:r>
            <a:r>
              <a:rPr lang="ko-KR" altLang="en-US" dirty="0" err="1" smtClean="0"/>
              <a:t>가로길이</a:t>
            </a:r>
            <a:r>
              <a:rPr lang="ko-KR" altLang="en-US" dirty="0" smtClean="0"/>
              <a:t> 절반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951971" y="1381451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2446232" y="1392734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787064" y="1196785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81377" y="121341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smtClean="0"/>
              <a:t>반지름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815530" y="93077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중심사이의</a:t>
            </a:r>
            <a:r>
              <a:rPr lang="ko-KR" altLang="en-US" dirty="0" smtClean="0"/>
              <a:t> 거리 </a:t>
            </a:r>
            <a:r>
              <a:rPr lang="en-US" altLang="ko-KR" dirty="0" smtClean="0"/>
              <a:t>(y)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066308" y="93077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사각형의 </a:t>
            </a:r>
            <a:r>
              <a:rPr lang="ko-KR" altLang="en-US" dirty="0" err="1"/>
              <a:t>세</a:t>
            </a:r>
            <a:r>
              <a:rPr lang="ko-KR" altLang="en-US" dirty="0" err="1" smtClean="0"/>
              <a:t>로길이</a:t>
            </a:r>
            <a:r>
              <a:rPr lang="ko-KR" altLang="en-US" dirty="0" smtClean="0"/>
              <a:t> 절반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8077663" y="2953388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2571924" y="2964671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912756" y="276872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207069" y="27853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&lt;= 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941222" y="2502715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중심사이의</a:t>
            </a:r>
            <a:r>
              <a:rPr lang="ko-KR" altLang="en-US" dirty="0" smtClean="0"/>
              <a:t> 거리 </a:t>
            </a:r>
            <a:r>
              <a:rPr lang="en-US" altLang="ko-KR" dirty="0" smtClean="0"/>
              <a:t>(x)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192000" y="250271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사각형의 </a:t>
            </a:r>
            <a:r>
              <a:rPr lang="ko-KR" altLang="en-US" dirty="0" err="1" smtClean="0"/>
              <a:t>가로길이</a:t>
            </a:r>
            <a:r>
              <a:rPr lang="ko-KR" altLang="en-US" dirty="0" smtClean="0"/>
              <a:t> 절반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077663" y="3909935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2571924" y="3921218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912756" y="372526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207069" y="3741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&lt;= 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1222" y="3459262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중심사이의</a:t>
            </a:r>
            <a:r>
              <a:rPr lang="ko-KR" altLang="en-US" dirty="0" smtClean="0"/>
              <a:t> 거리 </a:t>
            </a:r>
            <a:r>
              <a:rPr lang="en-US" altLang="ko-KR" dirty="0" smtClean="0"/>
              <a:t>(y)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192000" y="345926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사각형의 </a:t>
            </a:r>
            <a:r>
              <a:rPr lang="ko-KR" altLang="en-US" dirty="0" err="1"/>
              <a:t>세</a:t>
            </a:r>
            <a:r>
              <a:rPr lang="ko-KR" altLang="en-US" dirty="0" err="1" smtClean="0"/>
              <a:t>로길이</a:t>
            </a:r>
            <a:r>
              <a:rPr lang="ko-KR" altLang="en-US" dirty="0" smtClean="0"/>
              <a:t> 절반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6829644" y="-748207"/>
            <a:ext cx="1005071" cy="10050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944484" y="1763651"/>
            <a:ext cx="1005071" cy="10050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07264" y="3349567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054341" y="5297206"/>
            <a:ext cx="6027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사각형의 꼭지점과 원의 </a:t>
            </a:r>
            <a:r>
              <a:rPr lang="ko-KR" altLang="en-US" dirty="0" err="1" smtClean="0"/>
              <a:t>중심사이의</a:t>
            </a:r>
            <a:r>
              <a:rPr lang="ko-KR" altLang="en-US" dirty="0" smtClean="0"/>
              <a:t> 거리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원의 반지름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=&gt; </a:t>
            </a:r>
            <a:r>
              <a:rPr lang="ko-KR" altLang="en-US" dirty="0" smtClean="0"/>
              <a:t>충돌됨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374466" y="4234101"/>
            <a:ext cx="1005071" cy="10050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39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2024-05-07T12:15:06Z</dcterms:created>
  <dcterms:modified xsi:type="dcterms:W3CDTF">2024-05-07T12:45:44Z</dcterms:modified>
</cp:coreProperties>
</file>