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9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4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9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2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6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44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1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7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190C-AF6A-44BD-82DE-E365DFDE03B2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9E43-17AB-444D-8BA0-E9BC12665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6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1" y="2909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클래스 </a:t>
            </a:r>
            <a:r>
              <a:rPr lang="ko-KR" altLang="en-US" dirty="0" err="1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다형성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13163" y="1762298"/>
            <a:ext cx="7007629" cy="3408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31299" y="13217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RAM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89120" y="2277688"/>
            <a:ext cx="3458094" cy="208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Master Key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89120" y="2277688"/>
            <a:ext cx="1596044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Key::_name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389120" y="2693325"/>
            <a:ext cx="1596044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Key::</a:t>
            </a:r>
            <a:r>
              <a:rPr lang="en-US" altLang="ko-KR" sz="1200" dirty="0" err="1" smtClean="0"/>
              <a:t>SetName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389119" y="3304309"/>
            <a:ext cx="2876205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Key::</a:t>
            </a:r>
            <a:r>
              <a:rPr lang="en-US" altLang="ko-KR" sz="1200" dirty="0" err="1" smtClean="0"/>
              <a:t>OpenDoor</a:t>
            </a:r>
            <a:r>
              <a:rPr lang="en-US" altLang="ko-KR" sz="1200" dirty="0" smtClean="0"/>
              <a:t> (</a:t>
            </a:r>
            <a:r>
              <a:rPr lang="en-US" altLang="ko-KR" sz="1200" b="1" dirty="0" smtClean="0">
                <a:solidFill>
                  <a:srgbClr val="FFC000"/>
                </a:solidFill>
              </a:rPr>
              <a:t>virtual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389120" y="3953887"/>
            <a:ext cx="1596044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MasterKey</a:t>
            </a:r>
            <a:r>
              <a:rPr lang="en-US" altLang="ko-KR" sz="1100" dirty="0" smtClean="0"/>
              <a:t>::</a:t>
            </a:r>
            <a:r>
              <a:rPr lang="en-US" altLang="ko-KR" sz="1100" dirty="0" err="1" smtClean="0"/>
              <a:t>OpenDoor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496291" y="2822172"/>
            <a:ext cx="1264289" cy="731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Key </a:t>
            </a:r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  <a:r>
              <a:rPr lang="en-US" altLang="ko-KR" sz="1100" dirty="0" smtClean="0"/>
              <a:t> key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 flipV="1">
            <a:off x="2760580" y="2841167"/>
            <a:ext cx="1628540" cy="346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389121" y="2277688"/>
            <a:ext cx="3458094" cy="12730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2" idx="3"/>
          </p:cNvCxnSpPr>
          <p:nvPr/>
        </p:nvCxnSpPr>
        <p:spPr>
          <a:xfrm>
            <a:off x="2760580" y="3187931"/>
            <a:ext cx="1628539" cy="2069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187142" y="3547903"/>
            <a:ext cx="1072342" cy="3836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4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에스코어 드림 4 Regular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2024-03-25T11:46:33Z</dcterms:created>
  <dcterms:modified xsi:type="dcterms:W3CDTF">2024-03-25T12:38:13Z</dcterms:modified>
</cp:coreProperties>
</file>