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9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8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F11A-D20A-4FA5-9FBC-46C5614111D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2E86-B53B-4E10-A1FA-864596D0F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18321" y="714895"/>
            <a:ext cx="230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Game Scene 2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en-US" altLang="ko-KR" dirty="0" smtClean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UI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Actor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409" y="557516"/>
            <a:ext cx="6683028" cy="3759203"/>
            <a:chOff x="324601" y="524266"/>
            <a:chExt cx="8640083" cy="4860047"/>
          </a:xfrm>
        </p:grpSpPr>
        <p:pic>
          <p:nvPicPr>
            <p:cNvPr id="1026" name="Picture 2" descr="쿠키런: 오븐브레이크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02" y="524266"/>
              <a:ext cx="8640082" cy="486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24602" y="3998422"/>
              <a:ext cx="1795143" cy="1385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4601" y="524266"/>
              <a:ext cx="1961399" cy="46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86000" y="524266"/>
              <a:ext cx="5286895" cy="46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63943" y="989215"/>
              <a:ext cx="1961399" cy="523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4601" y="989215"/>
              <a:ext cx="905683" cy="46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4601" y="1454164"/>
              <a:ext cx="1736956" cy="46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03285" y="3906983"/>
              <a:ext cx="1961399" cy="1477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3942" y="4580313"/>
              <a:ext cx="1961399" cy="80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37665" y="524266"/>
              <a:ext cx="627018" cy="464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418320" y="1919113"/>
            <a:ext cx="31201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Actor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종류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- 1. background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- 2. Player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- 3. Item</a:t>
            </a: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- 4. </a:t>
            </a:r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Spetial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Item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- 5. Obstacle / Platform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38" y="3208824"/>
            <a:ext cx="1211802" cy="7969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09" y="2024984"/>
            <a:ext cx="2064516" cy="8242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636" y="4064271"/>
            <a:ext cx="332280" cy="3913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952" y="4532053"/>
            <a:ext cx="337074" cy="4472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723" y="5237196"/>
            <a:ext cx="762106" cy="8668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720" y="4764356"/>
            <a:ext cx="5920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Item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장애물 뒤에 나오게 되면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이상하게 보일 겁니다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 것들을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정해주고</a:t>
            </a: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요소들은 항상 얘 앞에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항상 얘 뒤에 그린다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 것들을 정해주는게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Layer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7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1 Thin</vt:lpstr>
      <vt:lpstr>에스코어 드림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ppuull</cp:lastModifiedBy>
  <cp:revision>3</cp:revision>
  <dcterms:created xsi:type="dcterms:W3CDTF">2024-05-20T10:29:58Z</dcterms:created>
  <dcterms:modified xsi:type="dcterms:W3CDTF">2024-05-20T12:32:41Z</dcterms:modified>
</cp:coreProperties>
</file>