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15" autoAdjust="0"/>
  </p:normalViewPr>
  <p:slideViewPr>
    <p:cSldViewPr snapToGrid="0">
      <p:cViewPr>
        <p:scale>
          <a:sx n="100" d="100"/>
          <a:sy n="100" d="100"/>
        </p:scale>
        <p:origin x="93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7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1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0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9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4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4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2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C768-4F44-4A88-8A86-ABB4767341A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96C2-7D73-4874-BAC9-0AC2A4D75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40" y="1180407"/>
            <a:ext cx="2114845" cy="1714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9844" y="118040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5876" y="118040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10" y="13983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210" y="22628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5340" y="3266902"/>
            <a:ext cx="2671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Left, Top, Right, Bottom</a:t>
            </a:r>
          </a:p>
          <a:p>
            <a:endParaRPr lang="en-US" altLang="ko-KR" dirty="0"/>
          </a:p>
          <a:p>
            <a:r>
              <a:rPr lang="en-US" altLang="ko-KR" dirty="0" smtClean="0"/>
              <a:t>X1, Y1, X2, Y2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78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3" b="6778"/>
          <a:stretch/>
        </p:blipFill>
        <p:spPr>
          <a:xfrm>
            <a:off x="0" y="330200"/>
            <a:ext cx="1092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803"/>
          <a:stretch/>
        </p:blipFill>
        <p:spPr>
          <a:xfrm>
            <a:off x="118531" y="0"/>
            <a:ext cx="7611537" cy="49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393700" y="381000"/>
            <a:ext cx="7632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93700" y="381000"/>
            <a:ext cx="0" cy="5702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02273" y="381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423" y="57139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423" y="56566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점과 사각형의 충돌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81200" y="1790700"/>
            <a:ext cx="23622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981200" y="381000"/>
            <a:ext cx="0" cy="60864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52925" y="466725"/>
            <a:ext cx="0" cy="60864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99679" y="6452114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X1 (Left)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645211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X2 (Right)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93700" y="1790700"/>
            <a:ext cx="76327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3647" y="1899166"/>
            <a:ext cx="10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Y</a:t>
            </a:r>
            <a:r>
              <a:rPr lang="en-US" altLang="ko-KR" dirty="0" smtClean="0"/>
              <a:t>1 (Top)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08127" y="3733800"/>
            <a:ext cx="76327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92054" y="3824763"/>
            <a:ext cx="15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Y</a:t>
            </a:r>
            <a:r>
              <a:rPr lang="en-US" altLang="ko-KR" dirty="0"/>
              <a:t>2</a:t>
            </a:r>
            <a:r>
              <a:rPr lang="en-US" altLang="ko-KR" dirty="0" smtClean="0"/>
              <a:t> (Bottom)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72300" y="4752975"/>
            <a:ext cx="4352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게임 수학은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재능이 있으면 진짜 </a:t>
            </a:r>
            <a:r>
              <a:rPr lang="ko-KR" altLang="en-US" dirty="0" err="1"/>
              <a:t>금방하는데</a:t>
            </a:r>
            <a:endParaRPr lang="en-US" altLang="ko-KR" dirty="0"/>
          </a:p>
          <a:p>
            <a:r>
              <a:rPr lang="ko-KR" altLang="en-US" dirty="0"/>
              <a:t>근데 재능이 있다고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뭔가 </a:t>
            </a:r>
            <a:r>
              <a:rPr lang="ko-KR" altLang="en-US" dirty="0" err="1"/>
              <a:t>더하진</a:t>
            </a:r>
            <a:r>
              <a:rPr lang="ko-KR" altLang="en-US" dirty="0"/>
              <a:t> 못해요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어처피</a:t>
            </a:r>
            <a:r>
              <a:rPr lang="ko-KR" altLang="en-US" dirty="0"/>
              <a:t> 나중엔 </a:t>
            </a:r>
            <a:r>
              <a:rPr lang="ko-KR" altLang="en-US" dirty="0" err="1"/>
              <a:t>다외우고</a:t>
            </a:r>
            <a:r>
              <a:rPr lang="ko-KR" altLang="en-US" dirty="0"/>
              <a:t> </a:t>
            </a:r>
            <a:r>
              <a:rPr lang="ko-KR" altLang="en-US" dirty="0" err="1"/>
              <a:t>외운대로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921491" y="2691823"/>
            <a:ext cx="1735339" cy="724972"/>
            <a:chOff x="4986364" y="2268498"/>
            <a:chExt cx="1735339" cy="724972"/>
          </a:xfrm>
        </p:grpSpPr>
        <p:sp>
          <p:nvSpPr>
            <p:cNvPr id="25" name="타원 24"/>
            <p:cNvSpPr/>
            <p:nvPr/>
          </p:nvSpPr>
          <p:spPr>
            <a:xfrm>
              <a:off x="4986364" y="2268498"/>
              <a:ext cx="341352" cy="34135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5404" y="2624138"/>
              <a:ext cx="1466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r>
                <a:rPr lang="en-US" altLang="ko-KR" dirty="0" smtClean="0"/>
                <a:t>(PT.X, PT.Y)</a:t>
              </a:r>
              <a:endParaRPr lang="ko-KR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69453" y="2493486"/>
            <a:ext cx="3874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 smtClean="0"/>
              <a:t>충돌 조건</a:t>
            </a:r>
            <a:endParaRPr lang="en-US" altLang="ko-KR" dirty="0" smtClean="0"/>
          </a:p>
          <a:p>
            <a:r>
              <a:rPr lang="en-US" altLang="ko-KR" dirty="0" smtClean="0"/>
              <a:t>Left &lt;= PT.X &amp;&amp; PT.X &lt;= Right &amp;&amp;</a:t>
            </a:r>
          </a:p>
          <a:p>
            <a:r>
              <a:rPr lang="en-US" altLang="ko-KR" dirty="0" smtClean="0"/>
              <a:t>Top &lt;= PT.Y &amp;&amp; PT.Y &lt;= Bottom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68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393700" y="381000"/>
            <a:ext cx="7632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93700" y="381000"/>
            <a:ext cx="0" cy="5702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02273" y="381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423" y="57139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423" y="56566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 smtClean="0"/>
              <a:t>사각형과 </a:t>
            </a:r>
            <a:r>
              <a:rPr lang="ko-KR" altLang="en-US" dirty="0"/>
              <a:t>사각형의 충돌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981200" y="381000"/>
            <a:ext cx="0" cy="60864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52925" y="466725"/>
            <a:ext cx="0" cy="60864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99679" y="6452114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X1 (Left)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645211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X2 (Right)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93700" y="1790700"/>
            <a:ext cx="76327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3647" y="1899166"/>
            <a:ext cx="10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/>
              <a:t>Y</a:t>
            </a:r>
            <a:r>
              <a:rPr lang="en-US" altLang="ko-KR" dirty="0" smtClean="0"/>
              <a:t>1 (Top)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08127" y="3733800"/>
            <a:ext cx="76327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92054" y="3824763"/>
            <a:ext cx="15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 dirty="0" smtClean="0"/>
              <a:t>Y</a:t>
            </a:r>
            <a:r>
              <a:rPr lang="en-US" altLang="ko-KR" dirty="0"/>
              <a:t>2</a:t>
            </a:r>
            <a:r>
              <a:rPr lang="en-US" altLang="ko-KR" dirty="0" smtClean="0"/>
              <a:t> (Bottom)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37451" y="867848"/>
            <a:ext cx="5211079" cy="2144474"/>
            <a:chOff x="1761888" y="3424237"/>
            <a:chExt cx="5211079" cy="2144474"/>
          </a:xfrm>
        </p:grpSpPr>
        <p:sp>
          <p:nvSpPr>
            <p:cNvPr id="23" name="직사각형 22"/>
            <p:cNvSpPr/>
            <p:nvPr/>
          </p:nvSpPr>
          <p:spPr>
            <a:xfrm>
              <a:off x="1867104" y="3537464"/>
              <a:ext cx="4989182" cy="1943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1761888" y="3449317"/>
              <a:ext cx="233363" cy="2333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697309" y="3424237"/>
              <a:ext cx="233363" cy="2333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739604" y="5323401"/>
              <a:ext cx="233363" cy="2333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73665" y="5335348"/>
              <a:ext cx="233363" cy="2333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58725" y="1665803"/>
            <a:ext cx="2622788" cy="2172771"/>
            <a:chOff x="1858725" y="1665803"/>
            <a:chExt cx="2622788" cy="2172771"/>
          </a:xfrm>
        </p:grpSpPr>
        <p:sp>
          <p:nvSpPr>
            <p:cNvPr id="10" name="직사각형 9"/>
            <p:cNvSpPr/>
            <p:nvPr/>
          </p:nvSpPr>
          <p:spPr>
            <a:xfrm>
              <a:off x="1981200" y="1790700"/>
              <a:ext cx="2362200" cy="1943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10050" y="1665803"/>
              <a:ext cx="233363" cy="2333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4248150" y="3586161"/>
              <a:ext cx="233363" cy="2333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906814" y="3605211"/>
              <a:ext cx="233363" cy="2333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858725" y="1674017"/>
              <a:ext cx="233363" cy="2333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781800" y="4895850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사각형과 사각형의 충돌은</a:t>
            </a:r>
            <a:endParaRPr lang="en-US" altLang="ko-KR" dirty="0" smtClean="0"/>
          </a:p>
          <a:p>
            <a:r>
              <a:rPr lang="ko-KR" altLang="en-US" dirty="0" smtClean="0"/>
              <a:t>각 꼭지점이</a:t>
            </a:r>
            <a:endParaRPr lang="en-US" altLang="ko-KR" dirty="0" smtClean="0"/>
          </a:p>
          <a:p>
            <a:r>
              <a:rPr lang="ko-KR" altLang="en-US" dirty="0" smtClean="0"/>
              <a:t>상대편 </a:t>
            </a:r>
            <a:r>
              <a:rPr lang="ko-KR" altLang="en-US" dirty="0" err="1" smtClean="0"/>
              <a:t>사각형안에</a:t>
            </a:r>
            <a:r>
              <a:rPr lang="ko-KR" altLang="en-US" dirty="0" smtClean="0"/>
              <a:t> 있는지 체크하면 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60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115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ppuull</cp:lastModifiedBy>
  <cp:revision>5</cp:revision>
  <dcterms:created xsi:type="dcterms:W3CDTF">2024-04-01T11:30:37Z</dcterms:created>
  <dcterms:modified xsi:type="dcterms:W3CDTF">2024-04-01T12:30:22Z</dcterms:modified>
</cp:coreProperties>
</file>