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0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3FFA-825F-452C-8F15-53DF2123DA8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8B4B-034C-4B35-92C7-1C01955AB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41563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Flipbook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0" y="1029185"/>
            <a:ext cx="6735115" cy="4201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8203" y="1029185"/>
            <a:ext cx="39008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Texture</a:t>
            </a:r>
            <a:r>
              <a:rPr lang="ko-KR" altLang="en-US" dirty="0"/>
              <a:t>는 </a:t>
            </a:r>
            <a:r>
              <a:rPr lang="ko-KR" altLang="en-US" dirty="0" smtClean="0"/>
              <a:t>한 장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몇 번째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  <a:r>
              <a:rPr lang="ko-KR" altLang="en-US" dirty="0" smtClean="0"/>
              <a:t>지점 몇부터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지점 </a:t>
            </a:r>
            <a:r>
              <a:rPr lang="ko-KR" altLang="en-US" dirty="0" err="1" smtClean="0"/>
              <a:t>몇까지가</a:t>
            </a:r>
            <a:endParaRPr lang="en-US" altLang="ko-KR" dirty="0" smtClean="0"/>
          </a:p>
          <a:p>
            <a:r>
              <a:rPr lang="ko-KR" altLang="en-US" dirty="0" smtClean="0"/>
              <a:t>점프 애니메이션이다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Texture* texture;</a:t>
            </a:r>
          </a:p>
          <a:p>
            <a:r>
              <a:rPr lang="en-US" altLang="ko-KR" dirty="0" smtClean="0"/>
              <a:t>Vector2Int size;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start = 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end = 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line = 0;</a:t>
            </a:r>
          </a:p>
        </p:txBody>
      </p:sp>
    </p:spTree>
    <p:extLst>
      <p:ext uri="{BB962C8B-B14F-4D97-AF65-F5344CB8AC3E}">
        <p14:creationId xmlns:p14="http://schemas.microsoft.com/office/powerpoint/2010/main" val="176313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2024-04-24T12:22:21Z</dcterms:created>
  <dcterms:modified xsi:type="dcterms:W3CDTF">2024-04-24T12:41:27Z</dcterms:modified>
</cp:coreProperties>
</file>