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5" d="100"/>
          <a:sy n="85" d="100"/>
        </p:scale>
        <p:origin x="384" y="28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2025-01-25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CIS-3030, Vermont Technical College</a:t>
            </a:r>
          </a:p>
          <a:p>
            <a:r>
              <a:rPr lang="en-US" dirty="0"/>
              <a:t>Peter C. Chapin</a:t>
            </a:r>
          </a:p>
        </p:txBody>
      </p:sp>
    </p:spTree>
    <p:extLst>
      <p:ext uri="{BB962C8B-B14F-4D97-AF65-F5344CB8AC3E}">
        <p14:creationId xmlns:p14="http://schemas.microsoft.com/office/powerpoint/2010/main" val="15632013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expressions to be passed unevaluated</a:t>
            </a:r>
          </a:p>
          <a:p>
            <a:pPr lvl="1"/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requiring[A](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condition: =&gt; Boolean,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action   : =&gt; A) = {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Controller.preconditionsActive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false =&gt; action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true  =&gt;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(!condition)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ContractFailureException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"Failed precondition“)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action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248401" y="1344891"/>
            <a:ext cx="32809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Expression evaluating to Boolean</a:t>
            </a:r>
          </a:p>
        </p:txBody>
      </p:sp>
      <p:cxnSp>
        <p:nvCxnSpPr>
          <p:cNvPr id="6" name="Straight Arrow Connector 5"/>
          <p:cNvCxnSpPr>
            <a:stCxn id="4" idx="1"/>
            <a:endCxn id="7" idx="0"/>
          </p:cNvCxnSpPr>
          <p:nvPr/>
        </p:nvCxnSpPr>
        <p:spPr>
          <a:xfrm flipH="1">
            <a:off x="4191000" y="1529557"/>
            <a:ext cx="2057401" cy="782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3276600" y="2312468"/>
            <a:ext cx="1828800" cy="4572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98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Contract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previous method can be called like this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result =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requiring(x &gt; 0,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doStuff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(x)))</a:t>
            </a:r>
          </a:p>
          <a:p>
            <a:pPr lvl="1"/>
            <a:r>
              <a:rPr lang="en-US" dirty="0"/>
              <a:t>If precondition checks are off…</a:t>
            </a:r>
          </a:p>
          <a:p>
            <a:pPr lvl="2"/>
            <a:r>
              <a:rPr lang="en-US" dirty="0"/>
              <a:t>… the condition is not evaluated</a:t>
            </a:r>
          </a:p>
          <a:p>
            <a:pPr lvl="2"/>
            <a:r>
              <a:rPr lang="en-US" dirty="0"/>
              <a:t>… the other expression is evaluated once</a:t>
            </a:r>
          </a:p>
          <a:p>
            <a:pPr lvl="1"/>
            <a:r>
              <a:rPr lang="en-US" dirty="0"/>
              <a:t>If precondition checks are on…</a:t>
            </a:r>
          </a:p>
          <a:p>
            <a:pPr lvl="2"/>
            <a:r>
              <a:rPr lang="en-US" dirty="0"/>
              <a:t>… the condition is evaluated</a:t>
            </a:r>
          </a:p>
          <a:p>
            <a:pPr lvl="2"/>
            <a:r>
              <a:rPr lang="en-US" dirty="0"/>
              <a:t>… the other expression is not evaluated if the condition is false.</a:t>
            </a:r>
          </a:p>
        </p:txBody>
      </p:sp>
    </p:spTree>
    <p:extLst>
      <p:ext uri="{BB962C8B-B14F-4D97-AF65-F5344CB8AC3E}">
        <p14:creationId xmlns:p14="http://schemas.microsoft.com/office/powerpoint/2010/main" val="28749426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Two Parameter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Allows expressions to be passed unevaluated</a:t>
            </a:r>
          </a:p>
          <a:p>
            <a:pPr lvl="1"/>
            <a:r>
              <a:rPr lang="en-US" sz="22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requiring[A](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condition: =&gt; Boolean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action   : =&gt; A) = {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Controller.preconditionsActive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match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{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false =&gt; action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case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true  =&gt;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(!condition)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throw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new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200" dirty="0" err="1">
                <a:latin typeface="Courier New" pitchFamily="49" charset="0"/>
                <a:cs typeface="Courier New" pitchFamily="49" charset="0"/>
              </a:rPr>
              <a:t>ContractFailureException</a:t>
            </a:r>
            <a:r>
              <a:rPr lang="en-US" sz="2200" dirty="0">
                <a:latin typeface="Courier New" pitchFamily="49" charset="0"/>
                <a:cs typeface="Courier New" pitchFamily="49" charset="0"/>
              </a:rPr>
              <a:t>(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  "Failed precondition“)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</a:t>
            </a:r>
            <a:r>
              <a:rPr lang="en-US" sz="2200" b="1" dirty="0">
                <a:latin typeface="Courier New" pitchFamily="49" charset="0"/>
                <a:cs typeface="Courier New" pitchFamily="49" charset="0"/>
              </a:rPr>
              <a:t>else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      action</a:t>
            </a:r>
            <a:br>
              <a:rPr lang="en-US" sz="2200" dirty="0">
                <a:latin typeface="Courier New" pitchFamily="49" charset="0"/>
                <a:cs typeface="Courier New" pitchFamily="49" charset="0"/>
              </a:rPr>
            </a:br>
            <a:r>
              <a:rPr lang="en-US" sz="2200" dirty="0">
                <a:latin typeface="Courier New" pitchFamily="49" charset="0"/>
                <a:cs typeface="Courier New" pitchFamily="49" charset="0"/>
              </a:rPr>
              <a:t>  }</a:t>
            </a:r>
          </a:p>
        </p:txBody>
      </p:sp>
    </p:spTree>
    <p:extLst>
      <p:ext uri="{BB962C8B-B14F-4D97-AF65-F5344CB8AC3E}">
        <p14:creationId xmlns:p14="http://schemas.microsoft.com/office/powerpoint/2010/main" val="3495746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is Scala!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Now requiring looks like a control structure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result = requiring(x &gt; 0) {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temp = …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// Code of arbitrary complexity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myArray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(temp + x/2)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/>
            <a:r>
              <a:rPr lang="en-US" dirty="0"/>
              <a:t>Second parameter list enclosed in { … }</a:t>
            </a:r>
          </a:p>
          <a:p>
            <a:pPr lvl="1"/>
            <a:r>
              <a:rPr lang="en-US" dirty="0"/>
              <a:t>… passed unevaluated into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requiring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… evaluated inside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requiring</a:t>
            </a:r>
            <a:r>
              <a:rPr lang="en-US" dirty="0"/>
              <a:t> on demand</a:t>
            </a:r>
          </a:p>
        </p:txBody>
      </p:sp>
    </p:spTree>
    <p:extLst>
      <p:ext uri="{BB962C8B-B14F-4D97-AF65-F5344CB8AC3E}">
        <p14:creationId xmlns:p14="http://schemas.microsoft.com/office/powerpoint/2010/main" val="21446598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Domain Specific Languages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is good for internal DSLs because</a:t>
            </a:r>
          </a:p>
          <a:p>
            <a:pPr lvl="1"/>
            <a:r>
              <a:rPr lang="en-US" dirty="0"/>
              <a:t>You can define new operators</a:t>
            </a:r>
          </a:p>
          <a:p>
            <a:pPr lvl="2"/>
            <a:r>
              <a:rPr lang="en-US" dirty="0"/>
              <a:t>Operators are just method names with funny letters</a:t>
            </a:r>
          </a:p>
          <a:p>
            <a:pPr lvl="1"/>
            <a:r>
              <a:rPr lang="en-US" dirty="0"/>
              <a:t>You can define new control structures</a:t>
            </a:r>
          </a:p>
          <a:p>
            <a:pPr lvl="2"/>
            <a:r>
              <a:rPr lang="en-US" dirty="0"/>
              <a:t>As methods taking by-name parameters</a:t>
            </a:r>
          </a:p>
          <a:p>
            <a:pPr lvl="2"/>
            <a:r>
              <a:rPr lang="en-US" dirty="0"/>
              <a:t>… together with </a:t>
            </a:r>
            <a:r>
              <a:rPr lang="en-US" dirty="0" err="1"/>
              <a:t>Scala’s</a:t>
            </a:r>
            <a:r>
              <a:rPr lang="en-US" dirty="0"/>
              <a:t> syntactic abbreviations</a:t>
            </a:r>
          </a:p>
        </p:txBody>
      </p:sp>
    </p:spTree>
    <p:extLst>
      <p:ext uri="{BB962C8B-B14F-4D97-AF65-F5344CB8AC3E}">
        <p14:creationId xmlns:p14="http://schemas.microsoft.com/office/powerpoint/2010/main" val="7748932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</a:t>
            </a:r>
            <a:r>
              <a:rPr lang="en-US" dirty="0" err="1"/>
              <a:t>Vals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Lazy </a:t>
            </a:r>
            <a:r>
              <a:rPr lang="en-US" dirty="0" err="1"/>
              <a:t>val</a:t>
            </a:r>
            <a:r>
              <a:rPr lang="en-US" dirty="0"/>
              <a:t> is one where the initializer is evaluated only if needed.</a:t>
            </a:r>
          </a:p>
          <a:p>
            <a:pPr lvl="1"/>
            <a:r>
              <a:rPr lang="en-US" sz="2400" b="1" dirty="0">
                <a:latin typeface="Courier New" pitchFamily="49" charset="0"/>
                <a:cs typeface="Courier New" pitchFamily="49" charset="0"/>
              </a:rPr>
              <a:t>lazy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= f()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someCondition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x + 1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0</a:t>
            </a:r>
          </a:p>
          <a:p>
            <a:pPr lvl="1"/>
            <a:r>
              <a:rPr lang="en-US" dirty="0"/>
              <a:t>Here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f()</a:t>
            </a:r>
            <a:r>
              <a:rPr lang="en-US" dirty="0"/>
              <a:t> is called only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someCondition</a:t>
            </a:r>
            <a:r>
              <a:rPr lang="en-US" dirty="0"/>
              <a:t> is true.</a:t>
            </a:r>
          </a:p>
          <a:p>
            <a:pPr lvl="2"/>
            <a:r>
              <a:rPr lang="en-US" dirty="0"/>
              <a:t>Avoids side effects when not wanted/needed.</a:t>
            </a:r>
          </a:p>
          <a:p>
            <a:pPr lvl="2"/>
            <a:r>
              <a:rPr lang="en-US" dirty="0"/>
              <a:t>Can be faster.</a:t>
            </a:r>
          </a:p>
        </p:txBody>
      </p:sp>
    </p:spTree>
    <p:extLst>
      <p:ext uri="{BB962C8B-B14F-4D97-AF65-F5344CB8AC3E}">
        <p14:creationId xmlns:p14="http://schemas.microsoft.com/office/powerpoint/2010/main" val="3485021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Three different ways to compute a value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x = f()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y = f()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b="1" dirty="0">
                <a:latin typeface="Courier New" pitchFamily="49" charset="0"/>
                <a:cs typeface="Courier New" pitchFamily="49" charset="0"/>
              </a:rPr>
              <a:t>lazy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val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z = f()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val</a:t>
            </a:r>
            <a:r>
              <a:rPr lang="en-US" dirty="0"/>
              <a:t>…</a:t>
            </a:r>
          </a:p>
          <a:p>
            <a:pPr lvl="2"/>
            <a:r>
              <a:rPr lang="en-US" dirty="0" err="1"/>
              <a:t>Intialized</a:t>
            </a:r>
            <a:r>
              <a:rPr lang="en-US" dirty="0"/>
              <a:t> exactly once (needed or not).</a:t>
            </a:r>
          </a:p>
          <a:p>
            <a:pPr lvl="1"/>
            <a:r>
              <a:rPr lang="en-US" dirty="0"/>
              <a:t>The </a:t>
            </a:r>
            <a:r>
              <a:rPr lang="en-US" dirty="0" err="1"/>
              <a:t>def</a:t>
            </a:r>
            <a:r>
              <a:rPr lang="en-US" dirty="0"/>
              <a:t>…</a:t>
            </a:r>
          </a:p>
          <a:p>
            <a:pPr lvl="2"/>
            <a:r>
              <a:rPr lang="en-US" dirty="0"/>
              <a:t>Called each time it is used (but not when defined).</a:t>
            </a:r>
          </a:p>
          <a:p>
            <a:pPr lvl="1"/>
            <a:r>
              <a:rPr lang="en-US" dirty="0"/>
              <a:t>The lazy </a:t>
            </a:r>
            <a:r>
              <a:rPr lang="en-US" dirty="0" err="1"/>
              <a:t>val</a:t>
            </a:r>
            <a:endParaRPr lang="en-US" dirty="0"/>
          </a:p>
          <a:p>
            <a:pPr lvl="2"/>
            <a:r>
              <a:rPr lang="en-US" dirty="0"/>
              <a:t>Initialized exactly once but deferred until it is used.</a:t>
            </a:r>
          </a:p>
        </p:txBody>
      </p:sp>
    </p:spTree>
    <p:extLst>
      <p:ext uri="{BB962C8B-B14F-4D97-AF65-F5344CB8AC3E}">
        <p14:creationId xmlns:p14="http://schemas.microsoft.com/office/powerpoint/2010/main" val="1216312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Eager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checkValue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(x &lt; 0)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s”The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value $x is negative”)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checkValue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 + f())</a:t>
            </a:r>
          </a:p>
          <a:p>
            <a:pPr lvl="1"/>
            <a:r>
              <a:rPr lang="en-US" dirty="0"/>
              <a:t>In an </a:t>
            </a:r>
            <a:r>
              <a:rPr lang="en-US" i="1" dirty="0"/>
              <a:t>eager language </a:t>
            </a:r>
            <a:r>
              <a:rPr lang="en-US" dirty="0"/>
              <a:t>the expression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+ f() </a:t>
            </a:r>
            <a:r>
              <a:rPr lang="en-US" dirty="0"/>
              <a:t>is evaluated and the result sent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checkValue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That value is used twice in this example.</a:t>
            </a:r>
          </a:p>
          <a:p>
            <a:pPr lvl="2"/>
            <a:r>
              <a:rPr lang="en-US" dirty="0"/>
              <a:t>Side effects 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f()</a:t>
            </a:r>
            <a:r>
              <a:rPr lang="en-US" dirty="0"/>
              <a:t> only happen once.</a:t>
            </a:r>
          </a:p>
        </p:txBody>
      </p:sp>
    </p:spTree>
    <p:extLst>
      <p:ext uri="{BB962C8B-B14F-4D97-AF65-F5344CB8AC3E}">
        <p14:creationId xmlns:p14="http://schemas.microsoft.com/office/powerpoint/2010/main" val="347856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Consider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checkValue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(x &lt; 0)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s”The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value $x is negative”)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checkValue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 + f())</a:t>
            </a:r>
          </a:p>
          <a:p>
            <a:pPr lvl="1"/>
            <a:r>
              <a:rPr lang="en-US" dirty="0"/>
              <a:t>In a </a:t>
            </a:r>
            <a:r>
              <a:rPr lang="en-US" i="1" dirty="0"/>
              <a:t>lazy language </a:t>
            </a:r>
            <a:r>
              <a:rPr lang="en-US" dirty="0"/>
              <a:t>the </a:t>
            </a:r>
            <a:r>
              <a:rPr lang="en-US" u="sng" dirty="0"/>
              <a:t>expression</a:t>
            </a:r>
            <a:r>
              <a:rPr lang="en-US" dirty="0"/>
              <a:t>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a + f() </a:t>
            </a:r>
            <a:r>
              <a:rPr lang="en-US" dirty="0"/>
              <a:t>is passed to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checkValue</a:t>
            </a:r>
            <a:r>
              <a:rPr lang="en-US" sz="2400" dirty="0">
                <a:cs typeface="Courier New" pitchFamily="49" charset="0"/>
              </a:rPr>
              <a:t> </a:t>
            </a:r>
            <a:r>
              <a:rPr lang="en-US" sz="2400" b="1" dirty="0">
                <a:cs typeface="Courier New" pitchFamily="49" charset="0"/>
              </a:rPr>
              <a:t>unevaluated</a:t>
            </a:r>
            <a:r>
              <a:rPr lang="en-US" dirty="0"/>
              <a:t>.</a:t>
            </a:r>
          </a:p>
          <a:p>
            <a:pPr lvl="2"/>
            <a:r>
              <a:rPr lang="en-US" dirty="0"/>
              <a:t>Parameter is evaluated twice in this example (maybe).</a:t>
            </a:r>
          </a:p>
          <a:p>
            <a:pPr lvl="2"/>
            <a:r>
              <a:rPr lang="en-US" dirty="0"/>
              <a:t>Side effects of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f()</a:t>
            </a:r>
            <a:r>
              <a:rPr lang="en-US" dirty="0"/>
              <a:t> happen twice (maybe).</a:t>
            </a:r>
          </a:p>
        </p:txBody>
      </p:sp>
    </p:spTree>
    <p:extLst>
      <p:ext uri="{BB962C8B-B14F-4D97-AF65-F5344CB8AC3E}">
        <p14:creationId xmlns:p14="http://schemas.microsoft.com/office/powerpoint/2010/main" val="160785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Evaluation More Expressive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 programs work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computeBase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(x: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=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someCondition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x + 1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0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computeBase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a/b )</a:t>
            </a:r>
          </a:p>
          <a:p>
            <a:pPr lvl="1"/>
            <a:r>
              <a:rPr lang="en-US" dirty="0"/>
              <a:t>What if 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b == 0</a:t>
            </a:r>
            <a:r>
              <a:rPr lang="en-US" dirty="0"/>
              <a:t>?</a:t>
            </a:r>
          </a:p>
          <a:p>
            <a:pPr lvl="2"/>
            <a:r>
              <a:rPr lang="en-US" dirty="0"/>
              <a:t>In an eager language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a/b</a:t>
            </a:r>
            <a:r>
              <a:rPr lang="en-US" dirty="0"/>
              <a:t> throws an exception</a:t>
            </a:r>
          </a:p>
          <a:p>
            <a:pPr lvl="2"/>
            <a:r>
              <a:rPr lang="en-US" dirty="0"/>
              <a:t>In a lazy language it works if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someCondition</a:t>
            </a:r>
            <a:r>
              <a:rPr lang="en-US" dirty="0"/>
              <a:t> is always false when 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b == 0</a:t>
            </a:r>
            <a:r>
              <a:rPr lang="en-US" dirty="0"/>
              <a:t> is true.</a:t>
            </a:r>
          </a:p>
          <a:p>
            <a:pPr lvl="3"/>
            <a:r>
              <a:rPr lang="en-US" dirty="0"/>
              <a:t>The parameter x is not needed in that case!</a:t>
            </a:r>
          </a:p>
        </p:txBody>
      </p:sp>
    </p:spTree>
    <p:extLst>
      <p:ext uri="{BB962C8B-B14F-4D97-AF65-F5344CB8AC3E}">
        <p14:creationId xmlns:p14="http://schemas.microsoft.com/office/powerpoint/2010/main" val="2883445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is Faster?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Eager Evaluation</a:t>
            </a:r>
          </a:p>
          <a:p>
            <a:pPr lvl="1"/>
            <a:r>
              <a:rPr lang="en-US" dirty="0"/>
              <a:t>Function arguments evaluated only once</a:t>
            </a:r>
          </a:p>
          <a:p>
            <a:pPr lvl="2"/>
            <a:r>
              <a:rPr lang="en-US" dirty="0"/>
              <a:t>… even if used multiple times in the function body.</a:t>
            </a:r>
          </a:p>
          <a:p>
            <a:r>
              <a:rPr lang="en-US" dirty="0"/>
              <a:t>Lazy Evaluation</a:t>
            </a:r>
          </a:p>
          <a:p>
            <a:pPr lvl="1"/>
            <a:r>
              <a:rPr lang="en-US" dirty="0"/>
              <a:t>Function arguments not evaluated at all</a:t>
            </a:r>
          </a:p>
          <a:p>
            <a:pPr lvl="2"/>
            <a:r>
              <a:rPr lang="en-US" dirty="0"/>
              <a:t>… if never used in a particular run of the function.</a:t>
            </a:r>
          </a:p>
          <a:p>
            <a:r>
              <a:rPr lang="en-US" dirty="0"/>
              <a:t>Conclusion…</a:t>
            </a:r>
          </a:p>
          <a:p>
            <a:pPr lvl="1"/>
            <a:r>
              <a:rPr lang="en-US" dirty="0"/>
              <a:t>A wash. Depends on program and compiler.</a:t>
            </a:r>
          </a:p>
        </p:txBody>
      </p:sp>
    </p:spTree>
    <p:extLst>
      <p:ext uri="{BB962C8B-B14F-4D97-AF65-F5344CB8AC3E}">
        <p14:creationId xmlns:p14="http://schemas.microsoft.com/office/powerpoint/2010/main" val="137347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Side Effects?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Eager Evaluation</a:t>
            </a:r>
          </a:p>
          <a:p>
            <a:pPr lvl="1"/>
            <a:r>
              <a:rPr lang="en-US" dirty="0"/>
              <a:t>Side effects occur when arguments evaluated</a:t>
            </a:r>
          </a:p>
          <a:p>
            <a:pPr lvl="2"/>
            <a:r>
              <a:rPr lang="en-US" dirty="0"/>
              <a:t>… easy to understand and reason about.</a:t>
            </a:r>
          </a:p>
          <a:p>
            <a:r>
              <a:rPr lang="en-US" dirty="0"/>
              <a:t>Lazy Evaluation</a:t>
            </a:r>
          </a:p>
          <a:p>
            <a:pPr lvl="1"/>
            <a:r>
              <a:rPr lang="en-US" dirty="0"/>
              <a:t>Side effects occur “later.”</a:t>
            </a:r>
          </a:p>
          <a:p>
            <a:pPr lvl="2"/>
            <a:r>
              <a:rPr lang="en-US" dirty="0"/>
              <a:t>… confusing (especially when debugging).</a:t>
            </a:r>
          </a:p>
          <a:p>
            <a:r>
              <a:rPr lang="en-US" dirty="0"/>
              <a:t>Conclusion</a:t>
            </a:r>
          </a:p>
          <a:p>
            <a:pPr lvl="1"/>
            <a:r>
              <a:rPr lang="en-US" dirty="0"/>
              <a:t>Lazy evaluation works better in functional setting.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1250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Popularity?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Eager Evaluation</a:t>
            </a:r>
          </a:p>
          <a:p>
            <a:pPr lvl="1"/>
            <a:r>
              <a:rPr lang="en-US" dirty="0"/>
              <a:t>Overwhelmingly more popular</a:t>
            </a:r>
          </a:p>
          <a:p>
            <a:pPr lvl="2"/>
            <a:r>
              <a:rPr lang="en-US" dirty="0"/>
              <a:t>All imperative languages. Many functional languages.</a:t>
            </a:r>
          </a:p>
          <a:p>
            <a:r>
              <a:rPr lang="en-US" dirty="0"/>
              <a:t>Lazy Evaluation</a:t>
            </a:r>
          </a:p>
          <a:p>
            <a:pPr lvl="1"/>
            <a:r>
              <a:rPr lang="en-US" dirty="0"/>
              <a:t>Haskell</a:t>
            </a:r>
          </a:p>
          <a:p>
            <a:pPr lvl="2"/>
            <a:r>
              <a:rPr lang="en-US" dirty="0"/>
              <a:t>… and its dialects and followers.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Eager evaluation is easier to implement.</a:t>
            </a:r>
          </a:p>
        </p:txBody>
      </p:sp>
    </p:spTree>
    <p:extLst>
      <p:ext uri="{BB962C8B-B14F-4D97-AF65-F5344CB8AC3E}">
        <p14:creationId xmlns:p14="http://schemas.microsoft.com/office/powerpoint/2010/main" val="41826648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Scala?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Eager by default… allows lazy as an option.</a:t>
            </a:r>
          </a:p>
          <a:p>
            <a:pPr lvl="1"/>
            <a:r>
              <a:rPr lang="en-US" dirty="0"/>
              <a:t>Simulating lazy evaluation is fairly easy.</a:t>
            </a:r>
          </a:p>
          <a:p>
            <a:pPr lvl="2"/>
            <a:r>
              <a:rPr lang="en-US" sz="20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maybeDoOperation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(op: () =&gt; Unit) =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someCondition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) op() </a:t>
            </a:r>
            <a:r>
              <a:rPr lang="en-US" sz="20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()</a:t>
            </a: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br>
              <a:rPr lang="en-US" sz="2000" dirty="0">
                <a:latin typeface="Courier New" pitchFamily="49" charset="0"/>
                <a:cs typeface="Courier New" pitchFamily="49" charset="0"/>
              </a:rPr>
            </a:b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maybeDoOperation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 () =&gt;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(a/b) )</a:t>
            </a:r>
          </a:p>
          <a:p>
            <a:pPr lvl="2"/>
            <a:r>
              <a:rPr lang="en-US" dirty="0"/>
              <a:t>Parameter function from Unit =&gt; Unit</a:t>
            </a:r>
          </a:p>
          <a:p>
            <a:pPr lvl="3"/>
            <a:r>
              <a:rPr lang="en-US" dirty="0"/>
              <a:t>Compiler makes closure out of </a:t>
            </a:r>
            <a:r>
              <a:rPr lang="en-US" dirty="0" err="1"/>
              <a:t>println</a:t>
            </a:r>
            <a:r>
              <a:rPr lang="en-US" dirty="0"/>
              <a:t>(a/b)</a:t>
            </a:r>
          </a:p>
          <a:p>
            <a:pPr lvl="2"/>
            <a:r>
              <a:rPr lang="en-US" dirty="0"/>
              <a:t>Function only invoked if </a:t>
            </a:r>
            <a:r>
              <a:rPr lang="en-US" dirty="0" err="1"/>
              <a:t>someCondition</a:t>
            </a:r>
            <a:r>
              <a:rPr lang="en-US" dirty="0"/>
              <a:t> true.</a:t>
            </a:r>
          </a:p>
          <a:p>
            <a:pPr lvl="3"/>
            <a:r>
              <a:rPr lang="en-US" dirty="0"/>
              <a:t>That’s when side effects of evaluating </a:t>
            </a:r>
            <a:r>
              <a:rPr lang="en-US" dirty="0" err="1"/>
              <a:t>println</a:t>
            </a:r>
            <a:r>
              <a:rPr lang="en-US" dirty="0"/>
              <a:t>(a/b) happen</a:t>
            </a:r>
          </a:p>
        </p:txBody>
      </p:sp>
    </p:spTree>
    <p:extLst>
      <p:ext uri="{BB962C8B-B14F-4D97-AF65-F5344CB8AC3E}">
        <p14:creationId xmlns:p14="http://schemas.microsoft.com/office/powerpoint/2010/main" val="29588678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By-Name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Scala offers syntactic sugar</a:t>
            </a:r>
          </a:p>
          <a:p>
            <a:pPr lvl="1"/>
            <a:r>
              <a:rPr lang="en-US" sz="2400" b="1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maybeDoOperation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(op: =&gt; Unit) =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if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someCondition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 op </a:t>
            </a:r>
            <a:r>
              <a:rPr lang="en-US" sz="2400" b="1" dirty="0">
                <a:latin typeface="Courier New" pitchFamily="49" charset="0"/>
                <a:cs typeface="Courier New" pitchFamily="49" charset="0"/>
              </a:rPr>
              <a:t>else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()</a:t>
            </a: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br>
              <a:rPr lang="en-US" sz="2400" dirty="0">
                <a:latin typeface="Courier New" pitchFamily="49" charset="0"/>
                <a:cs typeface="Courier New" pitchFamily="49" charset="0"/>
              </a:rPr>
            </a:b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maybeDoOperation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println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(a/b) )</a:t>
            </a:r>
          </a:p>
          <a:p>
            <a:pPr lvl="1"/>
            <a:r>
              <a:rPr lang="en-US" dirty="0"/>
              <a:t>Compiler understands parameter is function taking Unit and returning Unit (in this case).</a:t>
            </a:r>
          </a:p>
          <a:p>
            <a:pPr lvl="1"/>
            <a:r>
              <a:rPr lang="en-US" dirty="0"/>
              <a:t>Reduces syntactic burden at call site.</a:t>
            </a:r>
          </a:p>
        </p:txBody>
      </p:sp>
    </p:spTree>
    <p:extLst>
      <p:ext uri="{BB962C8B-B14F-4D97-AF65-F5344CB8AC3E}">
        <p14:creationId xmlns:p14="http://schemas.microsoft.com/office/powerpoint/2010/main" val="24541794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975</Words>
  <Application>Microsoft Office PowerPoint</Application>
  <PresentationFormat>Widescreen</PresentationFormat>
  <Paragraphs>106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Calibri</vt:lpstr>
      <vt:lpstr>Courier New</vt:lpstr>
      <vt:lpstr>Office Theme</vt:lpstr>
      <vt:lpstr>Lazy Evaluation</vt:lpstr>
      <vt:lpstr>Eager Evaluation</vt:lpstr>
      <vt:lpstr>Lazy Evaluation</vt:lpstr>
      <vt:lpstr>Lazy Evaluation More Expressive</vt:lpstr>
      <vt:lpstr>Which is Faster?</vt:lpstr>
      <vt:lpstr>With Side Effects?</vt:lpstr>
      <vt:lpstr>Popularity?</vt:lpstr>
      <vt:lpstr>What about Scala?</vt:lpstr>
      <vt:lpstr>By-Name Parameters</vt:lpstr>
      <vt:lpstr>General Usage</vt:lpstr>
      <vt:lpstr>Contract Usage</vt:lpstr>
      <vt:lpstr>Use Two Parameter Lists</vt:lpstr>
      <vt:lpstr>This is Scala!</vt:lpstr>
      <vt:lpstr>Domain Specific Languages</vt:lpstr>
      <vt:lpstr>Lazy Vals</vt:lpstr>
      <vt:lpstr>Compare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Functional Programming, Part 2</dc:title>
  <dc:creator>Chapin, Peter  @ VTC</dc:creator>
  <cp:lastModifiedBy>Peter Chapin</cp:lastModifiedBy>
  <cp:revision>13</cp:revision>
  <dcterms:created xsi:type="dcterms:W3CDTF">2006-08-16T00:00:00Z</dcterms:created>
  <dcterms:modified xsi:type="dcterms:W3CDTF">2025-01-25T19:31:04Z</dcterms:modified>
</cp:coreProperties>
</file>