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47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9E30-EFD4-6F0D-F41D-E6CD29B5A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EB31F-60C9-F80E-1832-5A8056644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652F3-1D24-ACF1-137E-631C358F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35D-F1DB-4213-96C2-B8B08F8D1AC7}" type="datetimeFigureOut">
              <a:rPr lang="en-US" smtClean="0"/>
              <a:t>2025-02-17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D548-A4C5-6BE5-0F51-C5827A0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7D0B-53FE-77E5-E731-791672C0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2FA2-F69A-4A7B-9294-0A71E2C8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D552-4A54-63DB-F998-B7558956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7DC1F-35C0-B6C1-C39C-3541D86A8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8AE43-457D-0CBB-086D-875DB605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35D-F1DB-4213-96C2-B8B08F8D1AC7}" type="datetimeFigureOut">
              <a:rPr lang="en-US" smtClean="0"/>
              <a:t>2025-02-17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E0B08-0AE1-6B04-50AD-750362ED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BE2E6-1AB2-7481-C5BA-FDD0E538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2FA2-F69A-4A7B-9294-0A71E2C8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1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FCC09-34A2-C265-82CE-886A15C1C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2D7E3-7B6B-9D22-30AD-0AFDA3DD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1B39-6B19-2166-3A91-7B557C91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35D-F1DB-4213-96C2-B8B08F8D1AC7}" type="datetimeFigureOut">
              <a:rPr lang="en-US" smtClean="0"/>
              <a:t>2025-02-17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B27D-EDB3-D595-B398-E89C4531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17F5C-FF62-8057-5A0C-246B8440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2FA2-F69A-4A7B-9294-0A71E2C8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E00D-6C0F-9FF6-AEA3-45C547DE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A126-D812-CEC1-7939-CB4E12D2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1543-57FE-B46E-686C-248AD37B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35D-F1DB-4213-96C2-B8B08F8D1AC7}" type="datetimeFigureOut">
              <a:rPr lang="en-US" smtClean="0"/>
              <a:t>2025-02-17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1E761-3440-B07B-D3CD-0A599AED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13A2-FB40-5855-E262-DDC6C4E3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2FA2-F69A-4A7B-9294-0A71E2C8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2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6B36-40C5-8D14-7A04-1AD9B515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6E886-2E75-B2E3-4BD8-11187289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DBB9-13EB-C1D3-51B3-447D0764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35D-F1DB-4213-96C2-B8B08F8D1AC7}" type="datetimeFigureOut">
              <a:rPr lang="en-US" smtClean="0"/>
              <a:t>2025-02-17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78625-22AC-BEA2-C3B7-AB47B065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212E-DA13-6C02-124A-77A2089D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2FA2-F69A-4A7B-9294-0A71E2C8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1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DEA0-9E1D-2480-CFAE-495569E0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A6C1-A120-7EB1-4A9F-CADC37642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E6D93-CBB0-953C-6AFD-F264B8162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8576E-6558-C3FC-C573-9094B4B6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35D-F1DB-4213-96C2-B8B08F8D1AC7}" type="datetimeFigureOut">
              <a:rPr lang="en-US" smtClean="0"/>
              <a:t>2025-02-17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FF482-52EF-2C85-77A4-46FC5F94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C3CB6-5022-85EA-F45F-E07529F9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2FA2-F69A-4A7B-9294-0A71E2C8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C537-D0DF-4E96-9D35-22770842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6D1AF-F373-BC2A-05C2-323C989A8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B3EEB-D119-6F80-DDF3-DCC13DDE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3213B-F397-71FE-E036-168206BBA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A7083-6BBE-859E-B7E2-30930347B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0A54C-9987-BA26-E37A-2F83A638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35D-F1DB-4213-96C2-B8B08F8D1AC7}" type="datetimeFigureOut">
              <a:rPr lang="en-US" smtClean="0"/>
              <a:t>2025-02-17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8C19B-FAB3-6F04-8BA1-B2685649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F2419-9183-AF2C-DD4A-C0D3A72C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2FA2-F69A-4A7B-9294-0A71E2C8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1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30E5-2AC7-C394-9280-9ACB65D1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E6D5-97B4-8027-21A9-DDD1DF29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35D-F1DB-4213-96C2-B8B08F8D1AC7}" type="datetimeFigureOut">
              <a:rPr lang="en-US" smtClean="0"/>
              <a:t>2025-02-17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3297E-077A-B740-19B8-442843E5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616EF-2F09-41A1-84EF-1024C313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2FA2-F69A-4A7B-9294-0A71E2C8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83379-5E68-BCBF-3623-3FB44E5C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35D-F1DB-4213-96C2-B8B08F8D1AC7}" type="datetimeFigureOut">
              <a:rPr lang="en-US" smtClean="0"/>
              <a:t>2025-02-17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D236F-C19C-4F71-8E9E-908EFEC1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7F9DA-ECB9-3379-2B65-2CED7595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2FA2-F69A-4A7B-9294-0A71E2C8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9329-3744-8B1F-966B-A15D3782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BE10-AC8F-FC2E-1263-3DE7758E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839D7-B54A-B13D-423C-D01ED25DF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BC8F6-BFE4-9489-7C31-B6FC7F97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35D-F1DB-4213-96C2-B8B08F8D1AC7}" type="datetimeFigureOut">
              <a:rPr lang="en-US" smtClean="0"/>
              <a:t>2025-02-17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B1DA7-4CC8-4F11-DC59-4074DC8E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8DC20-16A6-DDED-AFC4-98607CFD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2FA2-F69A-4A7B-9294-0A71E2C8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9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0DCC-375E-719B-DAD4-8AAC0A96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8BE74-5742-6396-8F08-62D59AB77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34A35-761C-DB2A-975E-DDE1707AB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C0DC-F1A2-8AAC-F738-C75DCA98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35D-F1DB-4213-96C2-B8B08F8D1AC7}" type="datetimeFigureOut">
              <a:rPr lang="en-US" smtClean="0"/>
              <a:t>2025-02-17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83174-1695-BF80-07DA-C04FF39C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A99F8-6926-7D1F-5D03-524DEEA7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2FA2-F69A-4A7B-9294-0A71E2C8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4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E7A07-ED74-6AC3-B29D-CBDFA008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94893-2E96-3832-DC99-69C3ADF3D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C1413-4C3D-CA8B-2EFE-5A52080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6C35D-F1DB-4213-96C2-B8B08F8D1AC7}" type="datetimeFigureOut">
              <a:rPr lang="en-US" smtClean="0"/>
              <a:t>2025-02-17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5CC6A-6832-9D86-F98A-0F2FCBCCA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B8B38-6EAF-D4CA-11E7-7DE75C8F3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52FA2-F69A-4A7B-9294-0A71E2C8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8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0560-8052-ECF8-DEBE-52B40B2F9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on Augusta’s Grammar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7A47F-5B8E-47AA-22B5-BAF1D69E8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34A9-E466-34F0-7A3E-1528E412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FDB5-4312-F0EA-F215-E74A020A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Augusta is an approximate subset of Ada</a:t>
            </a:r>
          </a:p>
          <a:p>
            <a:pPr lvl="1"/>
            <a:r>
              <a:rPr lang="en-US" dirty="0"/>
              <a:t> It is not a true subset because there are valid Augusta programs that won’t compile as Ada.</a:t>
            </a:r>
          </a:p>
          <a:p>
            <a:pPr lvl="1"/>
            <a:r>
              <a:rPr lang="en-US" dirty="0"/>
              <a:t>Augusta (level 1) is highly simplified compared to Ada.</a:t>
            </a:r>
          </a:p>
          <a:p>
            <a:pPr lvl="1"/>
            <a:r>
              <a:rPr lang="en-US" dirty="0"/>
              <a:t>The grammar is </a:t>
            </a:r>
            <a:r>
              <a:rPr lang="en-US"/>
              <a:t>correspondingly simplified.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9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Notes on Augusta’s Grammar</vt:lpstr>
      <vt:lpstr>Relationship to 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Chapin</dc:creator>
  <cp:lastModifiedBy>Peter Chapin</cp:lastModifiedBy>
  <cp:revision>2</cp:revision>
  <dcterms:created xsi:type="dcterms:W3CDTF">2025-02-17T17:25:41Z</dcterms:created>
  <dcterms:modified xsi:type="dcterms:W3CDTF">2025-02-17T17:31:16Z</dcterms:modified>
</cp:coreProperties>
</file>