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FD4B-830E-4888-B0EE-358B42CBDE40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8407"/>
            <a:ext cx="9144000" cy="1081556"/>
          </a:xfrm>
        </p:spPr>
        <p:txBody>
          <a:bodyPr/>
          <a:lstStyle/>
          <a:p>
            <a:r>
              <a:rPr lang="en-US" dirty="0"/>
              <a:t>Scala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0521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list1 = List(1, 2, 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Create(?) a Second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list2 = list1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6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(Prepend) an Element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list3 = 0 :: list2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1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List3 Changes List1 and List2?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list3(2) =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7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No! Lists are Immutable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list3(2) =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732759" y="1176750"/>
            <a:ext cx="1255512" cy="142798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0919" y="1706077"/>
            <a:ext cx="673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value update is not a member of List[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467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List immutability, different List objects can share nodes</a:t>
            </a:r>
          </a:p>
          <a:p>
            <a:pPr lvl="1"/>
            <a:r>
              <a:rPr lang="en-US" dirty="0"/>
              <a:t>Nobody can tell because nodes can never be modified</a:t>
            </a:r>
            <a:r>
              <a:rPr lang="en-US" baseline="30000" dirty="0"/>
              <a:t>†</a:t>
            </a:r>
            <a:endParaRPr lang="en-US" dirty="0"/>
          </a:p>
          <a:p>
            <a:pPr lvl="1"/>
            <a:r>
              <a:rPr lang="en-US" dirty="0"/>
              <a:t>Thus, creating a “new” list after each list operation is not always expensive.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::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superLongList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entail making a copy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superLongList</a:t>
            </a:r>
            <a:r>
              <a:rPr lang="en-US" dirty="0"/>
              <a:t>.</a:t>
            </a:r>
          </a:p>
          <a:p>
            <a:r>
              <a:rPr lang="en-US" i="1" dirty="0"/>
              <a:t>Functional data structures</a:t>
            </a:r>
            <a:r>
              <a:rPr lang="en-US" dirty="0"/>
              <a:t> try to share representation</a:t>
            </a:r>
          </a:p>
          <a:p>
            <a:pPr lvl="1"/>
            <a:r>
              <a:rPr lang="en-US" dirty="0"/>
              <a:t>You can reason as if all objects are distinct</a:t>
            </a:r>
          </a:p>
          <a:p>
            <a:pPr lvl="1"/>
            <a:r>
              <a:rPr lang="en-US" dirty="0"/>
              <a:t>… without paying the price of actually making zillions of copies.</a:t>
            </a:r>
          </a:p>
          <a:p>
            <a:pPr lvl="1"/>
            <a:r>
              <a:rPr lang="en-US" dirty="0"/>
              <a:t>We will see how this helps later with more complex examples.</a:t>
            </a:r>
          </a:p>
          <a:p>
            <a:r>
              <a:rPr lang="en-US" i="1" dirty="0">
                <a:solidFill>
                  <a:srgbClr val="00B050"/>
                </a:solidFill>
              </a:rPr>
              <a:t>Immutability is the key!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460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† This is not entirely true; there are ways to tell</a:t>
            </a:r>
          </a:p>
        </p:txBody>
      </p:sp>
    </p:spTree>
    <p:extLst>
      <p:ext uri="{BB962C8B-B14F-4D97-AF65-F5344CB8AC3E}">
        <p14:creationId xmlns:p14="http://schemas.microsoft.com/office/powerpoint/2010/main" val="371880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 arrays are mutable; their elements can be modified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array1 = Array(1,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array2 = array1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array2(1) = 100</a:t>
            </a:r>
          </a:p>
          <a:p>
            <a:pPr lvl="1"/>
            <a:r>
              <a:rPr lang="en-US" dirty="0"/>
              <a:t>Now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dirty="0"/>
              <a:t>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Array(1, 100, 3)</a:t>
            </a:r>
          </a:p>
          <a:p>
            <a:pPr lvl="1"/>
            <a:r>
              <a:rPr lang="en-US" dirty="0"/>
              <a:t>There is only one Array object; both </a:t>
            </a:r>
            <a:r>
              <a:rPr lang="en-US" dirty="0" err="1"/>
              <a:t>vals</a:t>
            </a:r>
            <a:r>
              <a:rPr lang="en-US" dirty="0"/>
              <a:t> reference it</a:t>
            </a:r>
          </a:p>
          <a:p>
            <a:pPr lvl="1"/>
            <a:r>
              <a:rPr lang="en-US" dirty="0"/>
              <a:t>… and the object can be modified “out from underneath” one of the vals.</a:t>
            </a:r>
          </a:p>
          <a:p>
            <a:pPr lvl="1"/>
            <a:r>
              <a:rPr lang="en-US" dirty="0"/>
              <a:t>This behavior is compatible with Java (Scala arrays are the same as Java arrays).</a:t>
            </a:r>
          </a:p>
          <a:p>
            <a:r>
              <a:rPr lang="en-US" dirty="0"/>
              <a:t>Mutability makes reasoning about program behavior harder.</a:t>
            </a:r>
          </a:p>
        </p:txBody>
      </p:sp>
    </p:spTree>
    <p:extLst>
      <p:ext uri="{BB962C8B-B14F-4D97-AF65-F5344CB8AC3E}">
        <p14:creationId xmlns:p14="http://schemas.microsoft.com/office/powerpoint/2010/main" val="87450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Aren’t </a:t>
            </a:r>
            <a:r>
              <a:rPr lang="en-US" dirty="0" err="1"/>
              <a:t>Vals</a:t>
            </a:r>
            <a:r>
              <a:rPr lang="en-US" dirty="0"/>
              <a:t> Immutable?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Yes! Once a </a:t>
            </a:r>
            <a:r>
              <a:rPr lang="en-US" dirty="0" err="1"/>
              <a:t>val</a:t>
            </a:r>
            <a:r>
              <a:rPr lang="en-US" dirty="0"/>
              <a:t> has been bound it can never refer to a different object</a:t>
            </a:r>
          </a:p>
          <a:p>
            <a:pPr lvl="1"/>
            <a:r>
              <a:rPr lang="en-US" dirty="0"/>
              <a:t>… but the mutability of that object is a separate matter!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Array(4, 5, 6)  // Error! Can’t reassign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= 100          // Fine. The Arrays are mutable</a:t>
            </a:r>
          </a:p>
          <a:p>
            <a:r>
              <a:rPr lang="en-US" dirty="0" err="1"/>
              <a:t>Vars</a:t>
            </a:r>
            <a:r>
              <a:rPr lang="en-US" dirty="0"/>
              <a:t> can be bound to a different object</a:t>
            </a:r>
          </a:p>
          <a:p>
            <a:pPr lvl="1"/>
            <a:r>
              <a:rPr lang="en-US" dirty="0"/>
              <a:t>… even if that object is immutable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List(4, 5, 6)    // Fine. Vars can be reassigned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= 100           // Error! Lists are immutable</a:t>
            </a:r>
          </a:p>
          <a:p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Use </a:t>
            </a:r>
            <a:r>
              <a:rPr lang="en-US" i="1" dirty="0" err="1">
                <a:solidFill>
                  <a:srgbClr val="00B050"/>
                </a:solidFill>
                <a:cs typeface="Courier New" panose="02070309020205020404" pitchFamily="49" charset="0"/>
              </a:rPr>
              <a:t>vals</a:t>
            </a:r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 by default; </a:t>
            </a:r>
            <a:r>
              <a:rPr lang="en-US" i="1" dirty="0" err="1">
                <a:solidFill>
                  <a:srgbClr val="00B050"/>
                </a:solidFill>
                <a:cs typeface="Courier New" panose="02070309020205020404" pitchFamily="49" charset="0"/>
              </a:rPr>
              <a:t>vars</a:t>
            </a:r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 only when necessary!</a:t>
            </a:r>
          </a:p>
        </p:txBody>
      </p:sp>
    </p:spTree>
    <p:extLst>
      <p:ext uri="{BB962C8B-B14F-4D97-AF65-F5344CB8AC3E}">
        <p14:creationId xmlns:p14="http://schemas.microsoft.com/office/powerpoint/2010/main" val="6557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Scala Lists</vt:lpstr>
      <vt:lpstr>Create a List</vt:lpstr>
      <vt:lpstr>Create(?) a Second List</vt:lpstr>
      <vt:lpstr>Cons (Prepend) an Element</vt:lpstr>
      <vt:lpstr>Modifying List3 Changes List1 and List2?</vt:lpstr>
      <vt:lpstr>No! Lists are Immutable</vt:lpstr>
      <vt:lpstr>Summary</vt:lpstr>
      <vt:lpstr>Arrays</vt:lpstr>
      <vt:lpstr>Aren’t Vals Immutable?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Chapin, Peter  @ VTC</dc:creator>
  <cp:lastModifiedBy>Peter Chapin</cp:lastModifiedBy>
  <cp:revision>8</cp:revision>
  <dcterms:created xsi:type="dcterms:W3CDTF">2015-09-01T21:30:40Z</dcterms:created>
  <dcterms:modified xsi:type="dcterms:W3CDTF">2025-01-30T23:26:11Z</dcterms:modified>
</cp:coreProperties>
</file>