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6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2366-B2A6-4A4C-A6CD-565EEE14BF33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B456-DAA4-488E-A919-6A18D776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Voltage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Parallel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705100" y="2527300"/>
            <a:ext cx="6781800" cy="2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705100" y="5486400"/>
            <a:ext cx="6781800" cy="2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05100" y="2705100"/>
            <a:ext cx="0" cy="264160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86900" y="2705100"/>
            <a:ext cx="0" cy="264160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24111" y="1506022"/>
            <a:ext cx="386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section of rectangular metal tube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2300" y="2972872"/>
            <a:ext cx="315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Sides insulated from each other</a:t>
            </a:r>
          </a:p>
          <a:p>
            <a:pPr algn="ctr"/>
            <a:r>
              <a:rPr lang="en-US" dirty="0" smtClean="0"/>
              <a:t>(not connected)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24111" y="1875354"/>
            <a:ext cx="103589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705100" y="2972872"/>
            <a:ext cx="457200" cy="16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62300" y="2565401"/>
            <a:ext cx="165100" cy="4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59238" y="5117068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</a:t>
            </a:r>
            <a:r>
              <a:rPr lang="en-US" dirty="0" smtClean="0"/>
              <a:t> = 0.0 volts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4051" y="25400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08951" y="469852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83582" y="46985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14780" y="5879803"/>
            <a:ext cx="431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Problem: Compute voltage at interior points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4372839" y="4116771"/>
            <a:ext cx="1723161" cy="176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6466" y="1912184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side at a different voltage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7491819" y="2096850"/>
            <a:ext cx="294647" cy="40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705100" y="2527300"/>
            <a:ext cx="6781800" cy="2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705100" y="5486400"/>
            <a:ext cx="6781800" cy="2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05100" y="2705100"/>
            <a:ext cx="0" cy="264160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86900" y="2705100"/>
            <a:ext cx="0" cy="264160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59238" y="5117068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= 0.0 volts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051" y="25400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8951" y="469852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83582" y="46985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677400" y="254000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05100" y="5664200"/>
            <a:ext cx="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05100" y="1981200"/>
            <a:ext cx="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46300" y="2552700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3995" y="210875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(0, 0)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22048" y="21833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x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55850" y="6082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y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089183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40154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06883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6983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03978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00383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68683" y="25273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5083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26083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32483" y="25273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13483" y="25273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75561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37383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31083" y="255905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568085" y="255905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9283" y="2552700"/>
            <a:ext cx="0" cy="295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07025" y="2935764"/>
            <a:ext cx="677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07025" y="3316764"/>
            <a:ext cx="677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707025" y="3723164"/>
            <a:ext cx="677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753995" y="4154964"/>
            <a:ext cx="677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53995" y="4599464"/>
            <a:ext cx="677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05100" y="5063610"/>
            <a:ext cx="677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06983" y="1611453"/>
            <a:ext cx="365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Voltage at each mesh point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168683" y="1796119"/>
            <a:ext cx="1638300" cy="192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at Each Point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34100" y="2324100"/>
            <a:ext cx="25400" cy="360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73500" y="4025900"/>
            <a:ext cx="4521200" cy="25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57900" y="3962400"/>
            <a:ext cx="1524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57900" y="2241550"/>
            <a:ext cx="1524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83300" y="5842000"/>
            <a:ext cx="1524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9200" y="3968750"/>
            <a:ext cx="1524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43900" y="3949700"/>
            <a:ext cx="1524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35700" y="36322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V[x, y]</a:t>
            </a:r>
            <a:endParaRPr lang="en-US" i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3900" y="358723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V[x+1, y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59200" y="35930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V[x-1, y]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0382" y="21394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V[x, y-1]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00740" y="573988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V[x, y+1]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1665605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V[x, y] = (V[x+1, y] + V[x, y+1] + V[x-1, y] + V[x, y-1]) / 4.0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65041" y="4363998"/>
            <a:ext cx="450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 is average of surrounding mesh points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1"/>
            <a:endCxn id="9" idx="5"/>
          </p:cNvCxnSpPr>
          <p:nvPr/>
        </p:nvCxnSpPr>
        <p:spPr>
          <a:xfrm flipH="1" flipV="1">
            <a:off x="6187982" y="4103322"/>
            <a:ext cx="577059" cy="44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two dimensional array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1"/>
            <a:r>
              <a:rPr lang="en-US" dirty="0" smtClean="0"/>
              <a:t>Initialize the “edges” to the side voltages</a:t>
            </a:r>
          </a:p>
          <a:p>
            <a:pPr lvl="1"/>
            <a:r>
              <a:rPr lang="en-US" dirty="0" smtClean="0"/>
              <a:t>Initialize the interior to 0.0</a:t>
            </a:r>
          </a:p>
          <a:p>
            <a:r>
              <a:rPr lang="en-US" dirty="0" smtClean="0"/>
              <a:t>Sweep over </a:t>
            </a:r>
            <a:r>
              <a:rPr lang="en-US" i="1" dirty="0" smtClean="0"/>
              <a:t>interior only </a:t>
            </a:r>
            <a:r>
              <a:rPr lang="en-US" dirty="0" smtClean="0"/>
              <a:t>and update each point to be average of adjacent points</a:t>
            </a:r>
          </a:p>
          <a:p>
            <a:r>
              <a:rPr lang="en-US" dirty="0" smtClean="0"/>
              <a:t>Repeat until results converge on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more accurate with a fine mesh</a:t>
            </a:r>
          </a:p>
          <a:p>
            <a:pPr lvl="1"/>
            <a:r>
              <a:rPr lang="en-US" dirty="0" smtClean="0"/>
              <a:t>… but larger number of points increases computation time</a:t>
            </a:r>
          </a:p>
          <a:p>
            <a:pPr lvl="1"/>
            <a:r>
              <a:rPr lang="en-US" dirty="0" smtClean="0"/>
              <a:t>An example of time/accuracy trade-off!</a:t>
            </a:r>
          </a:p>
          <a:p>
            <a:r>
              <a:rPr lang="en-US" dirty="0" smtClean="0"/>
              <a:t>How many iterations over the interior are necessary?</a:t>
            </a:r>
          </a:p>
          <a:p>
            <a:pPr lvl="1"/>
            <a:r>
              <a:rPr lang="en-US" dirty="0" smtClean="0"/>
              <a:t>Until no point changes more than </a:t>
            </a:r>
            <a:r>
              <a:rPr lang="el-GR" dirty="0" smtClean="0"/>
              <a:t>δ</a:t>
            </a:r>
            <a:r>
              <a:rPr lang="en-US" dirty="0" smtClean="0"/>
              <a:t> percent? (for some small </a:t>
            </a:r>
            <a:r>
              <a:rPr lang="el-GR" dirty="0" smtClean="0"/>
              <a:t>δ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It’s not obvious that is correct. Consider the harmonic series</a:t>
            </a:r>
          </a:p>
          <a:p>
            <a:pPr lvl="2"/>
            <a:r>
              <a:rPr lang="en-US" dirty="0" smtClean="0"/>
              <a:t>1 + 1/2 + 1/3 + 1/4 + … diverges even though the terms approach zero</a:t>
            </a:r>
          </a:p>
          <a:p>
            <a:pPr lvl="1"/>
            <a:r>
              <a:rPr lang="en-US" dirty="0" smtClean="0"/>
              <a:t>Nevertheless we’ll use this approach for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Voltage Fields</vt:lpstr>
      <vt:lpstr>Problem Statement</vt:lpstr>
      <vt:lpstr>Approach</vt:lpstr>
      <vt:lpstr>Details at Each Point</vt:lpstr>
      <vt:lpstr>Method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Fields</dc:title>
  <dc:creator>Chapin, Peter  @ VTC</dc:creator>
  <cp:lastModifiedBy>Chapin, Peter  @ VTC</cp:lastModifiedBy>
  <cp:revision>5</cp:revision>
  <dcterms:created xsi:type="dcterms:W3CDTF">2015-09-01T14:56:37Z</dcterms:created>
  <dcterms:modified xsi:type="dcterms:W3CDTF">2015-09-01T15:46:30Z</dcterms:modified>
</cp:coreProperties>
</file>