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1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9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1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0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2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C323-ADB3-40A7-B196-F932B1B27E91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5403-1BD7-4782-BFB1-967767A7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 bwMode="gray">
          <a:xfrm>
            <a:off x="206747" y="2729938"/>
            <a:ext cx="933605" cy="94875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prstClr val="black"/>
                </a:solidFill>
              </a:rPr>
              <a:t>Scala</a:t>
            </a:r>
            <a:r>
              <a:rPr lang="en-US" sz="1400" dirty="0" smtClean="0">
                <a:solidFill>
                  <a:prstClr val="black"/>
                </a:solidFill>
              </a:rPr>
              <a:t>-ness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384967" y="2737896"/>
            <a:ext cx="893148" cy="100197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Modified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 err="1">
                <a:solidFill>
                  <a:prstClr val="black"/>
                </a:solidFill>
              </a:rPr>
              <a:t>Scala</a:t>
            </a:r>
            <a:r>
              <a:rPr lang="en-US" sz="1400" dirty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Compiler</a:t>
            </a:r>
          </a:p>
        </p:txBody>
      </p:sp>
      <p:sp>
        <p:nvSpPr>
          <p:cNvPr id="15" name="Hexagon 14"/>
          <p:cNvSpPr/>
          <p:nvPr/>
        </p:nvSpPr>
        <p:spPr bwMode="gray">
          <a:xfrm>
            <a:off x="2621367" y="3088965"/>
            <a:ext cx="792226" cy="759001"/>
          </a:xfrm>
          <a:prstGeom prst="hexagon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black"/>
                </a:solidFill>
              </a:rPr>
              <a:t>JVM</a:t>
            </a:r>
          </a:p>
        </p:txBody>
      </p:sp>
      <p:sp>
        <p:nvSpPr>
          <p:cNvPr id="16" name="Oval 15"/>
          <p:cNvSpPr/>
          <p:nvPr/>
        </p:nvSpPr>
        <p:spPr>
          <a:xfrm>
            <a:off x="3883949" y="2585015"/>
            <a:ext cx="759916" cy="75900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prstClr val="black"/>
                </a:solidFill>
              </a:rPr>
              <a:t>nesT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83112" y="2585014"/>
            <a:ext cx="682953" cy="759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prstClr val="black"/>
                </a:solidFill>
              </a:rPr>
              <a:t>Rewrite &amp; </a:t>
            </a:r>
            <a:r>
              <a:rPr lang="en-US" sz="1200" dirty="0" err="1" smtClean="0">
                <a:solidFill>
                  <a:prstClr val="black"/>
                </a:solidFill>
              </a:rPr>
              <a:t>ncc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8" name="Hexagon 17"/>
          <p:cNvSpPr/>
          <p:nvPr/>
        </p:nvSpPr>
        <p:spPr>
          <a:xfrm>
            <a:off x="5887633" y="2786805"/>
            <a:ext cx="792226" cy="759001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black"/>
                </a:solidFill>
              </a:rPr>
              <a:t>Tiny-OS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20" name="Straight Arrow Connector 19"/>
          <p:cNvCxnSpPr>
            <a:stCxn id="13" idx="6"/>
          </p:cNvCxnSpPr>
          <p:nvPr/>
        </p:nvCxnSpPr>
        <p:spPr>
          <a:xfrm flipV="1">
            <a:off x="1140352" y="3204313"/>
            <a:ext cx="24461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5" idx="3"/>
          </p:cNvCxnSpPr>
          <p:nvPr/>
        </p:nvCxnSpPr>
        <p:spPr>
          <a:xfrm>
            <a:off x="2278115" y="3238883"/>
            <a:ext cx="343252" cy="229583"/>
          </a:xfrm>
          <a:prstGeom prst="curvedConnector3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7" idx="1"/>
          </p:cNvCxnSpPr>
          <p:nvPr/>
        </p:nvCxnSpPr>
        <p:spPr>
          <a:xfrm flipV="1">
            <a:off x="4643865" y="2964515"/>
            <a:ext cx="23924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18" idx="3"/>
          </p:cNvCxnSpPr>
          <p:nvPr/>
        </p:nvCxnSpPr>
        <p:spPr>
          <a:xfrm>
            <a:off x="5566065" y="2964515"/>
            <a:ext cx="321568" cy="20179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2"/>
          </p:cNvCxnSpPr>
          <p:nvPr/>
        </p:nvCxnSpPr>
        <p:spPr>
          <a:xfrm flipV="1">
            <a:off x="3362737" y="2964516"/>
            <a:ext cx="521212" cy="346148"/>
          </a:xfrm>
          <a:prstGeom prst="curvedConnector3">
            <a:avLst/>
          </a:prstGeom>
          <a:ln w="15875" cmpd="sng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92112" y="3700387"/>
            <a:ext cx="397541" cy="111328"/>
          </a:xfrm>
          <a:prstGeom prst="straightConnector1">
            <a:avLst/>
          </a:prstGeom>
          <a:ln w="63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26055" y="3686890"/>
            <a:ext cx="1078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I/O </a:t>
            </a:r>
            <a:r>
              <a:rPr lang="en-US" sz="1200" dirty="0" smtClean="0">
                <a:solidFill>
                  <a:prstClr val="black"/>
                </a:solidFill>
              </a:rPr>
              <a:t>with user</a:t>
            </a:r>
          </a:p>
          <a:p>
            <a:r>
              <a:rPr lang="en-US" sz="1200" dirty="0">
                <a:solidFill>
                  <a:prstClr val="black"/>
                </a:solidFill>
              </a:rPr>
              <a:t> </a:t>
            </a:r>
            <a:r>
              <a:rPr lang="en-US" sz="1200" dirty="0" smtClean="0">
                <a:solidFill>
                  <a:prstClr val="black"/>
                </a:solidFill>
              </a:rPr>
              <a:t>and/or WSN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1280" y="2233539"/>
            <a:ext cx="2262757" cy="208725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49741" y="2233539"/>
            <a:ext cx="3277107" cy="208725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0020" y="4358656"/>
            <a:ext cx="62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Lab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185589" y="4389433"/>
            <a:ext cx="256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</a:t>
            </a:r>
            <a:r>
              <a:rPr lang="en-US" sz="1400" dirty="0" smtClean="0"/>
              <a:t>n Lab, </a:t>
            </a:r>
            <a:r>
              <a:rPr lang="en-US" sz="1400" dirty="0" smtClean="0"/>
              <a:t>or </a:t>
            </a:r>
            <a:r>
              <a:rPr lang="en-US" sz="1400" i="1" dirty="0" smtClean="0"/>
              <a:t>in situ </a:t>
            </a:r>
            <a:r>
              <a:rPr lang="en-US" sz="1400" dirty="0" smtClean="0"/>
              <a:t>on Hub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1949" y="4389433"/>
            <a:ext cx="2535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  </a:t>
            </a:r>
            <a:r>
              <a:rPr lang="en-US" sz="1400" i="1" dirty="0"/>
              <a:t>I</a:t>
            </a:r>
            <a:r>
              <a:rPr lang="en-US" sz="1400" i="1" dirty="0" smtClean="0"/>
              <a:t>n situ </a:t>
            </a:r>
            <a:r>
              <a:rPr lang="en-US" sz="1400" dirty="0" smtClean="0"/>
              <a:t>on </a:t>
            </a:r>
            <a:r>
              <a:rPr lang="en-US" sz="1400" dirty="0" smtClean="0"/>
              <a:t>Motes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7156445" y="2714121"/>
            <a:ext cx="223422" cy="23078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76214" y="3010918"/>
            <a:ext cx="203653" cy="2131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2" name="Hexagon 31"/>
          <p:cNvSpPr/>
          <p:nvPr/>
        </p:nvSpPr>
        <p:spPr>
          <a:xfrm>
            <a:off x="7156445" y="3310664"/>
            <a:ext cx="228600" cy="208674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8669" y="2977418"/>
            <a:ext cx="7040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Compiler</a:t>
            </a:r>
            <a:endParaRPr lang="en-US" sz="1100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18845" y="3747656"/>
            <a:ext cx="271111" cy="862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131662" y="4045485"/>
            <a:ext cx="25829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444230" y="3637055"/>
            <a:ext cx="4587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Load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7418669" y="3898665"/>
            <a:ext cx="4988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Parse</a:t>
            </a:r>
            <a:endParaRPr lang="en-US" sz="1100" dirty="0"/>
          </a:p>
        </p:txBody>
      </p:sp>
      <p:sp>
        <p:nvSpPr>
          <p:cNvPr id="1027" name="TextBox 1026"/>
          <p:cNvSpPr txBox="1"/>
          <p:nvPr/>
        </p:nvSpPr>
        <p:spPr>
          <a:xfrm>
            <a:off x="2661232" y="2479661"/>
            <a:ext cx="13011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 smtClean="0"/>
              <a:t>Scalaness</a:t>
            </a:r>
            <a:r>
              <a:rPr lang="en-US" sz="1050" dirty="0" smtClean="0"/>
              <a:t> (Stage 1) Computation   Result    </a:t>
            </a:r>
            <a:endParaRPr lang="en-US" sz="1050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421144" y="2870356"/>
            <a:ext cx="110703" cy="184755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67046" y="2233539"/>
            <a:ext cx="1033400" cy="208725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39" name="Rectangle 1038"/>
          <p:cNvSpPr/>
          <p:nvPr/>
        </p:nvSpPr>
        <p:spPr>
          <a:xfrm>
            <a:off x="7418669" y="2683294"/>
            <a:ext cx="9012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Source Code</a:t>
            </a:r>
            <a:endParaRPr lang="en-US" sz="1100" dirty="0"/>
          </a:p>
        </p:txBody>
      </p:sp>
      <p:sp>
        <p:nvSpPr>
          <p:cNvPr id="1040" name="Rectangle 1039"/>
          <p:cNvSpPr/>
          <p:nvPr/>
        </p:nvSpPr>
        <p:spPr>
          <a:xfrm>
            <a:off x="7418669" y="3284196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/>
              <a:t>Execution Environment</a:t>
            </a:r>
            <a:endParaRPr lang="en-US" sz="1100" dirty="0"/>
          </a:p>
        </p:txBody>
      </p:sp>
      <p:sp>
        <p:nvSpPr>
          <p:cNvPr id="1052" name="Right Brace 1051"/>
          <p:cNvSpPr/>
          <p:nvPr/>
        </p:nvSpPr>
        <p:spPr>
          <a:xfrm rot="16200000">
            <a:off x="1717240" y="346693"/>
            <a:ext cx="228602" cy="3345216"/>
          </a:xfrm>
          <a:prstGeom prst="righ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Brace 99"/>
          <p:cNvSpPr/>
          <p:nvPr/>
        </p:nvSpPr>
        <p:spPr>
          <a:xfrm rot="16200000">
            <a:off x="5001619" y="455360"/>
            <a:ext cx="228602" cy="312787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TextBox 1052"/>
          <p:cNvSpPr txBox="1"/>
          <p:nvPr/>
        </p:nvSpPr>
        <p:spPr>
          <a:xfrm>
            <a:off x="1473332" y="1576925"/>
            <a:ext cx="71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 1</a:t>
            </a:r>
            <a:endParaRPr lang="en-US" sz="1400" dirty="0"/>
          </a:p>
        </p:txBody>
      </p:sp>
      <p:sp>
        <p:nvSpPr>
          <p:cNvPr id="1054" name="TextBox 1053"/>
          <p:cNvSpPr txBox="1"/>
          <p:nvPr/>
        </p:nvSpPr>
        <p:spPr>
          <a:xfrm>
            <a:off x="4773879" y="1574432"/>
            <a:ext cx="71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Stage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420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53400" y="3881761"/>
            <a:ext cx="437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Key</a:t>
            </a:r>
            <a:endParaRPr lang="en-US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7663"/>
            <a:ext cx="7507300" cy="2727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06" y="1981200"/>
            <a:ext cx="1562393" cy="18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04800"/>
            <a:ext cx="2343150" cy="3786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6443" y="4191000"/>
            <a:ext cx="14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Hub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4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53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University of Vermont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Scalaness</dc:title>
  <dc:creator>Chris Skalka</dc:creator>
  <cp:lastModifiedBy>Chris Skalka</cp:lastModifiedBy>
  <cp:revision>35</cp:revision>
  <dcterms:created xsi:type="dcterms:W3CDTF">2013-05-29T20:30:02Z</dcterms:created>
  <dcterms:modified xsi:type="dcterms:W3CDTF">2013-05-31T03:45:06Z</dcterms:modified>
</cp:coreProperties>
</file>