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4" d="100"/>
          <a:sy n="94" d="100"/>
        </p:scale>
        <p:origin x="-68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81F9B-B628-4AC9-8FDB-B735BC7BEBE8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DD0A1-E9A6-48F4-9099-7A4646327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101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81F9B-B628-4AC9-8FDB-B735BC7BEBE8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DD0A1-E9A6-48F4-9099-7A4646327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093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81F9B-B628-4AC9-8FDB-B735BC7BEBE8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DD0A1-E9A6-48F4-9099-7A4646327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807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81F9B-B628-4AC9-8FDB-B735BC7BEBE8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DD0A1-E9A6-48F4-9099-7A4646327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647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81F9B-B628-4AC9-8FDB-B735BC7BEBE8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DD0A1-E9A6-48F4-9099-7A4646327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427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81F9B-B628-4AC9-8FDB-B735BC7BEBE8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DD0A1-E9A6-48F4-9099-7A4646327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632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81F9B-B628-4AC9-8FDB-B735BC7BEBE8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DD0A1-E9A6-48F4-9099-7A4646327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614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81F9B-B628-4AC9-8FDB-B735BC7BEBE8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DD0A1-E9A6-48F4-9099-7A4646327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688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81F9B-B628-4AC9-8FDB-B735BC7BEBE8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DD0A1-E9A6-48F4-9099-7A4646327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88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81F9B-B628-4AC9-8FDB-B735BC7BEBE8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DD0A1-E9A6-48F4-9099-7A4646327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93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81F9B-B628-4AC9-8FDB-B735BC7BEBE8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DD0A1-E9A6-48F4-9099-7A4646327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676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081F9B-B628-4AC9-8FDB-B735BC7BEBE8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5DD0A1-E9A6-48F4-9099-7A4646327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749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853078" y="1296816"/>
            <a:ext cx="73914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2019300" y="1754016"/>
            <a:ext cx="9906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A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438900" y="1754016"/>
            <a:ext cx="9906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9" name="Oval 8"/>
          <p:cNvSpPr/>
          <p:nvPr/>
        </p:nvSpPr>
        <p:spPr>
          <a:xfrm>
            <a:off x="3576297" y="3440208"/>
            <a:ext cx="304800" cy="30480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876300" y="3365101"/>
            <a:ext cx="304800" cy="30480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797629" y="5085043"/>
            <a:ext cx="304800" cy="30480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362200" y="3027645"/>
            <a:ext cx="304800" cy="30480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589314" y="4453670"/>
            <a:ext cx="304800" cy="30480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700135" y="4399244"/>
            <a:ext cx="304800" cy="30480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400698" y="4391588"/>
            <a:ext cx="304800" cy="3048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6629400" y="4910872"/>
            <a:ext cx="304800" cy="3048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5415643" y="3305189"/>
            <a:ext cx="304800" cy="3048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629400" y="3180045"/>
            <a:ext cx="304800" cy="3048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419600" y="4977280"/>
            <a:ext cx="304800" cy="3048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7658100" y="4181530"/>
            <a:ext cx="304800" cy="3048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>
            <a:stCxn id="12" idx="4"/>
            <a:endCxn id="11" idx="0"/>
          </p:cNvCxnSpPr>
          <p:nvPr/>
        </p:nvCxnSpPr>
        <p:spPr>
          <a:xfrm>
            <a:off x="2514600" y="3332445"/>
            <a:ext cx="435429" cy="1752598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headEnd type="stealth" w="sm" len="lg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0" idx="5"/>
            <a:endCxn id="13" idx="1"/>
          </p:cNvCxnSpPr>
          <p:nvPr/>
        </p:nvCxnSpPr>
        <p:spPr>
          <a:xfrm>
            <a:off x="1136463" y="3625264"/>
            <a:ext cx="497488" cy="873043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headEnd type="stealth" w="sm" len="lg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2" idx="6"/>
            <a:endCxn id="9" idx="2"/>
          </p:cNvCxnSpPr>
          <p:nvPr/>
        </p:nvCxnSpPr>
        <p:spPr>
          <a:xfrm>
            <a:off x="2667000" y="3180045"/>
            <a:ext cx="909297" cy="412563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headEnd type="stealth" w="sm" len="lg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2" idx="2"/>
            <a:endCxn id="10" idx="6"/>
          </p:cNvCxnSpPr>
          <p:nvPr/>
        </p:nvCxnSpPr>
        <p:spPr>
          <a:xfrm flipH="1">
            <a:off x="1181100" y="3180045"/>
            <a:ext cx="1181100" cy="337456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headEnd type="stealth" w="sm" len="lg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5" idx="2"/>
            <a:endCxn id="12" idx="0"/>
          </p:cNvCxnSpPr>
          <p:nvPr/>
        </p:nvCxnSpPr>
        <p:spPr>
          <a:xfrm>
            <a:off x="2514600" y="2363616"/>
            <a:ext cx="0" cy="664029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headEnd type="stealth" w="sm" len="lg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18" idx="2"/>
            <a:endCxn id="17" idx="6"/>
          </p:cNvCxnSpPr>
          <p:nvPr/>
        </p:nvCxnSpPr>
        <p:spPr>
          <a:xfrm flipH="1">
            <a:off x="5720443" y="3332445"/>
            <a:ext cx="908957" cy="125144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headEnd type="stealth" w="sm" len="lg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17" idx="3"/>
            <a:endCxn id="19" idx="7"/>
          </p:cNvCxnSpPr>
          <p:nvPr/>
        </p:nvCxnSpPr>
        <p:spPr>
          <a:xfrm flipH="1">
            <a:off x="4679763" y="3565352"/>
            <a:ext cx="780517" cy="1456565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headEnd type="stealth" w="sm" len="lg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17" idx="3"/>
            <a:endCxn id="15" idx="7"/>
          </p:cNvCxnSpPr>
          <p:nvPr/>
        </p:nvCxnSpPr>
        <p:spPr>
          <a:xfrm flipH="1">
            <a:off x="3660861" y="3565352"/>
            <a:ext cx="1799419" cy="870873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headEnd type="stealth" w="sm" len="lg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20" idx="3"/>
            <a:endCxn id="16" idx="7"/>
          </p:cNvCxnSpPr>
          <p:nvPr/>
        </p:nvCxnSpPr>
        <p:spPr>
          <a:xfrm flipH="1">
            <a:off x="6889563" y="4441693"/>
            <a:ext cx="813174" cy="513816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headEnd type="stealth" w="sm" len="lg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18" idx="5"/>
            <a:endCxn id="20" idx="1"/>
          </p:cNvCxnSpPr>
          <p:nvPr/>
        </p:nvCxnSpPr>
        <p:spPr>
          <a:xfrm>
            <a:off x="6889563" y="3440208"/>
            <a:ext cx="813174" cy="785959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headEnd type="stealth" w="sm" len="lg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6" idx="2"/>
            <a:endCxn id="18" idx="0"/>
          </p:cNvCxnSpPr>
          <p:nvPr/>
        </p:nvCxnSpPr>
        <p:spPr>
          <a:xfrm flipH="1">
            <a:off x="6781800" y="2363616"/>
            <a:ext cx="152400" cy="816429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headEnd type="stealth" w="sm" len="lg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19" idx="6"/>
            <a:endCxn id="14" idx="3"/>
          </p:cNvCxnSpPr>
          <p:nvPr/>
        </p:nvCxnSpPr>
        <p:spPr>
          <a:xfrm flipV="1">
            <a:off x="4724400" y="4659407"/>
            <a:ext cx="1020372" cy="470273"/>
          </a:xfrm>
          <a:prstGeom prst="straightConnector1">
            <a:avLst/>
          </a:prstGeom>
          <a:ln w="19050" cmpd="sng">
            <a:solidFill>
              <a:schemeClr val="tx1"/>
            </a:solidFill>
            <a:prstDash val="solid"/>
            <a:round/>
            <a:headEnd type="stealth" w="sm" len="lg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15" idx="3"/>
            <a:endCxn id="11" idx="7"/>
          </p:cNvCxnSpPr>
          <p:nvPr/>
        </p:nvCxnSpPr>
        <p:spPr>
          <a:xfrm flipH="1">
            <a:off x="3057792" y="4651751"/>
            <a:ext cx="387543" cy="477929"/>
          </a:xfrm>
          <a:prstGeom prst="straightConnector1">
            <a:avLst/>
          </a:prstGeom>
          <a:ln w="19050" cmpd="sng">
            <a:solidFill>
              <a:schemeClr val="tx1"/>
            </a:solidFill>
            <a:prstDash val="solid"/>
            <a:round/>
            <a:headEnd type="stealth" w="sm" len="lg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17" idx="4"/>
            <a:endCxn id="14" idx="0"/>
          </p:cNvCxnSpPr>
          <p:nvPr/>
        </p:nvCxnSpPr>
        <p:spPr>
          <a:xfrm>
            <a:off x="5568043" y="3609989"/>
            <a:ext cx="284492" cy="789255"/>
          </a:xfrm>
          <a:prstGeom prst="straightConnector1">
            <a:avLst/>
          </a:prstGeom>
          <a:ln w="19050" cmpd="sng">
            <a:solidFill>
              <a:schemeClr val="tx1"/>
            </a:solidFill>
            <a:prstDash val="solid"/>
            <a:round/>
            <a:headEnd type="stealth" w="sm" len="lg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9" idx="6"/>
            <a:endCxn id="17" idx="2"/>
          </p:cNvCxnSpPr>
          <p:nvPr/>
        </p:nvCxnSpPr>
        <p:spPr>
          <a:xfrm flipV="1">
            <a:off x="3881097" y="3457589"/>
            <a:ext cx="1534546" cy="135019"/>
          </a:xfrm>
          <a:prstGeom prst="straightConnector1">
            <a:avLst/>
          </a:prstGeom>
          <a:ln w="19050" cmpd="sng">
            <a:solidFill>
              <a:schemeClr val="tx1"/>
            </a:solidFill>
            <a:prstDash val="solid"/>
            <a:round/>
            <a:headEnd type="stealth" w="sm" len="lg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5" idx="0"/>
          </p:cNvCxnSpPr>
          <p:nvPr/>
        </p:nvCxnSpPr>
        <p:spPr>
          <a:xfrm flipV="1">
            <a:off x="2514600" y="1296816"/>
            <a:ext cx="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6" idx="0"/>
          </p:cNvCxnSpPr>
          <p:nvPr/>
        </p:nvCxnSpPr>
        <p:spPr>
          <a:xfrm flipH="1" flipV="1">
            <a:off x="6928757" y="1318587"/>
            <a:ext cx="5443" cy="4354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4075610" y="927484"/>
            <a:ext cx="945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Internet</a:t>
            </a:r>
            <a:endParaRPr lang="en-US" dirty="0"/>
          </a:p>
        </p:txBody>
      </p:sp>
      <p:sp>
        <p:nvSpPr>
          <p:cNvPr id="100" name="TextBox 99"/>
          <p:cNvSpPr txBox="1"/>
          <p:nvPr/>
        </p:nvSpPr>
        <p:spPr>
          <a:xfrm>
            <a:off x="685794" y="5524872"/>
            <a:ext cx="27680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Cross-domain communication:</a:t>
            </a:r>
            <a:endParaRPr lang="en-US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3693156" y="1597151"/>
            <a:ext cx="20624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Exchange/verify certs</a:t>
            </a:r>
          </a:p>
          <a:p>
            <a:pPr algn="ctr"/>
            <a:r>
              <a:rPr lang="en-US" sz="1600" dirty="0" smtClean="0"/>
              <a:t>Authorize access</a:t>
            </a:r>
          </a:p>
          <a:p>
            <a:pPr algn="ctr"/>
            <a:r>
              <a:rPr lang="en-US" sz="1600" dirty="0" smtClean="0"/>
              <a:t>Negotiate session keys</a:t>
            </a:r>
          </a:p>
        </p:txBody>
      </p:sp>
      <p:cxnSp>
        <p:nvCxnSpPr>
          <p:cNvPr id="29" name="Straight Arrow Connector 28"/>
          <p:cNvCxnSpPr>
            <a:stCxn id="3" idx="1"/>
            <a:endCxn id="5" idx="3"/>
          </p:cNvCxnSpPr>
          <p:nvPr/>
        </p:nvCxnSpPr>
        <p:spPr>
          <a:xfrm flipH="1">
            <a:off x="3009900" y="2012650"/>
            <a:ext cx="683256" cy="461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" idx="3"/>
            <a:endCxn id="6" idx="1"/>
          </p:cNvCxnSpPr>
          <p:nvPr/>
        </p:nvCxnSpPr>
        <p:spPr>
          <a:xfrm>
            <a:off x="5755644" y="2012650"/>
            <a:ext cx="683256" cy="461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495300" y="2771830"/>
            <a:ext cx="8077200" cy="3158706"/>
          </a:xfrm>
          <a:prstGeom prst="rect">
            <a:avLst/>
          </a:prstGeom>
          <a:noFill/>
          <a:ln w="952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95300" y="1449216"/>
            <a:ext cx="8077200" cy="1246414"/>
          </a:xfrm>
          <a:prstGeom prst="rect">
            <a:avLst/>
          </a:prstGeom>
          <a:noFill/>
          <a:ln w="952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495300" y="1449216"/>
            <a:ext cx="867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Stage 1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95300" y="2771830"/>
            <a:ext cx="867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Stage 2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696580" y="5494094"/>
            <a:ext cx="2672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Intra-domain</a:t>
            </a:r>
            <a:r>
              <a:rPr lang="en-US" dirty="0" smtClean="0"/>
              <a:t> </a:t>
            </a:r>
            <a:r>
              <a:rPr lang="en-US" sz="1600" dirty="0" smtClean="0"/>
              <a:t>communication:</a:t>
            </a:r>
            <a:endParaRPr lang="en-US" sz="1600" dirty="0"/>
          </a:p>
        </p:txBody>
      </p:sp>
      <p:sp>
        <p:nvSpPr>
          <p:cNvPr id="35" name="Down Arrow 34"/>
          <p:cNvSpPr/>
          <p:nvPr/>
        </p:nvSpPr>
        <p:spPr>
          <a:xfrm rot="1226813">
            <a:off x="6235837" y="2539996"/>
            <a:ext cx="279551" cy="370428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Down Arrow 35"/>
          <p:cNvSpPr/>
          <p:nvPr/>
        </p:nvSpPr>
        <p:spPr>
          <a:xfrm rot="20932287">
            <a:off x="2872351" y="2524361"/>
            <a:ext cx="275097" cy="393827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3821424" y="2841491"/>
            <a:ext cx="1594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(Re)image motes</a:t>
            </a:r>
            <a:endParaRPr lang="en-US" sz="1600" dirty="0"/>
          </a:p>
        </p:txBody>
      </p:sp>
      <p:cxnSp>
        <p:nvCxnSpPr>
          <p:cNvPr id="63" name="Straight Arrow Connector 62"/>
          <p:cNvCxnSpPr/>
          <p:nvPr/>
        </p:nvCxnSpPr>
        <p:spPr>
          <a:xfrm flipV="1">
            <a:off x="5398589" y="2841491"/>
            <a:ext cx="473914" cy="16012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46" idx="1"/>
          </p:cNvCxnSpPr>
          <p:nvPr/>
        </p:nvCxnSpPr>
        <p:spPr>
          <a:xfrm flipH="1" flipV="1">
            <a:off x="3407229" y="2841491"/>
            <a:ext cx="414195" cy="16927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V="1">
            <a:off x="3487233" y="5724816"/>
            <a:ext cx="668381" cy="1"/>
          </a:xfrm>
          <a:prstGeom prst="straightConnector1">
            <a:avLst/>
          </a:prstGeom>
          <a:ln w="19050" cmpd="sng">
            <a:solidFill>
              <a:schemeClr val="tx1"/>
            </a:solidFill>
            <a:prstDash val="solid"/>
            <a:round/>
            <a:headEnd type="stealth" w="sm" len="lg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 flipH="1">
            <a:off x="7470868" y="5678760"/>
            <a:ext cx="679264" cy="15389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headEnd type="stealth" w="sm" len="lg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15" idx="0"/>
            <a:endCxn id="9" idx="4"/>
          </p:cNvCxnSpPr>
          <p:nvPr/>
        </p:nvCxnSpPr>
        <p:spPr>
          <a:xfrm flipV="1">
            <a:off x="3553098" y="3745008"/>
            <a:ext cx="175599" cy="646580"/>
          </a:xfrm>
          <a:prstGeom prst="straightConnector1">
            <a:avLst/>
          </a:prstGeom>
          <a:ln w="19050" cmpd="sng">
            <a:solidFill>
              <a:schemeClr val="tx1"/>
            </a:solidFill>
            <a:prstDash val="solid"/>
            <a:round/>
            <a:headEnd type="stealth" w="sm" len="lg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5682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690</TotalTime>
  <Words>23</Words>
  <Application>Microsoft Office PowerPoint</Application>
  <PresentationFormat>On-screen Show 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</dc:creator>
  <cp:lastModifiedBy>Chris Skalka</cp:lastModifiedBy>
  <cp:revision>62</cp:revision>
  <dcterms:created xsi:type="dcterms:W3CDTF">2011-03-26T12:34:24Z</dcterms:created>
  <dcterms:modified xsi:type="dcterms:W3CDTF">2013-06-14T02:19:35Z</dcterms:modified>
</cp:coreProperties>
</file>