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Trust Management in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</a:t>
            </a:r>
            <a:r>
              <a:rPr lang="en-US" dirty="0" smtClean="0"/>
              <a:t>Chapin</a:t>
            </a:r>
            <a:endParaRPr lang="en-US" dirty="0" smtClean="0"/>
          </a:p>
          <a:p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Research Day; December 10, 2010</a:t>
            </a:r>
          </a:p>
        </p:txBody>
      </p:sp>
      <p:pic>
        <p:nvPicPr>
          <p:cNvPr id="4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(Tentative)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2743" y="2068285"/>
            <a:ext cx="677012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Trust management in WSNs </a:t>
            </a:r>
            <a:r>
              <a:rPr lang="en-US" sz="2800" i="1" dirty="0" smtClean="0"/>
              <a:t>is</a:t>
            </a:r>
            <a:r>
              <a:rPr lang="en-US" sz="2800" dirty="0" smtClean="0"/>
              <a:t> </a:t>
            </a:r>
            <a:r>
              <a:rPr lang="en-US" sz="2800" dirty="0" smtClean="0"/>
              <a:t>feasible</a:t>
            </a:r>
            <a:endParaRPr lang="en-US" sz="28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Certificate processing done in background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/>
              <a:t>Zero overhead during message exchange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Symmetric session keys are fast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Use of ECC cryptography is feasible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Memory overhead significant, but manageable</a:t>
            </a:r>
            <a:endParaRPr lang="en-US" sz="24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 smtClean="0"/>
              <a:t>Further optimizations possible</a:t>
            </a:r>
          </a:p>
        </p:txBody>
      </p:sp>
    </p:spTree>
    <p:extLst>
      <p:ext uri="{BB962C8B-B14F-4D97-AF65-F5344CB8AC3E}">
        <p14:creationId xmlns:p14="http://schemas.microsoft.com/office/powerpoint/2010/main" val="35966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383971"/>
            <a:ext cx="73487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Finish 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Fully evaluate performance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Allow programmer to pre-compute static sizes?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84530" y="4724400"/>
            <a:ext cx="656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http://www.cs.uvm.edu/~pchapin/Sprocket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8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49317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What Problem are we Solving?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RT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Trust </a:t>
            </a:r>
            <a:r>
              <a:rPr lang="en-US" sz="2800" dirty="0" smtClean="0"/>
              <a:t>Management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Sprocket</a:t>
            </a:r>
            <a:r>
              <a:rPr lang="en-US" sz="2800" i="1" baseline="-25000" dirty="0" err="1" smtClean="0"/>
              <a:t>RT</a:t>
            </a:r>
            <a:r>
              <a:rPr lang="en-US" sz="2800" dirty="0" smtClean="0"/>
              <a:t> </a:t>
            </a:r>
            <a:r>
              <a:rPr lang="en-US" sz="2800" dirty="0" smtClean="0"/>
              <a:t>Architecture	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Sprocket</a:t>
            </a:r>
            <a:r>
              <a:rPr lang="en-US" sz="2800" i="1" baseline="-25000" dirty="0" err="1" smtClean="0"/>
              <a:t>RT</a:t>
            </a:r>
            <a:r>
              <a:rPr lang="en-US" sz="2800" dirty="0" smtClean="0"/>
              <a:t> Performance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Conclusions and Future Work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2668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6771" y="21553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3778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0247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55371" y="4974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194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4157" y="474617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192132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550545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387531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3800" y="21717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2108" y="174715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5448300"/>
            <a:ext cx="533400" cy="342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8100" y="5448300"/>
            <a:ext cx="571500" cy="3429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3"/>
            <a:endCxn id="8" idx="2"/>
          </p:cNvCxnSpPr>
          <p:nvPr/>
        </p:nvCxnSpPr>
        <p:spPr>
          <a:xfrm flipV="1">
            <a:off x="1219200" y="5089072"/>
            <a:ext cx="936171" cy="5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0" idx="2"/>
          </p:cNvCxnSpPr>
          <p:nvPr/>
        </p:nvCxnSpPr>
        <p:spPr>
          <a:xfrm>
            <a:off x="2383971" y="5089072"/>
            <a:ext cx="81642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5" idx="4"/>
          </p:cNvCxnSpPr>
          <p:nvPr/>
        </p:nvCxnSpPr>
        <p:spPr>
          <a:xfrm flipV="1">
            <a:off x="2269671" y="3439886"/>
            <a:ext cx="278407" cy="153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  <a:endCxn id="20" idx="5"/>
          </p:cNvCxnSpPr>
          <p:nvPr/>
        </p:nvCxnSpPr>
        <p:spPr>
          <a:xfrm flipH="1" flipV="1">
            <a:off x="1109522" y="3406408"/>
            <a:ext cx="1079327" cy="160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5" idx="1"/>
          </p:cNvCxnSpPr>
          <p:nvPr/>
        </p:nvCxnSpPr>
        <p:spPr>
          <a:xfrm>
            <a:off x="2121893" y="2350493"/>
            <a:ext cx="345363" cy="8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7"/>
            <a:endCxn id="6" idx="3"/>
          </p:cNvCxnSpPr>
          <p:nvPr/>
        </p:nvCxnSpPr>
        <p:spPr>
          <a:xfrm flipV="1">
            <a:off x="2628900" y="2219864"/>
            <a:ext cx="1747978" cy="102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0" idx="7"/>
          </p:cNvCxnSpPr>
          <p:nvPr/>
        </p:nvCxnSpPr>
        <p:spPr>
          <a:xfrm flipH="1">
            <a:off x="3395522" y="4309922"/>
            <a:ext cx="4479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22" idx="1"/>
          </p:cNvCxnSpPr>
          <p:nvPr/>
        </p:nvCxnSpPr>
        <p:spPr>
          <a:xfrm>
            <a:off x="5753100" y="56197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7"/>
            <a:endCxn id="11" idx="3"/>
          </p:cNvCxnSpPr>
          <p:nvPr/>
        </p:nvCxnSpPr>
        <p:spPr>
          <a:xfrm flipV="1">
            <a:off x="5719622" y="4538522"/>
            <a:ext cx="638456" cy="100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1"/>
            <a:endCxn id="13" idx="5"/>
          </p:cNvCxnSpPr>
          <p:nvPr/>
        </p:nvCxnSpPr>
        <p:spPr>
          <a:xfrm flipH="1" flipV="1">
            <a:off x="4609279" y="4941294"/>
            <a:ext cx="948699" cy="59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7" idx="2"/>
          </p:cNvCxnSpPr>
          <p:nvPr/>
        </p:nvCxnSpPr>
        <p:spPr>
          <a:xfrm flipV="1">
            <a:off x="6519722" y="3989614"/>
            <a:ext cx="1405078" cy="387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  <a:endCxn id="12" idx="5"/>
          </p:cNvCxnSpPr>
          <p:nvPr/>
        </p:nvCxnSpPr>
        <p:spPr>
          <a:xfrm flipH="1" flipV="1">
            <a:off x="5071922" y="3395522"/>
            <a:ext cx="1286156" cy="981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15" idx="3"/>
          </p:cNvCxnSpPr>
          <p:nvPr/>
        </p:nvCxnSpPr>
        <p:spPr>
          <a:xfrm flipV="1">
            <a:off x="5071922" y="2116450"/>
            <a:ext cx="905156" cy="1117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1"/>
            <a:endCxn id="19" idx="5"/>
          </p:cNvCxnSpPr>
          <p:nvPr/>
        </p:nvCxnSpPr>
        <p:spPr>
          <a:xfrm flipH="1" flipV="1">
            <a:off x="3487230" y="1942278"/>
            <a:ext cx="1423048" cy="129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0"/>
            <a:endCxn id="18" idx="4"/>
          </p:cNvCxnSpPr>
          <p:nvPr/>
        </p:nvCxnSpPr>
        <p:spPr>
          <a:xfrm flipH="1" flipV="1">
            <a:off x="7658100" y="2400300"/>
            <a:ext cx="381000" cy="1475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600" y="6477000"/>
            <a:ext cx="868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1" idx="2"/>
          </p:cNvCxnSpPr>
          <p:nvPr/>
        </p:nvCxnSpPr>
        <p:spPr>
          <a:xfrm>
            <a:off x="95250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>
            <a:off x="794385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6135" y="6107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9" name="Straight Connector 78"/>
          <p:cNvCxnSpPr>
            <a:stCxn id="9" idx="0"/>
            <a:endCxn id="18" idx="3"/>
          </p:cNvCxnSpPr>
          <p:nvPr/>
        </p:nvCxnSpPr>
        <p:spPr>
          <a:xfrm flipV="1">
            <a:off x="7429500" y="2366822"/>
            <a:ext cx="147778" cy="828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5"/>
            <a:endCxn id="17" idx="1"/>
          </p:cNvCxnSpPr>
          <p:nvPr/>
        </p:nvCxnSpPr>
        <p:spPr>
          <a:xfrm>
            <a:off x="7510322" y="3390079"/>
            <a:ext cx="447956" cy="5187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5"/>
            <a:endCxn id="13" idx="1"/>
          </p:cNvCxnSpPr>
          <p:nvPr/>
        </p:nvCxnSpPr>
        <p:spPr>
          <a:xfrm>
            <a:off x="4005122" y="4309922"/>
            <a:ext cx="442513" cy="46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5"/>
            <a:endCxn id="12" idx="0"/>
          </p:cNvCxnSpPr>
          <p:nvPr/>
        </p:nvCxnSpPr>
        <p:spPr>
          <a:xfrm>
            <a:off x="4538522" y="2219864"/>
            <a:ext cx="452578" cy="980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  <a:endCxn id="15" idx="2"/>
          </p:cNvCxnSpPr>
          <p:nvPr/>
        </p:nvCxnSpPr>
        <p:spPr>
          <a:xfrm flipV="1">
            <a:off x="4572000" y="2035628"/>
            <a:ext cx="1371600" cy="103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6"/>
            <a:endCxn id="19" idx="2"/>
          </p:cNvCxnSpPr>
          <p:nvPr/>
        </p:nvCxnSpPr>
        <p:spPr>
          <a:xfrm flipV="1">
            <a:off x="2155371" y="1861456"/>
            <a:ext cx="1136737" cy="408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" idx="7"/>
            <a:endCxn id="12" idx="3"/>
          </p:cNvCxnSpPr>
          <p:nvPr/>
        </p:nvCxnSpPr>
        <p:spPr>
          <a:xfrm flipV="1">
            <a:off x="4005122" y="3395522"/>
            <a:ext cx="905156" cy="752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8882" y="5078968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88126" y="507430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4" name="Straight Connector 13"/>
          <p:cNvCxnSpPr>
            <a:stCxn id="19" idx="6"/>
            <a:endCxn id="6" idx="1"/>
          </p:cNvCxnSpPr>
          <p:nvPr/>
        </p:nvCxnSpPr>
        <p:spPr>
          <a:xfrm>
            <a:off x="3520708" y="1861456"/>
            <a:ext cx="856170" cy="196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Trust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0"/>
            <a:ext cx="26204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B.s.t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  <a:r>
              <a:rPr lang="en-US" sz="2800" dirty="0" smtClean="0"/>
              <a:t> ∩ </a:t>
            </a:r>
            <a:r>
              <a:rPr lang="en-US" sz="2800" i="1" dirty="0" smtClean="0"/>
              <a:t>C.t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789714"/>
            <a:ext cx="4082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UVM.student</a:t>
            </a:r>
            <a:endParaRPr lang="en-US" sz="2400" dirty="0" smtClean="0"/>
          </a:p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WSN.admin</a:t>
            </a:r>
            <a:endParaRPr lang="en-US" sz="2400" dirty="0" smtClean="0"/>
          </a:p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778828"/>
            <a:ext cx="274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UVM.depts</a:t>
            </a:r>
            <a:r>
              <a:rPr lang="en-US" sz="2400" dirty="0" smtClean="0"/>
              <a:t> ← CS</a:t>
            </a:r>
          </a:p>
          <a:p>
            <a:r>
              <a:rPr lang="en-US" sz="2400" dirty="0" err="1" smtClean="0"/>
              <a:t>CS.staff</a:t>
            </a:r>
            <a:r>
              <a:rPr lang="en-US" sz="2400" dirty="0" smtClean="0"/>
              <a:t> ← </a:t>
            </a:r>
            <a:r>
              <a:rPr lang="en-US" sz="2400" dirty="0" err="1" smtClean="0"/>
              <a:t>CS.faculty</a:t>
            </a:r>
            <a:endParaRPr lang="en-US" sz="2400" dirty="0" smtClean="0"/>
          </a:p>
          <a:p>
            <a:r>
              <a:rPr lang="en-US" sz="2400" dirty="0" err="1" smtClean="0"/>
              <a:t>CS.faculty</a:t>
            </a:r>
            <a:r>
              <a:rPr lang="en-US" sz="2400" dirty="0" smtClean="0"/>
              <a:t> ← Jill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328049"/>
            <a:ext cx="182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Policy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328049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Certificates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5331" y="637942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 of a Role Based Trust Management Framework</a:t>
            </a:r>
            <a:r>
              <a:rPr lang="en-US" dirty="0" smtClean="0"/>
              <a:t>, Li  et. </a:t>
            </a:r>
            <a:r>
              <a:rPr lang="en-US" dirty="0"/>
              <a:t>a</a:t>
            </a:r>
            <a:r>
              <a:rPr lang="en-US" dirty="0" smtClean="0"/>
              <a:t>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Authorization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49" y="1774371"/>
            <a:ext cx="624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</a:t>
            </a:r>
            <a:r>
              <a:rPr lang="en-US" sz="2800" i="1" dirty="0" smtClean="0"/>
              <a:t>RT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credential is a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predicate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912905"/>
            <a:ext cx="4113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508" y="3374570"/>
            <a:ext cx="773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X) :- </a:t>
            </a:r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Y), </a:t>
            </a:r>
            <a:r>
              <a:rPr lang="en-US" sz="2400" dirty="0" err="1" smtClean="0"/>
              <a:t>mem</a:t>
            </a:r>
            <a:r>
              <a:rPr lang="en-US" sz="2400" dirty="0" smtClean="0"/>
              <a:t>(Y, staff, X).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6669" y="4419599"/>
            <a:ext cx="2902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faculty,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staff,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sensor,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4427" y="4788930"/>
            <a:ext cx="2983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Semantics is minimum</a:t>
            </a:r>
          </a:p>
          <a:p>
            <a:pPr algn="ctr"/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 smtClean="0"/>
              <a:t>implied </a:t>
            </a:r>
            <a:r>
              <a:rPr lang="en-US" sz="2400" dirty="0" smtClean="0"/>
              <a:t>by</a:t>
            </a:r>
          </a:p>
          <a:p>
            <a:pPr algn="ctr"/>
            <a:r>
              <a:rPr lang="en-US" sz="2400" dirty="0" smtClean="0"/>
              <a:t>credentials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908257" y="5389094"/>
            <a:ext cx="717886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Credential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8862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(ROM)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705100" y="2819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352800" y="2362200"/>
            <a:ext cx="1295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334000" y="2857500"/>
            <a:ext cx="12192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flipH="1">
            <a:off x="6553200" y="2857500"/>
            <a:ext cx="1143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 Memory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88157"/>
              </p:ext>
            </p:extLst>
          </p:nvPr>
        </p:nvGraphicFramePr>
        <p:xfrm>
          <a:off x="1676400" y="1905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11430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887686"/>
            <a:ext cx="781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Packet buffers currently 150 bytes x 2; plan to reduce using fragmentation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37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 Processing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02971"/>
            <a:ext cx="7277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Detailed evaluation pending.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computation time “negligible.”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… based on informal observation.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Signature verification on order of 10 seconds.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… according to </a:t>
            </a:r>
            <a:r>
              <a:rPr lang="en-US" sz="2400" dirty="0" err="1" smtClean="0"/>
              <a:t>TinyECC</a:t>
            </a:r>
            <a:r>
              <a:rPr lang="en-US" sz="2400" dirty="0" smtClean="0"/>
              <a:t> paper.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Signature computation done off-line.</a:t>
            </a:r>
          </a:p>
        </p:txBody>
      </p:sp>
    </p:spTree>
    <p:extLst>
      <p:ext uri="{BB962C8B-B14F-4D97-AF65-F5344CB8AC3E}">
        <p14:creationId xmlns:p14="http://schemas.microsoft.com/office/powerpoint/2010/main" val="266966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Message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38481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Skeleton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705100" y="2819400"/>
            <a:ext cx="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352800" y="2362200"/>
            <a:ext cx="1295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334000" y="2857500"/>
            <a:ext cx="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349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Trust Management in Wireless Sensor Networks</vt:lpstr>
      <vt:lpstr>Outline</vt:lpstr>
      <vt:lpstr>What Problem are we Solving?</vt:lpstr>
      <vt:lpstr>RT0 Trust Management</vt:lpstr>
      <vt:lpstr>RT0 Authorization</vt:lpstr>
      <vt:lpstr>Architecture: Credential Exchange</vt:lpstr>
      <vt:lpstr>Credential Memory Requirements</vt:lpstr>
      <vt:lpstr>Credential Processing Time</vt:lpstr>
      <vt:lpstr>Architecture: Message Exchange</vt:lpstr>
      <vt:lpstr>Conclusions (Tentative)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Management in Wireless Sensor Networks</dc:title>
  <dc:creator>Peter</dc:creator>
  <cp:lastModifiedBy>Peter</cp:lastModifiedBy>
  <cp:revision>27</cp:revision>
  <dcterms:created xsi:type="dcterms:W3CDTF">2006-08-16T00:00:00Z</dcterms:created>
  <dcterms:modified xsi:type="dcterms:W3CDTF">2010-12-09T23:52:22Z</dcterms:modified>
</cp:coreProperties>
</file>