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BF2F-A0FF-46CA-BF74-9E99464220D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AC2D-32CC-4D24-89D1-23DBB84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F9A2E-3B8B-456F-8F26-7C36BD45A35B}"/>
              </a:ext>
            </a:extLst>
          </p:cNvPr>
          <p:cNvSpPr/>
          <p:nvPr/>
        </p:nvSpPr>
        <p:spPr>
          <a:xfrm>
            <a:off x="1565028" y="442320"/>
            <a:ext cx="2152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61531-55DE-440B-B6CF-50714F3145F7}"/>
              </a:ext>
            </a:extLst>
          </p:cNvPr>
          <p:cNvSpPr txBox="1"/>
          <p:nvPr/>
        </p:nvSpPr>
        <p:spPr>
          <a:xfrm>
            <a:off x="301276" y="44231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44BF9-2514-4776-BB82-8041DAB302D0}"/>
              </a:ext>
            </a:extLst>
          </p:cNvPr>
          <p:cNvSpPr/>
          <p:nvPr/>
        </p:nvSpPr>
        <p:spPr>
          <a:xfrm>
            <a:off x="4973795" y="442321"/>
            <a:ext cx="2152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9D201-2551-4584-A2CB-8D1BC76FD953}"/>
              </a:ext>
            </a:extLst>
          </p:cNvPr>
          <p:cNvSpPr txBox="1"/>
          <p:nvPr/>
        </p:nvSpPr>
        <p:spPr>
          <a:xfrm>
            <a:off x="3795395" y="4423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3C704-CF3E-4465-AF15-0B12E72979A3}"/>
              </a:ext>
            </a:extLst>
          </p:cNvPr>
          <p:cNvSpPr txBox="1"/>
          <p:nvPr/>
        </p:nvSpPr>
        <p:spPr>
          <a:xfrm>
            <a:off x="4973795" y="4423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orasait" panose="02000000000000000000" pitchFamily="2" charset="0"/>
                <a:cs typeface="Worasait" panose="02000000000000000000" pitchFamily="2" charset="0"/>
              </a:rPr>
              <a:t>Sripratak</a:t>
            </a:r>
            <a:endParaRPr lang="en-US" dirty="0">
              <a:latin typeface="Worasait" panose="02000000000000000000" pitchFamily="2" charset="0"/>
              <a:cs typeface="Worasai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7479-D6F5-4EC0-B833-B546875BD64B}"/>
              </a:ext>
            </a:extLst>
          </p:cNvPr>
          <p:cNvSpPr txBox="1"/>
          <p:nvPr/>
        </p:nvSpPr>
        <p:spPr>
          <a:xfrm>
            <a:off x="1615032" y="44231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orasait" panose="02000000000000000000" pitchFamily="2" charset="0"/>
                <a:cs typeface="Worasait" panose="02000000000000000000" pitchFamily="2" charset="0"/>
              </a:rPr>
              <a:t>Tak</a:t>
            </a:r>
            <a:endParaRPr lang="en-US" dirty="0">
              <a:latin typeface="Worasait" panose="02000000000000000000" pitchFamily="2" charset="0"/>
              <a:cs typeface="Worasai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17EB8-552B-4610-864D-CCCA2A5E507E}"/>
              </a:ext>
            </a:extLst>
          </p:cNvPr>
          <p:cNvSpPr/>
          <p:nvPr/>
        </p:nvSpPr>
        <p:spPr>
          <a:xfrm>
            <a:off x="1575984" y="1045481"/>
            <a:ext cx="2152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ABCE3-1E4A-492C-9B08-CB415E3C3493}"/>
              </a:ext>
            </a:extLst>
          </p:cNvPr>
          <p:cNvSpPr txBox="1"/>
          <p:nvPr/>
        </p:nvSpPr>
        <p:spPr>
          <a:xfrm>
            <a:off x="312232" y="104548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959A1-C34C-448A-AC07-5124A4FA865B}"/>
              </a:ext>
            </a:extLst>
          </p:cNvPr>
          <p:cNvSpPr/>
          <p:nvPr/>
        </p:nvSpPr>
        <p:spPr>
          <a:xfrm>
            <a:off x="4984751" y="1045482"/>
            <a:ext cx="2152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61167-FF0E-4962-8076-7AAF8B06EEEF}"/>
              </a:ext>
            </a:extLst>
          </p:cNvPr>
          <p:cNvSpPr txBox="1"/>
          <p:nvPr/>
        </p:nvSpPr>
        <p:spPr>
          <a:xfrm>
            <a:off x="3806351" y="10454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D36F3-FB77-49F7-BF53-F64A94C66337}"/>
              </a:ext>
            </a:extLst>
          </p:cNvPr>
          <p:cNvSpPr txBox="1"/>
          <p:nvPr/>
        </p:nvSpPr>
        <p:spPr>
          <a:xfrm>
            <a:off x="4984751" y="104548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orasait" panose="02000000000000000000" pitchFamily="2" charset="0"/>
                <a:cs typeface="Worasait" panose="02000000000000000000" pitchFamily="2" charset="0"/>
              </a:rPr>
              <a:t>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FBA7-A1A4-40B0-A96B-071EF9853249}"/>
              </a:ext>
            </a:extLst>
          </p:cNvPr>
          <p:cNvSpPr txBox="1"/>
          <p:nvPr/>
        </p:nvSpPr>
        <p:spPr>
          <a:xfrm>
            <a:off x="1625988" y="104548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orasait" panose="02000000000000000000" pitchFamily="2" charset="0"/>
                <a:cs typeface="Worasait" panose="02000000000000000000" pitchFamily="2" charset="0"/>
              </a:rPr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EC60D-B526-4607-A9AB-8ED119ED1962}"/>
              </a:ext>
            </a:extLst>
          </p:cNvPr>
          <p:cNvSpPr txBox="1"/>
          <p:nvPr/>
        </p:nvSpPr>
        <p:spPr>
          <a:xfrm>
            <a:off x="312232" y="16486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Symptoms: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4C090-5FF0-48DF-BD59-9542FA738E2B}"/>
              </a:ext>
            </a:extLst>
          </p:cNvPr>
          <p:cNvSpPr/>
          <p:nvPr/>
        </p:nvSpPr>
        <p:spPr>
          <a:xfrm>
            <a:off x="301276" y="2251800"/>
            <a:ext cx="6825008" cy="1199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37508-789D-4DCC-9066-ED4FF53B5636}"/>
              </a:ext>
            </a:extLst>
          </p:cNvPr>
          <p:cNvSpPr txBox="1"/>
          <p:nvPr/>
        </p:nvSpPr>
        <p:spPr>
          <a:xfrm>
            <a:off x="557363" y="2257791"/>
            <a:ext cx="6312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orasait" panose="02000000000000000000" pitchFamily="2" charset="0"/>
                <a:cs typeface="Worasait" panose="02000000000000000000" pitchFamily="2" charset="0"/>
              </a:rPr>
              <a:t>You have a fever when your temperature rises above its normal range. What's normal for you may be a little higher or lower than the average normal temperature of 98.6 F (37 C)</a:t>
            </a:r>
          </a:p>
        </p:txBody>
      </p:sp>
    </p:spTree>
    <p:extLst>
      <p:ext uri="{BB962C8B-B14F-4D97-AF65-F5344CB8AC3E}">
        <p14:creationId xmlns:p14="http://schemas.microsoft.com/office/powerpoint/2010/main" val="37190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F9A2E-3B8B-456F-8F26-7C36BD45A35B}"/>
              </a:ext>
            </a:extLst>
          </p:cNvPr>
          <p:cNvSpPr/>
          <p:nvPr/>
        </p:nvSpPr>
        <p:spPr>
          <a:xfrm>
            <a:off x="3458223" y="2103694"/>
            <a:ext cx="2152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61531-55DE-440B-B6CF-50714F3145F7}"/>
              </a:ext>
            </a:extLst>
          </p:cNvPr>
          <p:cNvSpPr txBox="1"/>
          <p:nvPr/>
        </p:nvSpPr>
        <p:spPr>
          <a:xfrm>
            <a:off x="2194471" y="21036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44BF9-2514-4776-BB82-8041DAB302D0}"/>
              </a:ext>
            </a:extLst>
          </p:cNvPr>
          <p:cNvSpPr/>
          <p:nvPr/>
        </p:nvSpPr>
        <p:spPr>
          <a:xfrm>
            <a:off x="3458223" y="3159763"/>
            <a:ext cx="2152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9D201-2551-4584-A2CB-8D1BC76FD953}"/>
              </a:ext>
            </a:extLst>
          </p:cNvPr>
          <p:cNvSpPr txBox="1"/>
          <p:nvPr/>
        </p:nvSpPr>
        <p:spPr>
          <a:xfrm>
            <a:off x="2279823" y="315976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3C704-CF3E-4465-AF15-0B12E72979A3}"/>
              </a:ext>
            </a:extLst>
          </p:cNvPr>
          <p:cNvSpPr txBox="1"/>
          <p:nvPr/>
        </p:nvSpPr>
        <p:spPr>
          <a:xfrm>
            <a:off x="3458223" y="31597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orasait" panose="02000000000000000000" pitchFamily="2" charset="0"/>
                <a:cs typeface="Worasait" panose="02000000000000000000" pitchFamily="2" charset="0"/>
              </a:rPr>
              <a:t>Sripratak</a:t>
            </a:r>
            <a:endParaRPr lang="en-US" dirty="0">
              <a:latin typeface="Worasait" panose="02000000000000000000" pitchFamily="2" charset="0"/>
              <a:cs typeface="Worasai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7479-D6F5-4EC0-B833-B546875BD64B}"/>
              </a:ext>
            </a:extLst>
          </p:cNvPr>
          <p:cNvSpPr txBox="1"/>
          <p:nvPr/>
        </p:nvSpPr>
        <p:spPr>
          <a:xfrm>
            <a:off x="3508227" y="21036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orasait" panose="02000000000000000000" pitchFamily="2" charset="0"/>
                <a:cs typeface="Worasait" panose="02000000000000000000" pitchFamily="2" charset="0"/>
              </a:rPr>
              <a:t>Tak</a:t>
            </a:r>
            <a:endParaRPr lang="en-US" dirty="0">
              <a:latin typeface="Worasait" panose="02000000000000000000" pitchFamily="2" charset="0"/>
              <a:cs typeface="Worasai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56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Worasait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Potcharaphol Chat Anan</dc:creator>
  <cp:lastModifiedBy>Potcharaphol Chat Anan</cp:lastModifiedBy>
  <cp:revision>3</cp:revision>
  <dcterms:created xsi:type="dcterms:W3CDTF">2019-06-30T03:19:35Z</dcterms:created>
  <dcterms:modified xsi:type="dcterms:W3CDTF">2019-07-20T09:50:16Z</dcterms:modified>
</cp:coreProperties>
</file>