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4415" r:id="rId2"/>
    <p:sldMasterId id="2147484403" r:id="rId3"/>
    <p:sldMasterId id="2147484391" r:id="rId4"/>
    <p:sldMasterId id="2147483913" r:id="rId5"/>
  </p:sldMasterIdLst>
  <p:notesMasterIdLst>
    <p:notesMasterId r:id="rId42"/>
  </p:notesMasterIdLst>
  <p:sldIdLst>
    <p:sldId id="672" r:id="rId6"/>
    <p:sldId id="702" r:id="rId7"/>
    <p:sldId id="725" r:id="rId8"/>
    <p:sldId id="703" r:id="rId9"/>
    <p:sldId id="715" r:id="rId10"/>
    <p:sldId id="673" r:id="rId11"/>
    <p:sldId id="721" r:id="rId12"/>
    <p:sldId id="726" r:id="rId13"/>
    <p:sldId id="719" r:id="rId14"/>
    <p:sldId id="684" r:id="rId15"/>
    <p:sldId id="706" r:id="rId16"/>
    <p:sldId id="716" r:id="rId17"/>
    <p:sldId id="717" r:id="rId18"/>
    <p:sldId id="718" r:id="rId19"/>
    <p:sldId id="685" r:id="rId20"/>
    <p:sldId id="731" r:id="rId21"/>
    <p:sldId id="746" r:id="rId22"/>
    <p:sldId id="722" r:id="rId23"/>
    <p:sldId id="733" r:id="rId24"/>
    <p:sldId id="735" r:id="rId25"/>
    <p:sldId id="748" r:id="rId26"/>
    <p:sldId id="736" r:id="rId27"/>
    <p:sldId id="749" r:id="rId28"/>
    <p:sldId id="737" r:id="rId29"/>
    <p:sldId id="738" r:id="rId30"/>
    <p:sldId id="741" r:id="rId31"/>
    <p:sldId id="742" r:id="rId32"/>
    <p:sldId id="743" r:id="rId33"/>
    <p:sldId id="745" r:id="rId34"/>
    <p:sldId id="753" r:id="rId35"/>
    <p:sldId id="714" r:id="rId36"/>
    <p:sldId id="727" r:id="rId37"/>
    <p:sldId id="728" r:id="rId38"/>
    <p:sldId id="729" r:id="rId39"/>
    <p:sldId id="698" r:id="rId40"/>
    <p:sldId id="701" r:id="rId4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226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82800"/>
    <a:srgbClr val="CC330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1" d="100"/>
          <a:sy n="81" d="100"/>
        </p:scale>
        <p:origin x="1454" y="29"/>
      </p:cViewPr>
      <p:guideLst>
        <p:guide orient="horz" pos="2160"/>
        <p:guide orient="horz" pos="2260"/>
        <p:guide pos="2880"/>
      </p:guideLst>
    </p:cSldViewPr>
  </p:slideViewPr>
  <p:notesTextViewPr>
    <p:cViewPr>
      <p:scale>
        <a:sx n="100" d="100"/>
        <a:sy n="100" d="100"/>
      </p:scale>
      <p:origin x="0" y="0"/>
    </p:cViewPr>
  </p:notesTextViewPr>
  <p:sorterViewPr>
    <p:cViewPr>
      <p:scale>
        <a:sx n="100" d="100"/>
        <a:sy n="100" d="100"/>
      </p:scale>
      <p:origin x="0" y="-2580"/>
    </p:cViewPr>
  </p:sorterViewPr>
  <p:gridSpacing cx="68400" cy="684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notesMaster" Target="notesMasters/notes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AD2BEAF-D92C-411E-B3E1-51739B40688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US" dirty="0"/>
          </a:p>
        </p:txBody>
      </p:sp>
      <p:sp>
        <p:nvSpPr>
          <p:cNvPr id="3" name="Date Placeholder 2">
            <a:extLst>
              <a:ext uri="{FF2B5EF4-FFF2-40B4-BE49-F238E27FC236}">
                <a16:creationId xmlns:a16="http://schemas.microsoft.com/office/drawing/2014/main" id="{B5E796BE-FE84-4F1A-8B4B-9443EF501CC3}"/>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19EC2568-27CD-4271-AD66-2228A9AE10F4}" type="datetimeFigureOut">
              <a:rPr lang="en-US"/>
              <a:pPr>
                <a:defRPr/>
              </a:pPr>
              <a:t>4/25/2024</a:t>
            </a:fld>
            <a:endParaRPr lang="en-US" dirty="0"/>
          </a:p>
        </p:txBody>
      </p:sp>
      <p:sp>
        <p:nvSpPr>
          <p:cNvPr id="4" name="Slide Image Placeholder 3">
            <a:extLst>
              <a:ext uri="{FF2B5EF4-FFF2-40B4-BE49-F238E27FC236}">
                <a16:creationId xmlns:a16="http://schemas.microsoft.com/office/drawing/2014/main" id="{BDE589B3-C8A5-4A41-AF6C-8A094F15A46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762F673F-C08B-41B7-8BFA-E2A4C7C6DE02}"/>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06010C2-144F-45F6-A5CF-105A1500E7A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US" dirty="0"/>
          </a:p>
        </p:txBody>
      </p:sp>
      <p:sp>
        <p:nvSpPr>
          <p:cNvPr id="7" name="Slide Number Placeholder 6">
            <a:extLst>
              <a:ext uri="{FF2B5EF4-FFF2-40B4-BE49-F238E27FC236}">
                <a16:creationId xmlns:a16="http://schemas.microsoft.com/office/drawing/2014/main" id="{F99513FB-6BAD-46E0-816B-69D46BD6D57F}"/>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D15F1DC-2C29-4D4F-A078-BEC97C7D7121}" type="slidenum">
              <a:rPr lang="en-US" altLang="en-US"/>
              <a:pPr/>
              <a:t>‹#›</a:t>
            </a:fld>
            <a:endParaRPr lang="en-US" altLang="en-US" dirty="0"/>
          </a:p>
        </p:txBody>
      </p:sp>
    </p:spTree>
    <p:extLst>
      <p:ext uri="{BB962C8B-B14F-4D97-AF65-F5344CB8AC3E}">
        <p14:creationId xmlns:p14="http://schemas.microsoft.com/office/powerpoint/2010/main" val="160511316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372AAAB-D92A-4578-9D59-07160904EBC6}"/>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18A021AE-2B09-4FD1-9AF3-0AC1049A5C15}"/>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15B5EF0D-9E8D-4C98-9F6A-F74B6DFCA70F}"/>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319A7D7-FDE0-47D5-BDD9-A7C19E5E0B16}" type="slidenum">
              <a:rPr lang="en-US" altLang="en-US"/>
              <a:pPr/>
              <a:t>‹#›</a:t>
            </a:fld>
            <a:endParaRPr lang="en-US" altLang="en-US" dirty="0"/>
          </a:p>
        </p:txBody>
      </p:sp>
    </p:spTree>
    <p:extLst>
      <p:ext uri="{BB962C8B-B14F-4D97-AF65-F5344CB8AC3E}">
        <p14:creationId xmlns:p14="http://schemas.microsoft.com/office/powerpoint/2010/main" val="980923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6B97A0-7AAB-468A-95DE-A460074A7043}"/>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FAA36514-8E49-412E-A3F8-F401284AB67E}"/>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300CCB4B-B607-4A5A-9F82-F905F663F09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1DC372E-DD20-4558-AA85-C0BC93C8891B}" type="slidenum">
              <a:rPr lang="en-US" altLang="en-US"/>
              <a:pPr/>
              <a:t>‹#›</a:t>
            </a:fld>
            <a:endParaRPr lang="en-US" altLang="en-US" dirty="0"/>
          </a:p>
        </p:txBody>
      </p:sp>
    </p:spTree>
    <p:extLst>
      <p:ext uri="{BB962C8B-B14F-4D97-AF65-F5344CB8AC3E}">
        <p14:creationId xmlns:p14="http://schemas.microsoft.com/office/powerpoint/2010/main" val="1696482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F96F01-FB94-4884-8DA1-CA4933BB7C22}"/>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8E6D8594-30A2-4996-9FE2-A26928000B2A}"/>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FAF9D70C-E1EE-4233-A894-EAC98AB408FE}"/>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62C7DC7F-C0D5-453E-B9FD-49EBBFB59C82}" type="slidenum">
              <a:rPr lang="en-US" altLang="en-US"/>
              <a:pPr/>
              <a:t>‹#›</a:t>
            </a:fld>
            <a:endParaRPr lang="en-US" altLang="en-US" dirty="0"/>
          </a:p>
        </p:txBody>
      </p:sp>
    </p:spTree>
    <p:extLst>
      <p:ext uri="{BB962C8B-B14F-4D97-AF65-F5344CB8AC3E}">
        <p14:creationId xmlns:p14="http://schemas.microsoft.com/office/powerpoint/2010/main" val="4237631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E3D4D7-B4C7-4BDC-9D58-9D96201BEAC6}"/>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453C99DE-D102-430C-81B1-D6DE3E1984FA}"/>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5BCF8049-E33A-4506-9F64-D10987C153A0}"/>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8BFB9BCF-D3C8-49BA-A138-47A532159061}" type="slidenum">
              <a:rPr lang="en-US" altLang="en-US"/>
              <a:pPr/>
              <a:t>‹#›</a:t>
            </a:fld>
            <a:endParaRPr lang="en-US" altLang="en-US" dirty="0"/>
          </a:p>
        </p:txBody>
      </p:sp>
    </p:spTree>
    <p:extLst>
      <p:ext uri="{BB962C8B-B14F-4D97-AF65-F5344CB8AC3E}">
        <p14:creationId xmlns:p14="http://schemas.microsoft.com/office/powerpoint/2010/main" val="1174301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GMCET_IT">
    <p:spTree>
      <p:nvGrpSpPr>
        <p:cNvPr id="1" name=""/>
        <p:cNvGrpSpPr/>
        <p:nvPr/>
      </p:nvGrpSpPr>
      <p:grpSpPr>
        <a:xfrm>
          <a:off x="0" y="0"/>
          <a:ext cx="0" cy="0"/>
          <a:chOff x="0" y="0"/>
          <a:chExt cx="0" cy="0"/>
        </a:xfrm>
      </p:grpSpPr>
      <p:sp>
        <p:nvSpPr>
          <p:cNvPr id="2" name="Title 1"/>
          <p:cNvSpPr>
            <a:spLocks noGrp="1"/>
          </p:cNvSpPr>
          <p:nvPr>
            <p:ph type="title"/>
          </p:nvPr>
        </p:nvSpPr>
        <p:spPr>
          <a:xfrm>
            <a:off x="-14743" y="0"/>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613360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1157167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5463984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612665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34504374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IN"/>
          </a:p>
        </p:txBody>
      </p:sp>
    </p:spTree>
    <p:extLst>
      <p:ext uri="{BB962C8B-B14F-4D97-AF65-F5344CB8AC3E}">
        <p14:creationId xmlns:p14="http://schemas.microsoft.com/office/powerpoint/2010/main" val="28184045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2E70E9B-329B-4466-B757-06B08EEFF2BE}"/>
              </a:ext>
            </a:extLst>
          </p:cNvPr>
          <p:cNvSpPr>
            <a:spLocks noGrp="1"/>
          </p:cNvSpPr>
          <p:nvPr>
            <p:ph type="dt" sz="half" idx="10"/>
          </p:nvPr>
        </p:nvSpPr>
        <p:spPr/>
        <p:txBody>
          <a:bodyPr/>
          <a:lstStyle>
            <a:lvl1pPr>
              <a:defRPr/>
            </a:lvl1pPr>
          </a:lstStyle>
          <a:p>
            <a:pPr>
              <a:defRPr/>
            </a:pPr>
            <a:fld id="{B28C9C91-307B-436E-A1F1-AE408576C9C1}"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DAE48FF5-BF77-45B8-A615-8C2546D3B983}"/>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DBAAD78B-1249-4AE1-8613-35B807FF8F1C}"/>
              </a:ext>
            </a:extLst>
          </p:cNvPr>
          <p:cNvSpPr>
            <a:spLocks noGrp="1"/>
          </p:cNvSpPr>
          <p:nvPr>
            <p:ph type="sldNum" sz="quarter" idx="12"/>
          </p:nvPr>
        </p:nvSpPr>
        <p:spPr/>
        <p:txBody>
          <a:bodyPr/>
          <a:lstStyle>
            <a:lvl1pPr>
              <a:defRPr/>
            </a:lvl1pPr>
          </a:lstStyle>
          <a:p>
            <a:fld id="{F1B5581A-0985-4C36-907A-D1D8ED57685C}" type="slidenum">
              <a:rPr lang="en-US" altLang="en-US"/>
              <a:pPr/>
              <a:t>‹#›</a:t>
            </a:fld>
            <a:endParaRPr lang="en-US" altLang="en-US" dirty="0"/>
          </a:p>
        </p:txBody>
      </p:sp>
    </p:spTree>
    <p:extLst>
      <p:ext uri="{BB962C8B-B14F-4D97-AF65-F5344CB8AC3E}">
        <p14:creationId xmlns:p14="http://schemas.microsoft.com/office/powerpoint/2010/main" val="3429228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C549DB-7840-4425-B8FE-C3504A87B31A}"/>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8EADDE33-D4B1-46A6-862A-B7055E86B9F0}"/>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F087139C-3576-40DF-99A8-E3E881474311}"/>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3AC78790-887F-45E4-ABEA-3AAE773B7739}" type="slidenum">
              <a:rPr lang="en-US" altLang="en-US"/>
              <a:pPr/>
              <a:t>‹#›</a:t>
            </a:fld>
            <a:endParaRPr lang="en-US" altLang="en-US" dirty="0"/>
          </a:p>
        </p:txBody>
      </p:sp>
    </p:spTree>
    <p:extLst>
      <p:ext uri="{BB962C8B-B14F-4D97-AF65-F5344CB8AC3E}">
        <p14:creationId xmlns:p14="http://schemas.microsoft.com/office/powerpoint/2010/main" val="540332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B967F-98CB-40F3-91C5-DD4B6ED2F666}"/>
              </a:ext>
            </a:extLst>
          </p:cNvPr>
          <p:cNvSpPr>
            <a:spLocks noGrp="1"/>
          </p:cNvSpPr>
          <p:nvPr>
            <p:ph type="dt" sz="half" idx="10"/>
          </p:nvPr>
        </p:nvSpPr>
        <p:spPr/>
        <p:txBody>
          <a:bodyPr/>
          <a:lstStyle>
            <a:lvl1pPr>
              <a:defRPr/>
            </a:lvl1pPr>
          </a:lstStyle>
          <a:p>
            <a:pPr>
              <a:defRPr/>
            </a:pPr>
            <a:fld id="{25A52C29-3BB3-4D0F-BC86-F9D863079303}"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1F952641-A66B-4464-B403-57A39539F54C}"/>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A12CA67D-4D08-4D6B-9EA9-7F4AA6A54D0E}"/>
              </a:ext>
            </a:extLst>
          </p:cNvPr>
          <p:cNvSpPr>
            <a:spLocks noGrp="1"/>
          </p:cNvSpPr>
          <p:nvPr>
            <p:ph type="sldNum" sz="quarter" idx="12"/>
          </p:nvPr>
        </p:nvSpPr>
        <p:spPr/>
        <p:txBody>
          <a:bodyPr/>
          <a:lstStyle>
            <a:lvl1pPr>
              <a:defRPr/>
            </a:lvl1pPr>
          </a:lstStyle>
          <a:p>
            <a:fld id="{6BF7E643-97D3-4E02-8F2F-7B852BE242ED}" type="slidenum">
              <a:rPr lang="en-US" altLang="en-US"/>
              <a:pPr/>
              <a:t>‹#›</a:t>
            </a:fld>
            <a:endParaRPr lang="en-US" altLang="en-US" dirty="0"/>
          </a:p>
        </p:txBody>
      </p:sp>
    </p:spTree>
    <p:extLst>
      <p:ext uri="{BB962C8B-B14F-4D97-AF65-F5344CB8AC3E}">
        <p14:creationId xmlns:p14="http://schemas.microsoft.com/office/powerpoint/2010/main" val="3560024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1AE145-9432-4942-9CC8-B2B0E2D7D5DD}"/>
              </a:ext>
            </a:extLst>
          </p:cNvPr>
          <p:cNvSpPr>
            <a:spLocks noGrp="1"/>
          </p:cNvSpPr>
          <p:nvPr>
            <p:ph type="dt" sz="half" idx="10"/>
          </p:nvPr>
        </p:nvSpPr>
        <p:spPr/>
        <p:txBody>
          <a:bodyPr/>
          <a:lstStyle>
            <a:lvl1pPr>
              <a:defRPr/>
            </a:lvl1pPr>
          </a:lstStyle>
          <a:p>
            <a:pPr>
              <a:defRPr/>
            </a:pPr>
            <a:fld id="{095795CB-4587-483B-BB37-429AF1FC2FA2}"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C1382C2F-05DD-4081-8A22-D7C73A4C9867}"/>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04D5708A-F368-486F-BFDD-CCE1FFC3B698}"/>
              </a:ext>
            </a:extLst>
          </p:cNvPr>
          <p:cNvSpPr>
            <a:spLocks noGrp="1"/>
          </p:cNvSpPr>
          <p:nvPr>
            <p:ph type="sldNum" sz="quarter" idx="12"/>
          </p:nvPr>
        </p:nvSpPr>
        <p:spPr/>
        <p:txBody>
          <a:bodyPr/>
          <a:lstStyle>
            <a:lvl1pPr>
              <a:defRPr/>
            </a:lvl1pPr>
          </a:lstStyle>
          <a:p>
            <a:fld id="{64D2B404-05D9-466C-829C-81A922DA9846}" type="slidenum">
              <a:rPr lang="en-US" altLang="en-US"/>
              <a:pPr/>
              <a:t>‹#›</a:t>
            </a:fld>
            <a:endParaRPr lang="en-US" altLang="en-US" dirty="0"/>
          </a:p>
        </p:txBody>
      </p:sp>
    </p:spTree>
    <p:extLst>
      <p:ext uri="{BB962C8B-B14F-4D97-AF65-F5344CB8AC3E}">
        <p14:creationId xmlns:p14="http://schemas.microsoft.com/office/powerpoint/2010/main" val="21701167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5447D79-B0DD-4914-B4A0-5F3D417D6795}"/>
              </a:ext>
            </a:extLst>
          </p:cNvPr>
          <p:cNvSpPr>
            <a:spLocks noGrp="1"/>
          </p:cNvSpPr>
          <p:nvPr>
            <p:ph type="dt" sz="half" idx="10"/>
          </p:nvPr>
        </p:nvSpPr>
        <p:spPr/>
        <p:txBody>
          <a:bodyPr/>
          <a:lstStyle>
            <a:lvl1pPr>
              <a:defRPr/>
            </a:lvl1pPr>
          </a:lstStyle>
          <a:p>
            <a:pPr>
              <a:defRPr/>
            </a:pPr>
            <a:fld id="{2DF13AAF-6DF6-43F1-8C24-E9DBFDD5A32F}"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89B47078-DD5B-4C72-A9F8-84E1E266B9B7}"/>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2D076431-D6C4-4A68-A251-B3272F14E723}"/>
              </a:ext>
            </a:extLst>
          </p:cNvPr>
          <p:cNvSpPr>
            <a:spLocks noGrp="1"/>
          </p:cNvSpPr>
          <p:nvPr>
            <p:ph type="sldNum" sz="quarter" idx="12"/>
          </p:nvPr>
        </p:nvSpPr>
        <p:spPr/>
        <p:txBody>
          <a:bodyPr/>
          <a:lstStyle>
            <a:lvl1pPr>
              <a:defRPr/>
            </a:lvl1pPr>
          </a:lstStyle>
          <a:p>
            <a:fld id="{B806E4D5-00A3-419A-8496-E8058755C805}" type="slidenum">
              <a:rPr lang="en-US" altLang="en-US"/>
              <a:pPr/>
              <a:t>‹#›</a:t>
            </a:fld>
            <a:endParaRPr lang="en-US" altLang="en-US" dirty="0"/>
          </a:p>
        </p:txBody>
      </p:sp>
    </p:spTree>
    <p:extLst>
      <p:ext uri="{BB962C8B-B14F-4D97-AF65-F5344CB8AC3E}">
        <p14:creationId xmlns:p14="http://schemas.microsoft.com/office/powerpoint/2010/main" val="8946331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0183A9D7-839A-4C17-8E1A-019D4B298785}"/>
              </a:ext>
            </a:extLst>
          </p:cNvPr>
          <p:cNvSpPr>
            <a:spLocks noGrp="1"/>
          </p:cNvSpPr>
          <p:nvPr>
            <p:ph type="dt" sz="half" idx="10"/>
          </p:nvPr>
        </p:nvSpPr>
        <p:spPr/>
        <p:txBody>
          <a:bodyPr/>
          <a:lstStyle>
            <a:lvl1pPr>
              <a:defRPr/>
            </a:lvl1pPr>
          </a:lstStyle>
          <a:p>
            <a:pPr>
              <a:defRPr/>
            </a:pPr>
            <a:fld id="{8B8F4527-16A9-48A3-A97B-D24A130B623E}" type="datetimeFigureOut">
              <a:rPr lang="en-US"/>
              <a:pPr>
                <a:defRPr/>
              </a:pPr>
              <a:t>4/25/2024</a:t>
            </a:fld>
            <a:endParaRPr lang="en-US" dirty="0"/>
          </a:p>
        </p:txBody>
      </p:sp>
      <p:sp>
        <p:nvSpPr>
          <p:cNvPr id="8" name="Footer Placeholder 4">
            <a:extLst>
              <a:ext uri="{FF2B5EF4-FFF2-40B4-BE49-F238E27FC236}">
                <a16:creationId xmlns:a16="http://schemas.microsoft.com/office/drawing/2014/main" id="{3A19326B-79D9-4A97-BB77-5FEAC165DE82}"/>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BD72C657-6C36-4C4F-A07F-08A0A39D7CE5}"/>
              </a:ext>
            </a:extLst>
          </p:cNvPr>
          <p:cNvSpPr>
            <a:spLocks noGrp="1"/>
          </p:cNvSpPr>
          <p:nvPr>
            <p:ph type="sldNum" sz="quarter" idx="12"/>
          </p:nvPr>
        </p:nvSpPr>
        <p:spPr/>
        <p:txBody>
          <a:bodyPr/>
          <a:lstStyle>
            <a:lvl1pPr>
              <a:defRPr/>
            </a:lvl1pPr>
          </a:lstStyle>
          <a:p>
            <a:fld id="{048B591C-E6EC-4146-B273-A834C3ADB8E9}" type="slidenum">
              <a:rPr lang="en-US" altLang="en-US"/>
              <a:pPr/>
              <a:t>‹#›</a:t>
            </a:fld>
            <a:endParaRPr lang="en-US" altLang="en-US" dirty="0"/>
          </a:p>
        </p:txBody>
      </p:sp>
    </p:spTree>
    <p:extLst>
      <p:ext uri="{BB962C8B-B14F-4D97-AF65-F5344CB8AC3E}">
        <p14:creationId xmlns:p14="http://schemas.microsoft.com/office/powerpoint/2010/main" val="2740674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B05965C0-F089-4061-A90C-8F7BD20A3278}"/>
              </a:ext>
            </a:extLst>
          </p:cNvPr>
          <p:cNvSpPr>
            <a:spLocks noGrp="1"/>
          </p:cNvSpPr>
          <p:nvPr>
            <p:ph type="dt" sz="half" idx="10"/>
          </p:nvPr>
        </p:nvSpPr>
        <p:spPr/>
        <p:txBody>
          <a:bodyPr/>
          <a:lstStyle>
            <a:lvl1pPr>
              <a:defRPr/>
            </a:lvl1pPr>
          </a:lstStyle>
          <a:p>
            <a:pPr>
              <a:defRPr/>
            </a:pPr>
            <a:fld id="{ED0234DD-6FBF-450B-BB91-B15D6F30D6FA}" type="datetimeFigureOut">
              <a:rPr lang="en-US"/>
              <a:pPr>
                <a:defRPr/>
              </a:pPr>
              <a:t>4/25/2024</a:t>
            </a:fld>
            <a:endParaRPr lang="en-US" dirty="0"/>
          </a:p>
        </p:txBody>
      </p:sp>
      <p:sp>
        <p:nvSpPr>
          <p:cNvPr id="4" name="Footer Placeholder 4">
            <a:extLst>
              <a:ext uri="{FF2B5EF4-FFF2-40B4-BE49-F238E27FC236}">
                <a16:creationId xmlns:a16="http://schemas.microsoft.com/office/drawing/2014/main" id="{88811357-A8CB-4C4B-8B4B-524B35E510C7}"/>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70BCA2CF-AE78-4314-89B1-93521EB60ED2}"/>
              </a:ext>
            </a:extLst>
          </p:cNvPr>
          <p:cNvSpPr>
            <a:spLocks noGrp="1"/>
          </p:cNvSpPr>
          <p:nvPr>
            <p:ph type="sldNum" sz="quarter" idx="12"/>
          </p:nvPr>
        </p:nvSpPr>
        <p:spPr/>
        <p:txBody>
          <a:bodyPr/>
          <a:lstStyle>
            <a:lvl1pPr>
              <a:defRPr/>
            </a:lvl1pPr>
          </a:lstStyle>
          <a:p>
            <a:fld id="{1EBEA223-3274-4CF5-8BDE-1F4888BA0D5C}" type="slidenum">
              <a:rPr lang="en-US" altLang="en-US"/>
              <a:pPr/>
              <a:t>‹#›</a:t>
            </a:fld>
            <a:endParaRPr lang="en-US" altLang="en-US" dirty="0"/>
          </a:p>
        </p:txBody>
      </p:sp>
    </p:spTree>
    <p:extLst>
      <p:ext uri="{BB962C8B-B14F-4D97-AF65-F5344CB8AC3E}">
        <p14:creationId xmlns:p14="http://schemas.microsoft.com/office/powerpoint/2010/main" val="16750115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04CB85CA-38D4-4FF8-9811-46481D1D51CF}"/>
              </a:ext>
            </a:extLst>
          </p:cNvPr>
          <p:cNvSpPr>
            <a:spLocks noGrp="1"/>
          </p:cNvSpPr>
          <p:nvPr>
            <p:ph type="dt" sz="half" idx="10"/>
          </p:nvPr>
        </p:nvSpPr>
        <p:spPr/>
        <p:txBody>
          <a:bodyPr/>
          <a:lstStyle>
            <a:lvl1pPr>
              <a:defRPr/>
            </a:lvl1pPr>
          </a:lstStyle>
          <a:p>
            <a:pPr>
              <a:defRPr/>
            </a:pPr>
            <a:fld id="{39206203-A7AA-4CF2-880F-4136C66E7EB0}" type="datetimeFigureOut">
              <a:rPr lang="en-US"/>
              <a:pPr>
                <a:defRPr/>
              </a:pPr>
              <a:t>4/25/2024</a:t>
            </a:fld>
            <a:endParaRPr lang="en-US" dirty="0"/>
          </a:p>
        </p:txBody>
      </p:sp>
      <p:sp>
        <p:nvSpPr>
          <p:cNvPr id="3" name="Footer Placeholder 4">
            <a:extLst>
              <a:ext uri="{FF2B5EF4-FFF2-40B4-BE49-F238E27FC236}">
                <a16:creationId xmlns:a16="http://schemas.microsoft.com/office/drawing/2014/main" id="{966DEBA2-3BF9-46E3-AACA-626F73105C8E}"/>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3DCB77D6-8FDC-46A9-8DCB-832147F2621A}"/>
              </a:ext>
            </a:extLst>
          </p:cNvPr>
          <p:cNvSpPr>
            <a:spLocks noGrp="1"/>
          </p:cNvSpPr>
          <p:nvPr>
            <p:ph type="sldNum" sz="quarter" idx="12"/>
          </p:nvPr>
        </p:nvSpPr>
        <p:spPr/>
        <p:txBody>
          <a:bodyPr/>
          <a:lstStyle>
            <a:lvl1pPr>
              <a:defRPr/>
            </a:lvl1pPr>
          </a:lstStyle>
          <a:p>
            <a:fld id="{9E0E1CCE-9267-4414-B5D8-F909DBE7468A}" type="slidenum">
              <a:rPr lang="en-US" altLang="en-US"/>
              <a:pPr/>
              <a:t>‹#›</a:t>
            </a:fld>
            <a:endParaRPr lang="en-US" altLang="en-US" dirty="0"/>
          </a:p>
        </p:txBody>
      </p:sp>
    </p:spTree>
    <p:extLst>
      <p:ext uri="{BB962C8B-B14F-4D97-AF65-F5344CB8AC3E}">
        <p14:creationId xmlns:p14="http://schemas.microsoft.com/office/powerpoint/2010/main" val="416026175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837135C-0053-43FF-B55A-4888F0C16726}"/>
              </a:ext>
            </a:extLst>
          </p:cNvPr>
          <p:cNvSpPr>
            <a:spLocks noGrp="1"/>
          </p:cNvSpPr>
          <p:nvPr>
            <p:ph type="dt" sz="half" idx="10"/>
          </p:nvPr>
        </p:nvSpPr>
        <p:spPr/>
        <p:txBody>
          <a:bodyPr/>
          <a:lstStyle>
            <a:lvl1pPr>
              <a:defRPr/>
            </a:lvl1pPr>
          </a:lstStyle>
          <a:p>
            <a:pPr>
              <a:defRPr/>
            </a:pPr>
            <a:fld id="{7694DB2F-9823-4B6E-9112-A91F0ECA8814}"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C00C9700-C961-4B44-B584-2E2B752007C6}"/>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F941F023-1733-4315-8104-AEF551915008}"/>
              </a:ext>
            </a:extLst>
          </p:cNvPr>
          <p:cNvSpPr>
            <a:spLocks noGrp="1"/>
          </p:cNvSpPr>
          <p:nvPr>
            <p:ph type="sldNum" sz="quarter" idx="12"/>
          </p:nvPr>
        </p:nvSpPr>
        <p:spPr/>
        <p:txBody>
          <a:bodyPr/>
          <a:lstStyle>
            <a:lvl1pPr>
              <a:defRPr/>
            </a:lvl1pPr>
          </a:lstStyle>
          <a:p>
            <a:fld id="{0090BCA4-3F0B-4722-88FD-6299120254F3}" type="slidenum">
              <a:rPr lang="en-US" altLang="en-US"/>
              <a:pPr/>
              <a:t>‹#›</a:t>
            </a:fld>
            <a:endParaRPr lang="en-US" altLang="en-US" dirty="0"/>
          </a:p>
        </p:txBody>
      </p:sp>
    </p:spTree>
    <p:extLst>
      <p:ext uri="{BB962C8B-B14F-4D97-AF65-F5344CB8AC3E}">
        <p14:creationId xmlns:p14="http://schemas.microsoft.com/office/powerpoint/2010/main" val="29511497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3D68515-E860-4D8C-863A-260D307F6AD4}"/>
              </a:ext>
            </a:extLst>
          </p:cNvPr>
          <p:cNvSpPr>
            <a:spLocks noGrp="1"/>
          </p:cNvSpPr>
          <p:nvPr>
            <p:ph type="dt" sz="half" idx="10"/>
          </p:nvPr>
        </p:nvSpPr>
        <p:spPr/>
        <p:txBody>
          <a:bodyPr/>
          <a:lstStyle>
            <a:lvl1pPr>
              <a:defRPr/>
            </a:lvl1pPr>
          </a:lstStyle>
          <a:p>
            <a:pPr>
              <a:defRPr/>
            </a:pPr>
            <a:fld id="{9790C57D-979C-4AC1-9FB3-C128AB63E320}"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34CEE3A8-9529-4D03-8750-61715FE2CCE6}"/>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46CF1A33-25A8-41C1-BC5B-B34468276AC3}"/>
              </a:ext>
            </a:extLst>
          </p:cNvPr>
          <p:cNvSpPr>
            <a:spLocks noGrp="1"/>
          </p:cNvSpPr>
          <p:nvPr>
            <p:ph type="sldNum" sz="quarter" idx="12"/>
          </p:nvPr>
        </p:nvSpPr>
        <p:spPr/>
        <p:txBody>
          <a:bodyPr/>
          <a:lstStyle>
            <a:lvl1pPr>
              <a:defRPr/>
            </a:lvl1pPr>
          </a:lstStyle>
          <a:p>
            <a:fld id="{66B35980-29C9-474C-B97E-504A02FC6ECF}" type="slidenum">
              <a:rPr lang="en-US" altLang="en-US"/>
              <a:pPr/>
              <a:t>‹#›</a:t>
            </a:fld>
            <a:endParaRPr lang="en-US" altLang="en-US" dirty="0"/>
          </a:p>
        </p:txBody>
      </p:sp>
    </p:spTree>
    <p:extLst>
      <p:ext uri="{BB962C8B-B14F-4D97-AF65-F5344CB8AC3E}">
        <p14:creationId xmlns:p14="http://schemas.microsoft.com/office/powerpoint/2010/main" val="15044451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8FED8D-3CEE-4B5A-A701-8E61EA9EFA01}"/>
              </a:ext>
            </a:extLst>
          </p:cNvPr>
          <p:cNvSpPr>
            <a:spLocks noGrp="1"/>
          </p:cNvSpPr>
          <p:nvPr>
            <p:ph type="dt" sz="half" idx="10"/>
          </p:nvPr>
        </p:nvSpPr>
        <p:spPr/>
        <p:txBody>
          <a:bodyPr/>
          <a:lstStyle>
            <a:lvl1pPr>
              <a:defRPr/>
            </a:lvl1pPr>
          </a:lstStyle>
          <a:p>
            <a:pPr>
              <a:defRPr/>
            </a:pPr>
            <a:fld id="{0AC7822D-2F35-434A-937D-2FB6B97DFE7B}"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A64B00F1-FC51-49EF-9BC7-88CC35F70F49}"/>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EB805652-4ED9-47A4-AE6A-49422D6A861A}"/>
              </a:ext>
            </a:extLst>
          </p:cNvPr>
          <p:cNvSpPr>
            <a:spLocks noGrp="1"/>
          </p:cNvSpPr>
          <p:nvPr>
            <p:ph type="sldNum" sz="quarter" idx="12"/>
          </p:nvPr>
        </p:nvSpPr>
        <p:spPr/>
        <p:txBody>
          <a:bodyPr/>
          <a:lstStyle>
            <a:lvl1pPr>
              <a:defRPr/>
            </a:lvl1pPr>
          </a:lstStyle>
          <a:p>
            <a:fld id="{2137BAA9-E3C7-4A38-B81A-B2AD62EAF72A}" type="slidenum">
              <a:rPr lang="en-US" altLang="en-US"/>
              <a:pPr/>
              <a:t>‹#›</a:t>
            </a:fld>
            <a:endParaRPr lang="en-US" altLang="en-US" dirty="0"/>
          </a:p>
        </p:txBody>
      </p:sp>
    </p:spTree>
    <p:extLst>
      <p:ext uri="{BB962C8B-B14F-4D97-AF65-F5344CB8AC3E}">
        <p14:creationId xmlns:p14="http://schemas.microsoft.com/office/powerpoint/2010/main" val="23940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078444-BB3C-4F67-89E1-56EFB80951EB}"/>
              </a:ext>
            </a:extLst>
          </p:cNvPr>
          <p:cNvSpPr>
            <a:spLocks noGrp="1"/>
          </p:cNvSpPr>
          <p:nvPr>
            <p:ph type="dt" sz="half" idx="10"/>
          </p:nvPr>
        </p:nvSpPr>
        <p:spPr/>
        <p:txBody>
          <a:bodyPr/>
          <a:lstStyle>
            <a:lvl1pPr>
              <a:defRPr/>
            </a:lvl1pPr>
          </a:lstStyle>
          <a:p>
            <a:pPr>
              <a:defRPr/>
            </a:pPr>
            <a:fld id="{A63262F2-00E4-436E-AA52-1B51C8B777B9}"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3603B8AC-5572-4C89-978B-E2887647E5C2}"/>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80341053-86D7-48A7-8463-3C43FBF918D6}"/>
              </a:ext>
            </a:extLst>
          </p:cNvPr>
          <p:cNvSpPr>
            <a:spLocks noGrp="1"/>
          </p:cNvSpPr>
          <p:nvPr>
            <p:ph type="sldNum" sz="quarter" idx="12"/>
          </p:nvPr>
        </p:nvSpPr>
        <p:spPr/>
        <p:txBody>
          <a:bodyPr/>
          <a:lstStyle>
            <a:lvl1pPr>
              <a:defRPr/>
            </a:lvl1pPr>
          </a:lstStyle>
          <a:p>
            <a:fld id="{79BFDC1D-FFFB-4075-BCDB-564B1FAF5C06}" type="slidenum">
              <a:rPr lang="en-US" altLang="en-US"/>
              <a:pPr/>
              <a:t>‹#›</a:t>
            </a:fld>
            <a:endParaRPr lang="en-US" altLang="en-US" dirty="0"/>
          </a:p>
        </p:txBody>
      </p:sp>
    </p:spTree>
    <p:extLst>
      <p:ext uri="{BB962C8B-B14F-4D97-AF65-F5344CB8AC3E}">
        <p14:creationId xmlns:p14="http://schemas.microsoft.com/office/powerpoint/2010/main" val="199482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892F35-0529-4E14-B453-FD7FE8089C7B}"/>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8A39A99E-8595-4621-ACEC-65BE0585A2F7}"/>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146F6AA5-86D9-4B37-8888-E7A69F8F7C9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00F402B-5236-4973-A7AC-39AEC62DA4FD}" type="slidenum">
              <a:rPr lang="en-US" altLang="en-US"/>
              <a:pPr/>
              <a:t>‹#›</a:t>
            </a:fld>
            <a:endParaRPr lang="en-US" altLang="en-US" dirty="0"/>
          </a:p>
        </p:txBody>
      </p:sp>
    </p:spTree>
    <p:extLst>
      <p:ext uri="{BB962C8B-B14F-4D97-AF65-F5344CB8AC3E}">
        <p14:creationId xmlns:p14="http://schemas.microsoft.com/office/powerpoint/2010/main" val="10462560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B9BA9A-DE1F-463E-A4DA-DFA85845C27F}"/>
              </a:ext>
            </a:extLst>
          </p:cNvPr>
          <p:cNvSpPr>
            <a:spLocks noGrp="1"/>
          </p:cNvSpPr>
          <p:nvPr>
            <p:ph type="dt" sz="half" idx="10"/>
          </p:nvPr>
        </p:nvSpPr>
        <p:spPr/>
        <p:txBody>
          <a:bodyPr/>
          <a:lstStyle>
            <a:lvl1pPr>
              <a:defRPr/>
            </a:lvl1pPr>
          </a:lstStyle>
          <a:p>
            <a:pPr>
              <a:defRPr/>
            </a:pPr>
            <a:fld id="{7C54D77E-3EDE-47FF-85E8-FBEAF460CF9D}"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BD431636-7724-458E-ACE7-55DCAAAB4C98}"/>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646F2C57-6C08-4080-9947-E2C62C334868}"/>
              </a:ext>
            </a:extLst>
          </p:cNvPr>
          <p:cNvSpPr>
            <a:spLocks noGrp="1"/>
          </p:cNvSpPr>
          <p:nvPr>
            <p:ph type="sldNum" sz="quarter" idx="12"/>
          </p:nvPr>
        </p:nvSpPr>
        <p:spPr/>
        <p:txBody>
          <a:bodyPr/>
          <a:lstStyle>
            <a:lvl1pPr>
              <a:defRPr/>
            </a:lvl1pPr>
          </a:lstStyle>
          <a:p>
            <a:fld id="{E60B0DE1-268E-4DA5-A341-E9ACECE05B5D}" type="slidenum">
              <a:rPr lang="en-US" altLang="en-US"/>
              <a:pPr/>
              <a:t>‹#›</a:t>
            </a:fld>
            <a:endParaRPr lang="en-US" altLang="en-US" dirty="0"/>
          </a:p>
        </p:txBody>
      </p:sp>
    </p:spTree>
    <p:extLst>
      <p:ext uri="{BB962C8B-B14F-4D97-AF65-F5344CB8AC3E}">
        <p14:creationId xmlns:p14="http://schemas.microsoft.com/office/powerpoint/2010/main" val="10033633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D76ECE-A0AD-4ED1-8B46-8F93220D7BF6}"/>
              </a:ext>
            </a:extLst>
          </p:cNvPr>
          <p:cNvSpPr>
            <a:spLocks noGrp="1"/>
          </p:cNvSpPr>
          <p:nvPr>
            <p:ph type="dt" sz="half" idx="10"/>
          </p:nvPr>
        </p:nvSpPr>
        <p:spPr/>
        <p:txBody>
          <a:bodyPr/>
          <a:lstStyle>
            <a:lvl1pPr>
              <a:defRPr/>
            </a:lvl1pPr>
          </a:lstStyle>
          <a:p>
            <a:pPr>
              <a:defRPr/>
            </a:pPr>
            <a:fld id="{C23535BF-FD5E-426C-9B69-28156180A30A}"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C6DB195A-B546-44AC-8FA6-F9E98A0EDA02}"/>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7F7AFCE6-602D-49BD-A865-B4CDACF8B1FE}"/>
              </a:ext>
            </a:extLst>
          </p:cNvPr>
          <p:cNvSpPr>
            <a:spLocks noGrp="1"/>
          </p:cNvSpPr>
          <p:nvPr>
            <p:ph type="sldNum" sz="quarter" idx="12"/>
          </p:nvPr>
        </p:nvSpPr>
        <p:spPr/>
        <p:txBody>
          <a:bodyPr/>
          <a:lstStyle>
            <a:lvl1pPr>
              <a:defRPr/>
            </a:lvl1pPr>
          </a:lstStyle>
          <a:p>
            <a:fld id="{F2FAF99E-460B-4EB6-9F42-8828D4E88BAD}" type="slidenum">
              <a:rPr lang="en-US" altLang="en-US"/>
              <a:pPr/>
              <a:t>‹#›</a:t>
            </a:fld>
            <a:endParaRPr lang="en-US" altLang="en-US" dirty="0"/>
          </a:p>
        </p:txBody>
      </p:sp>
    </p:spTree>
    <p:extLst>
      <p:ext uri="{BB962C8B-B14F-4D97-AF65-F5344CB8AC3E}">
        <p14:creationId xmlns:p14="http://schemas.microsoft.com/office/powerpoint/2010/main" val="12402092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9F9FBF-16ED-4C8E-8C6F-F6DACD7AC101}"/>
              </a:ext>
            </a:extLst>
          </p:cNvPr>
          <p:cNvSpPr>
            <a:spLocks noGrp="1"/>
          </p:cNvSpPr>
          <p:nvPr>
            <p:ph type="dt" sz="half" idx="10"/>
          </p:nvPr>
        </p:nvSpPr>
        <p:spPr/>
        <p:txBody>
          <a:bodyPr/>
          <a:lstStyle>
            <a:lvl1pPr>
              <a:defRPr/>
            </a:lvl1pPr>
          </a:lstStyle>
          <a:p>
            <a:pPr>
              <a:defRPr/>
            </a:pPr>
            <a:fld id="{DF3D316E-8914-4837-B53B-2DBD7B3DEDDA}"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727A5909-2037-41E9-AA5D-F526B6998C16}"/>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0A1D7D0D-6D8D-4BC9-BEE2-E2A71EE3E661}"/>
              </a:ext>
            </a:extLst>
          </p:cNvPr>
          <p:cNvSpPr>
            <a:spLocks noGrp="1"/>
          </p:cNvSpPr>
          <p:nvPr>
            <p:ph type="sldNum" sz="quarter" idx="12"/>
          </p:nvPr>
        </p:nvSpPr>
        <p:spPr/>
        <p:txBody>
          <a:bodyPr/>
          <a:lstStyle>
            <a:lvl1pPr>
              <a:defRPr/>
            </a:lvl1pPr>
          </a:lstStyle>
          <a:p>
            <a:fld id="{B88C02B3-7664-447C-9909-BF1A4B7EC3F3}" type="slidenum">
              <a:rPr lang="en-US" altLang="en-US"/>
              <a:pPr/>
              <a:t>‹#›</a:t>
            </a:fld>
            <a:endParaRPr lang="en-US" altLang="en-US" dirty="0"/>
          </a:p>
        </p:txBody>
      </p:sp>
    </p:spTree>
    <p:extLst>
      <p:ext uri="{BB962C8B-B14F-4D97-AF65-F5344CB8AC3E}">
        <p14:creationId xmlns:p14="http://schemas.microsoft.com/office/powerpoint/2010/main" val="20731640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D2189500-2D1C-4C1F-B56A-B04C838BDB84}"/>
              </a:ext>
            </a:extLst>
          </p:cNvPr>
          <p:cNvSpPr>
            <a:spLocks noGrp="1"/>
          </p:cNvSpPr>
          <p:nvPr>
            <p:ph type="dt" sz="half" idx="10"/>
          </p:nvPr>
        </p:nvSpPr>
        <p:spPr/>
        <p:txBody>
          <a:bodyPr/>
          <a:lstStyle>
            <a:lvl1pPr>
              <a:defRPr/>
            </a:lvl1pPr>
          </a:lstStyle>
          <a:p>
            <a:pPr>
              <a:defRPr/>
            </a:pPr>
            <a:fld id="{125B673A-35DE-4129-B663-EBB8A794CAEA}"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A95D4154-7FCD-4EC8-A09C-56391859785B}"/>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0BAB2479-ED89-4E75-85A5-0DF3552C4C10}"/>
              </a:ext>
            </a:extLst>
          </p:cNvPr>
          <p:cNvSpPr>
            <a:spLocks noGrp="1"/>
          </p:cNvSpPr>
          <p:nvPr>
            <p:ph type="sldNum" sz="quarter" idx="12"/>
          </p:nvPr>
        </p:nvSpPr>
        <p:spPr/>
        <p:txBody>
          <a:bodyPr/>
          <a:lstStyle>
            <a:lvl1pPr>
              <a:defRPr/>
            </a:lvl1pPr>
          </a:lstStyle>
          <a:p>
            <a:fld id="{13DBCDAD-1688-4E60-B7A2-2433E99470EF}" type="slidenum">
              <a:rPr lang="en-US" altLang="en-US"/>
              <a:pPr/>
              <a:t>‹#›</a:t>
            </a:fld>
            <a:endParaRPr lang="en-US" altLang="en-US" dirty="0"/>
          </a:p>
        </p:txBody>
      </p:sp>
    </p:spTree>
    <p:extLst>
      <p:ext uri="{BB962C8B-B14F-4D97-AF65-F5344CB8AC3E}">
        <p14:creationId xmlns:p14="http://schemas.microsoft.com/office/powerpoint/2010/main" val="28587432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B4F4E347-3D72-4072-9110-E6B31363AF15}"/>
              </a:ext>
            </a:extLst>
          </p:cNvPr>
          <p:cNvSpPr>
            <a:spLocks noGrp="1"/>
          </p:cNvSpPr>
          <p:nvPr>
            <p:ph type="dt" sz="half" idx="10"/>
          </p:nvPr>
        </p:nvSpPr>
        <p:spPr/>
        <p:txBody>
          <a:bodyPr/>
          <a:lstStyle>
            <a:lvl1pPr>
              <a:defRPr/>
            </a:lvl1pPr>
          </a:lstStyle>
          <a:p>
            <a:pPr>
              <a:defRPr/>
            </a:pPr>
            <a:fld id="{25A579D9-8CF9-4DEB-B957-437172169B07}" type="datetimeFigureOut">
              <a:rPr lang="en-US"/>
              <a:pPr>
                <a:defRPr/>
              </a:pPr>
              <a:t>4/25/2024</a:t>
            </a:fld>
            <a:endParaRPr lang="en-US" dirty="0"/>
          </a:p>
        </p:txBody>
      </p:sp>
      <p:sp>
        <p:nvSpPr>
          <p:cNvPr id="8" name="Footer Placeholder 4">
            <a:extLst>
              <a:ext uri="{FF2B5EF4-FFF2-40B4-BE49-F238E27FC236}">
                <a16:creationId xmlns:a16="http://schemas.microsoft.com/office/drawing/2014/main" id="{A724711B-548D-4B98-9637-EFB285128552}"/>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743D6056-473D-4724-8AF6-6DF310FD9FDF}"/>
              </a:ext>
            </a:extLst>
          </p:cNvPr>
          <p:cNvSpPr>
            <a:spLocks noGrp="1"/>
          </p:cNvSpPr>
          <p:nvPr>
            <p:ph type="sldNum" sz="quarter" idx="12"/>
          </p:nvPr>
        </p:nvSpPr>
        <p:spPr/>
        <p:txBody>
          <a:bodyPr/>
          <a:lstStyle>
            <a:lvl1pPr>
              <a:defRPr/>
            </a:lvl1pPr>
          </a:lstStyle>
          <a:p>
            <a:fld id="{DD9F1B93-6FFE-4FC3-AB7C-4F2AB5B3FB66}" type="slidenum">
              <a:rPr lang="en-US" altLang="en-US"/>
              <a:pPr/>
              <a:t>‹#›</a:t>
            </a:fld>
            <a:endParaRPr lang="en-US" altLang="en-US" dirty="0"/>
          </a:p>
        </p:txBody>
      </p:sp>
    </p:spTree>
    <p:extLst>
      <p:ext uri="{BB962C8B-B14F-4D97-AF65-F5344CB8AC3E}">
        <p14:creationId xmlns:p14="http://schemas.microsoft.com/office/powerpoint/2010/main" val="34189486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912E08A8-A66B-4C61-BB62-9EFA169AA9C7}"/>
              </a:ext>
            </a:extLst>
          </p:cNvPr>
          <p:cNvSpPr>
            <a:spLocks noGrp="1"/>
          </p:cNvSpPr>
          <p:nvPr>
            <p:ph type="dt" sz="half" idx="10"/>
          </p:nvPr>
        </p:nvSpPr>
        <p:spPr/>
        <p:txBody>
          <a:bodyPr/>
          <a:lstStyle>
            <a:lvl1pPr>
              <a:defRPr/>
            </a:lvl1pPr>
          </a:lstStyle>
          <a:p>
            <a:pPr>
              <a:defRPr/>
            </a:pPr>
            <a:fld id="{228AB63F-EEE2-4B06-ADC2-E7E1E3AEB026}" type="datetimeFigureOut">
              <a:rPr lang="en-US"/>
              <a:pPr>
                <a:defRPr/>
              </a:pPr>
              <a:t>4/25/2024</a:t>
            </a:fld>
            <a:endParaRPr lang="en-US" dirty="0"/>
          </a:p>
        </p:txBody>
      </p:sp>
      <p:sp>
        <p:nvSpPr>
          <p:cNvPr id="4" name="Footer Placeholder 4">
            <a:extLst>
              <a:ext uri="{FF2B5EF4-FFF2-40B4-BE49-F238E27FC236}">
                <a16:creationId xmlns:a16="http://schemas.microsoft.com/office/drawing/2014/main" id="{95631697-B921-441D-BD1A-74BC2794B6D7}"/>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9396FFFA-7AE3-44E3-92D6-B1935316ABD0}"/>
              </a:ext>
            </a:extLst>
          </p:cNvPr>
          <p:cNvSpPr>
            <a:spLocks noGrp="1"/>
          </p:cNvSpPr>
          <p:nvPr>
            <p:ph type="sldNum" sz="quarter" idx="12"/>
          </p:nvPr>
        </p:nvSpPr>
        <p:spPr/>
        <p:txBody>
          <a:bodyPr/>
          <a:lstStyle>
            <a:lvl1pPr>
              <a:defRPr/>
            </a:lvl1pPr>
          </a:lstStyle>
          <a:p>
            <a:fld id="{BD08AF75-E12D-4164-8702-096DDF7AA22D}" type="slidenum">
              <a:rPr lang="en-US" altLang="en-US"/>
              <a:pPr/>
              <a:t>‹#›</a:t>
            </a:fld>
            <a:endParaRPr lang="en-US" altLang="en-US" dirty="0"/>
          </a:p>
        </p:txBody>
      </p:sp>
    </p:spTree>
    <p:extLst>
      <p:ext uri="{BB962C8B-B14F-4D97-AF65-F5344CB8AC3E}">
        <p14:creationId xmlns:p14="http://schemas.microsoft.com/office/powerpoint/2010/main" val="14788979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5D77EAB-774E-4580-A5E3-02194451E6EF}"/>
              </a:ext>
            </a:extLst>
          </p:cNvPr>
          <p:cNvSpPr>
            <a:spLocks noGrp="1"/>
          </p:cNvSpPr>
          <p:nvPr>
            <p:ph type="dt" sz="half" idx="10"/>
          </p:nvPr>
        </p:nvSpPr>
        <p:spPr/>
        <p:txBody>
          <a:bodyPr/>
          <a:lstStyle>
            <a:lvl1pPr>
              <a:defRPr/>
            </a:lvl1pPr>
          </a:lstStyle>
          <a:p>
            <a:pPr>
              <a:defRPr/>
            </a:pPr>
            <a:fld id="{B12EA320-33BF-4664-9275-4837752AC19D}" type="datetimeFigureOut">
              <a:rPr lang="en-US"/>
              <a:pPr>
                <a:defRPr/>
              </a:pPr>
              <a:t>4/25/2024</a:t>
            </a:fld>
            <a:endParaRPr lang="en-US" dirty="0"/>
          </a:p>
        </p:txBody>
      </p:sp>
      <p:sp>
        <p:nvSpPr>
          <p:cNvPr id="3" name="Footer Placeholder 4">
            <a:extLst>
              <a:ext uri="{FF2B5EF4-FFF2-40B4-BE49-F238E27FC236}">
                <a16:creationId xmlns:a16="http://schemas.microsoft.com/office/drawing/2014/main" id="{14A9537E-A6A1-467C-95F8-EF2522DFDEF7}"/>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3F9D109F-04D1-4A41-BE82-4767E2FEA713}"/>
              </a:ext>
            </a:extLst>
          </p:cNvPr>
          <p:cNvSpPr>
            <a:spLocks noGrp="1"/>
          </p:cNvSpPr>
          <p:nvPr>
            <p:ph type="sldNum" sz="quarter" idx="12"/>
          </p:nvPr>
        </p:nvSpPr>
        <p:spPr/>
        <p:txBody>
          <a:bodyPr/>
          <a:lstStyle>
            <a:lvl1pPr>
              <a:defRPr/>
            </a:lvl1pPr>
          </a:lstStyle>
          <a:p>
            <a:fld id="{6DAB6422-F6B1-461C-BBF0-63270E00C9C3}" type="slidenum">
              <a:rPr lang="en-US" altLang="en-US"/>
              <a:pPr/>
              <a:t>‹#›</a:t>
            </a:fld>
            <a:endParaRPr lang="en-US" altLang="en-US" dirty="0"/>
          </a:p>
        </p:txBody>
      </p:sp>
    </p:spTree>
    <p:extLst>
      <p:ext uri="{BB962C8B-B14F-4D97-AF65-F5344CB8AC3E}">
        <p14:creationId xmlns:p14="http://schemas.microsoft.com/office/powerpoint/2010/main" val="36519099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07FBCA0-F149-4B86-9AD3-2C7A3CB886D0}"/>
              </a:ext>
            </a:extLst>
          </p:cNvPr>
          <p:cNvSpPr>
            <a:spLocks noGrp="1"/>
          </p:cNvSpPr>
          <p:nvPr>
            <p:ph type="dt" sz="half" idx="10"/>
          </p:nvPr>
        </p:nvSpPr>
        <p:spPr/>
        <p:txBody>
          <a:bodyPr/>
          <a:lstStyle>
            <a:lvl1pPr>
              <a:defRPr/>
            </a:lvl1pPr>
          </a:lstStyle>
          <a:p>
            <a:pPr>
              <a:defRPr/>
            </a:pPr>
            <a:fld id="{EB2C4EDC-A71C-48AB-B14B-D896FD4D07DC}"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8D61B64B-8906-4447-94AA-076D8D22A998}"/>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A842BC88-03A9-48B3-AA83-D4BA1D04EAAE}"/>
              </a:ext>
            </a:extLst>
          </p:cNvPr>
          <p:cNvSpPr>
            <a:spLocks noGrp="1"/>
          </p:cNvSpPr>
          <p:nvPr>
            <p:ph type="sldNum" sz="quarter" idx="12"/>
          </p:nvPr>
        </p:nvSpPr>
        <p:spPr/>
        <p:txBody>
          <a:bodyPr/>
          <a:lstStyle>
            <a:lvl1pPr>
              <a:defRPr/>
            </a:lvl1pPr>
          </a:lstStyle>
          <a:p>
            <a:fld id="{58EBFCFB-2CF0-46F8-9B5D-0A6E2D6F9639}" type="slidenum">
              <a:rPr lang="en-US" altLang="en-US"/>
              <a:pPr/>
              <a:t>‹#›</a:t>
            </a:fld>
            <a:endParaRPr lang="en-US" altLang="en-US" dirty="0"/>
          </a:p>
        </p:txBody>
      </p:sp>
    </p:spTree>
    <p:extLst>
      <p:ext uri="{BB962C8B-B14F-4D97-AF65-F5344CB8AC3E}">
        <p14:creationId xmlns:p14="http://schemas.microsoft.com/office/powerpoint/2010/main" val="1417390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7A6D1AD4-9C50-40B2-8E13-9B99BE1E7946}"/>
              </a:ext>
            </a:extLst>
          </p:cNvPr>
          <p:cNvSpPr>
            <a:spLocks noGrp="1"/>
          </p:cNvSpPr>
          <p:nvPr>
            <p:ph type="dt" sz="half" idx="10"/>
          </p:nvPr>
        </p:nvSpPr>
        <p:spPr/>
        <p:txBody>
          <a:bodyPr/>
          <a:lstStyle>
            <a:lvl1pPr>
              <a:defRPr/>
            </a:lvl1pPr>
          </a:lstStyle>
          <a:p>
            <a:pPr>
              <a:defRPr/>
            </a:pPr>
            <a:fld id="{F76618C4-EB0B-47F9-A80B-4B96717FACBE}"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8C71F42E-8EB1-4E0F-B722-247AD81A767D}"/>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A57BC7A8-D566-4A63-B83B-8A756448B8DB}"/>
              </a:ext>
            </a:extLst>
          </p:cNvPr>
          <p:cNvSpPr>
            <a:spLocks noGrp="1"/>
          </p:cNvSpPr>
          <p:nvPr>
            <p:ph type="sldNum" sz="quarter" idx="12"/>
          </p:nvPr>
        </p:nvSpPr>
        <p:spPr/>
        <p:txBody>
          <a:bodyPr/>
          <a:lstStyle>
            <a:lvl1pPr>
              <a:defRPr/>
            </a:lvl1pPr>
          </a:lstStyle>
          <a:p>
            <a:fld id="{BE0301E7-B4F0-4634-A8A2-39DB13193C22}" type="slidenum">
              <a:rPr lang="en-US" altLang="en-US"/>
              <a:pPr/>
              <a:t>‹#›</a:t>
            </a:fld>
            <a:endParaRPr lang="en-US" altLang="en-US" dirty="0"/>
          </a:p>
        </p:txBody>
      </p:sp>
    </p:spTree>
    <p:extLst>
      <p:ext uri="{BB962C8B-B14F-4D97-AF65-F5344CB8AC3E}">
        <p14:creationId xmlns:p14="http://schemas.microsoft.com/office/powerpoint/2010/main" val="40937893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46131-7C17-42FE-99AA-F030A45D1A1A}"/>
              </a:ext>
            </a:extLst>
          </p:cNvPr>
          <p:cNvSpPr>
            <a:spLocks noGrp="1"/>
          </p:cNvSpPr>
          <p:nvPr>
            <p:ph type="dt" sz="half" idx="10"/>
          </p:nvPr>
        </p:nvSpPr>
        <p:spPr/>
        <p:txBody>
          <a:bodyPr/>
          <a:lstStyle>
            <a:lvl1pPr>
              <a:defRPr/>
            </a:lvl1pPr>
          </a:lstStyle>
          <a:p>
            <a:pPr>
              <a:defRPr/>
            </a:pPr>
            <a:fld id="{49B03274-0F25-41A5-8534-FD2D76628FFE}"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E1D7FDE4-CF8E-431B-8D21-417352562981}"/>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6CCE6838-5E73-404D-804F-4B6DA50D1138}"/>
              </a:ext>
            </a:extLst>
          </p:cNvPr>
          <p:cNvSpPr>
            <a:spLocks noGrp="1"/>
          </p:cNvSpPr>
          <p:nvPr>
            <p:ph type="sldNum" sz="quarter" idx="12"/>
          </p:nvPr>
        </p:nvSpPr>
        <p:spPr/>
        <p:txBody>
          <a:bodyPr/>
          <a:lstStyle>
            <a:lvl1pPr>
              <a:defRPr/>
            </a:lvl1pPr>
          </a:lstStyle>
          <a:p>
            <a:fld id="{A982746A-7721-4244-8A42-14CE4355DFBC}" type="slidenum">
              <a:rPr lang="en-US" altLang="en-US"/>
              <a:pPr/>
              <a:t>‹#›</a:t>
            </a:fld>
            <a:endParaRPr lang="en-US" altLang="en-US" dirty="0"/>
          </a:p>
        </p:txBody>
      </p:sp>
    </p:spTree>
    <p:extLst>
      <p:ext uri="{BB962C8B-B14F-4D97-AF65-F5344CB8AC3E}">
        <p14:creationId xmlns:p14="http://schemas.microsoft.com/office/powerpoint/2010/main" val="231041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789F4484-76A5-4353-BD0A-90D17438A791}"/>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Footer Placeholder 4">
            <a:extLst>
              <a:ext uri="{FF2B5EF4-FFF2-40B4-BE49-F238E27FC236}">
                <a16:creationId xmlns:a16="http://schemas.microsoft.com/office/drawing/2014/main" id="{3ADA7B86-BF7B-4842-BEF9-08B50C758A0D}"/>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7" name="Slide Number Placeholder 5">
            <a:extLst>
              <a:ext uri="{FF2B5EF4-FFF2-40B4-BE49-F238E27FC236}">
                <a16:creationId xmlns:a16="http://schemas.microsoft.com/office/drawing/2014/main" id="{3ECB73EC-ABF2-4CCB-94FD-FD28CA4AC132}"/>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99DC1D7-6ED7-454E-9725-3AA4CDDD04DE}" type="slidenum">
              <a:rPr lang="en-US" altLang="en-US"/>
              <a:pPr/>
              <a:t>‹#›</a:t>
            </a:fld>
            <a:endParaRPr lang="en-US" altLang="en-US" dirty="0"/>
          </a:p>
        </p:txBody>
      </p:sp>
    </p:spTree>
    <p:extLst>
      <p:ext uri="{BB962C8B-B14F-4D97-AF65-F5344CB8AC3E}">
        <p14:creationId xmlns:p14="http://schemas.microsoft.com/office/powerpoint/2010/main" val="54051966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FF1600-0A19-402D-A0CC-2A6B33B9B4DC}"/>
              </a:ext>
            </a:extLst>
          </p:cNvPr>
          <p:cNvSpPr>
            <a:spLocks noGrp="1"/>
          </p:cNvSpPr>
          <p:nvPr>
            <p:ph type="dt" sz="half" idx="10"/>
          </p:nvPr>
        </p:nvSpPr>
        <p:spPr/>
        <p:txBody>
          <a:bodyPr/>
          <a:lstStyle>
            <a:lvl1pPr>
              <a:defRPr/>
            </a:lvl1pPr>
          </a:lstStyle>
          <a:p>
            <a:pPr>
              <a:defRPr/>
            </a:pPr>
            <a:fld id="{5838F691-EDB7-4555-8EA3-833B641E4967}"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2DEB9453-FCF5-4369-B952-5568EF434D4D}"/>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296E40DF-C649-40C1-9B78-9CEB0DBB0777}"/>
              </a:ext>
            </a:extLst>
          </p:cNvPr>
          <p:cNvSpPr>
            <a:spLocks noGrp="1"/>
          </p:cNvSpPr>
          <p:nvPr>
            <p:ph type="sldNum" sz="quarter" idx="12"/>
          </p:nvPr>
        </p:nvSpPr>
        <p:spPr/>
        <p:txBody>
          <a:bodyPr/>
          <a:lstStyle>
            <a:lvl1pPr>
              <a:defRPr/>
            </a:lvl1pPr>
          </a:lstStyle>
          <a:p>
            <a:fld id="{4D0C334B-A6F2-4F98-8322-2C2DABE40324}" type="slidenum">
              <a:rPr lang="en-US" altLang="en-US"/>
              <a:pPr/>
              <a:t>‹#›</a:t>
            </a:fld>
            <a:endParaRPr lang="en-US" altLang="en-US" dirty="0"/>
          </a:p>
        </p:txBody>
      </p:sp>
    </p:spTree>
    <p:extLst>
      <p:ext uri="{BB962C8B-B14F-4D97-AF65-F5344CB8AC3E}">
        <p14:creationId xmlns:p14="http://schemas.microsoft.com/office/powerpoint/2010/main" val="23874976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D27B93-EB9B-4E8D-831A-14CED9C1BE2E}"/>
              </a:ext>
            </a:extLst>
          </p:cNvPr>
          <p:cNvSpPr>
            <a:spLocks noGrp="1"/>
          </p:cNvSpPr>
          <p:nvPr>
            <p:ph type="dt" sz="half" idx="10"/>
          </p:nvPr>
        </p:nvSpPr>
        <p:spPr/>
        <p:txBody>
          <a:bodyPr/>
          <a:lstStyle>
            <a:lvl1pPr>
              <a:defRPr/>
            </a:lvl1pPr>
          </a:lstStyle>
          <a:p>
            <a:pPr>
              <a:defRPr/>
            </a:pPr>
            <a:fld id="{A3795B64-D3EF-44F0-AC7D-42E6F447C969}"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BA9B8264-D4CA-4897-9E6E-1D89845764FC}"/>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E57B227F-8604-4FA3-A534-6F547885DE6D}"/>
              </a:ext>
            </a:extLst>
          </p:cNvPr>
          <p:cNvSpPr>
            <a:spLocks noGrp="1"/>
          </p:cNvSpPr>
          <p:nvPr>
            <p:ph type="sldNum" sz="quarter" idx="12"/>
          </p:nvPr>
        </p:nvSpPr>
        <p:spPr/>
        <p:txBody>
          <a:bodyPr/>
          <a:lstStyle>
            <a:lvl1pPr>
              <a:defRPr/>
            </a:lvl1pPr>
          </a:lstStyle>
          <a:p>
            <a:fld id="{45D43F94-39CF-487A-BC81-26CDF81B8E92}" type="slidenum">
              <a:rPr lang="en-US" altLang="en-US"/>
              <a:pPr/>
              <a:t>‹#›</a:t>
            </a:fld>
            <a:endParaRPr lang="en-US" altLang="en-US" dirty="0"/>
          </a:p>
        </p:txBody>
      </p:sp>
    </p:spTree>
    <p:extLst>
      <p:ext uri="{BB962C8B-B14F-4D97-AF65-F5344CB8AC3E}">
        <p14:creationId xmlns:p14="http://schemas.microsoft.com/office/powerpoint/2010/main" val="10434688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B1375F-086E-4FA5-9654-CB639F965F8C}"/>
              </a:ext>
            </a:extLst>
          </p:cNvPr>
          <p:cNvSpPr>
            <a:spLocks noGrp="1"/>
          </p:cNvSpPr>
          <p:nvPr>
            <p:ph type="dt" sz="half" idx="10"/>
          </p:nvPr>
        </p:nvSpPr>
        <p:spPr/>
        <p:txBody>
          <a:bodyPr/>
          <a:lstStyle>
            <a:lvl1pPr>
              <a:defRPr/>
            </a:lvl1pPr>
          </a:lstStyle>
          <a:p>
            <a:pPr>
              <a:defRPr/>
            </a:pPr>
            <a:fld id="{AD564900-619F-42E0-BA48-B0DF86047292}"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8FA535F7-5EEA-4405-83F0-51D33A8A16BF}"/>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2956074B-1641-4F1B-AF3A-60CC3E2FBE05}"/>
              </a:ext>
            </a:extLst>
          </p:cNvPr>
          <p:cNvSpPr>
            <a:spLocks noGrp="1"/>
          </p:cNvSpPr>
          <p:nvPr>
            <p:ph type="sldNum" sz="quarter" idx="12"/>
          </p:nvPr>
        </p:nvSpPr>
        <p:spPr/>
        <p:txBody>
          <a:bodyPr/>
          <a:lstStyle>
            <a:lvl1pPr>
              <a:defRPr/>
            </a:lvl1pPr>
          </a:lstStyle>
          <a:p>
            <a:fld id="{90B60930-A932-49F5-85F3-13AA098F1F66}" type="slidenum">
              <a:rPr lang="en-US" altLang="en-US"/>
              <a:pPr/>
              <a:t>‹#›</a:t>
            </a:fld>
            <a:endParaRPr lang="en-US" altLang="en-US" dirty="0"/>
          </a:p>
        </p:txBody>
      </p:sp>
    </p:spTree>
    <p:extLst>
      <p:ext uri="{BB962C8B-B14F-4D97-AF65-F5344CB8AC3E}">
        <p14:creationId xmlns:p14="http://schemas.microsoft.com/office/powerpoint/2010/main" val="346124218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14262-13CB-4D7A-B96F-E4118CD50F25}"/>
              </a:ext>
            </a:extLst>
          </p:cNvPr>
          <p:cNvSpPr>
            <a:spLocks noGrp="1"/>
          </p:cNvSpPr>
          <p:nvPr>
            <p:ph type="dt" sz="half" idx="10"/>
          </p:nvPr>
        </p:nvSpPr>
        <p:spPr/>
        <p:txBody>
          <a:bodyPr/>
          <a:lstStyle>
            <a:lvl1pPr>
              <a:defRPr/>
            </a:lvl1pPr>
          </a:lstStyle>
          <a:p>
            <a:pPr>
              <a:defRPr/>
            </a:pPr>
            <a:fld id="{945480CC-C620-4EDB-8DF1-2B2693533A10}"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9C9B8D30-469F-460B-A45A-BB3EC93863BD}"/>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E55E6689-D928-44B8-8990-D90302504E58}"/>
              </a:ext>
            </a:extLst>
          </p:cNvPr>
          <p:cNvSpPr>
            <a:spLocks noGrp="1"/>
          </p:cNvSpPr>
          <p:nvPr>
            <p:ph type="sldNum" sz="quarter" idx="12"/>
          </p:nvPr>
        </p:nvSpPr>
        <p:spPr/>
        <p:txBody>
          <a:bodyPr/>
          <a:lstStyle>
            <a:lvl1pPr>
              <a:defRPr/>
            </a:lvl1pPr>
          </a:lstStyle>
          <a:p>
            <a:fld id="{84AE6030-EE3A-4768-99DD-5290EDD9B7F7}" type="slidenum">
              <a:rPr lang="en-US" altLang="en-US"/>
              <a:pPr/>
              <a:t>‹#›</a:t>
            </a:fld>
            <a:endParaRPr lang="en-US" altLang="en-US" dirty="0"/>
          </a:p>
        </p:txBody>
      </p:sp>
    </p:spTree>
    <p:extLst>
      <p:ext uri="{BB962C8B-B14F-4D97-AF65-F5344CB8AC3E}">
        <p14:creationId xmlns:p14="http://schemas.microsoft.com/office/powerpoint/2010/main" val="13306156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B7F12CD1-8786-472E-96B1-E0DCFC712DAB}"/>
              </a:ext>
            </a:extLst>
          </p:cNvPr>
          <p:cNvSpPr>
            <a:spLocks noGrp="1"/>
          </p:cNvSpPr>
          <p:nvPr>
            <p:ph type="dt" sz="half" idx="10"/>
          </p:nvPr>
        </p:nvSpPr>
        <p:spPr/>
        <p:txBody>
          <a:bodyPr/>
          <a:lstStyle>
            <a:lvl1pPr>
              <a:defRPr/>
            </a:lvl1pPr>
          </a:lstStyle>
          <a:p>
            <a:pPr>
              <a:defRPr/>
            </a:pPr>
            <a:fld id="{92657092-ED9C-4179-8716-FDD9A4230800}"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887247F4-2573-4455-AFEB-2FF26C4FEBCF}"/>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28542ADA-A297-4789-9337-0405DA4DFD07}"/>
              </a:ext>
            </a:extLst>
          </p:cNvPr>
          <p:cNvSpPr>
            <a:spLocks noGrp="1"/>
          </p:cNvSpPr>
          <p:nvPr>
            <p:ph type="sldNum" sz="quarter" idx="12"/>
          </p:nvPr>
        </p:nvSpPr>
        <p:spPr/>
        <p:txBody>
          <a:bodyPr/>
          <a:lstStyle>
            <a:lvl1pPr>
              <a:defRPr/>
            </a:lvl1pPr>
          </a:lstStyle>
          <a:p>
            <a:fld id="{276300C3-EAB0-4CA1-B3FF-CC59F463FF10}" type="slidenum">
              <a:rPr lang="en-US" altLang="en-US"/>
              <a:pPr/>
              <a:t>‹#›</a:t>
            </a:fld>
            <a:endParaRPr lang="en-US" altLang="en-US" dirty="0"/>
          </a:p>
        </p:txBody>
      </p:sp>
    </p:spTree>
    <p:extLst>
      <p:ext uri="{BB962C8B-B14F-4D97-AF65-F5344CB8AC3E}">
        <p14:creationId xmlns:p14="http://schemas.microsoft.com/office/powerpoint/2010/main" val="203947833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49FE3375-3AB5-410B-9581-3A48A768B6CE}"/>
              </a:ext>
            </a:extLst>
          </p:cNvPr>
          <p:cNvSpPr>
            <a:spLocks noGrp="1"/>
          </p:cNvSpPr>
          <p:nvPr>
            <p:ph type="dt" sz="half" idx="10"/>
          </p:nvPr>
        </p:nvSpPr>
        <p:spPr/>
        <p:txBody>
          <a:bodyPr/>
          <a:lstStyle>
            <a:lvl1pPr>
              <a:defRPr/>
            </a:lvl1pPr>
          </a:lstStyle>
          <a:p>
            <a:pPr>
              <a:defRPr/>
            </a:pPr>
            <a:fld id="{A95B33E7-A856-44BE-A642-A6D22CEF720B}" type="datetimeFigureOut">
              <a:rPr lang="en-US"/>
              <a:pPr>
                <a:defRPr/>
              </a:pPr>
              <a:t>4/25/2024</a:t>
            </a:fld>
            <a:endParaRPr lang="en-US" dirty="0"/>
          </a:p>
        </p:txBody>
      </p:sp>
      <p:sp>
        <p:nvSpPr>
          <p:cNvPr id="8" name="Footer Placeholder 4">
            <a:extLst>
              <a:ext uri="{FF2B5EF4-FFF2-40B4-BE49-F238E27FC236}">
                <a16:creationId xmlns:a16="http://schemas.microsoft.com/office/drawing/2014/main" id="{845685ED-826C-4EC7-A6BA-7CA0198A1862}"/>
              </a:ext>
            </a:extLst>
          </p:cNvPr>
          <p:cNvSpPr>
            <a:spLocks noGrp="1"/>
          </p:cNvSpPr>
          <p:nvPr>
            <p:ph type="ftr" sz="quarter" idx="11"/>
          </p:nvPr>
        </p:nvSpPr>
        <p:spPr/>
        <p:txBody>
          <a:bodyPr/>
          <a:lstStyle>
            <a:lvl1pPr>
              <a:defRPr/>
            </a:lvl1pPr>
          </a:lstStyle>
          <a:p>
            <a:pPr>
              <a:defRPr/>
            </a:pPr>
            <a:endParaRPr lang="en-US" dirty="0"/>
          </a:p>
        </p:txBody>
      </p:sp>
      <p:sp>
        <p:nvSpPr>
          <p:cNvPr id="9" name="Slide Number Placeholder 5">
            <a:extLst>
              <a:ext uri="{FF2B5EF4-FFF2-40B4-BE49-F238E27FC236}">
                <a16:creationId xmlns:a16="http://schemas.microsoft.com/office/drawing/2014/main" id="{DD6E1149-1910-4ACB-A37B-4C342C49EB60}"/>
              </a:ext>
            </a:extLst>
          </p:cNvPr>
          <p:cNvSpPr>
            <a:spLocks noGrp="1"/>
          </p:cNvSpPr>
          <p:nvPr>
            <p:ph type="sldNum" sz="quarter" idx="12"/>
          </p:nvPr>
        </p:nvSpPr>
        <p:spPr/>
        <p:txBody>
          <a:bodyPr/>
          <a:lstStyle>
            <a:lvl1pPr>
              <a:defRPr/>
            </a:lvl1pPr>
          </a:lstStyle>
          <a:p>
            <a:fld id="{D4A1195C-9AA3-4E6F-ADBB-6ECE0386C009}" type="slidenum">
              <a:rPr lang="en-US" altLang="en-US"/>
              <a:pPr/>
              <a:t>‹#›</a:t>
            </a:fld>
            <a:endParaRPr lang="en-US" altLang="en-US" dirty="0"/>
          </a:p>
        </p:txBody>
      </p:sp>
    </p:spTree>
    <p:extLst>
      <p:ext uri="{BB962C8B-B14F-4D97-AF65-F5344CB8AC3E}">
        <p14:creationId xmlns:p14="http://schemas.microsoft.com/office/powerpoint/2010/main" val="332720229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6821845E-24A0-4578-9BC5-6A9915C1104E}"/>
              </a:ext>
            </a:extLst>
          </p:cNvPr>
          <p:cNvSpPr>
            <a:spLocks noGrp="1"/>
          </p:cNvSpPr>
          <p:nvPr>
            <p:ph type="dt" sz="half" idx="10"/>
          </p:nvPr>
        </p:nvSpPr>
        <p:spPr/>
        <p:txBody>
          <a:bodyPr/>
          <a:lstStyle>
            <a:lvl1pPr>
              <a:defRPr/>
            </a:lvl1pPr>
          </a:lstStyle>
          <a:p>
            <a:pPr>
              <a:defRPr/>
            </a:pPr>
            <a:fld id="{B210597D-6317-45F2-8629-415E7EB118B8}" type="datetimeFigureOut">
              <a:rPr lang="en-US"/>
              <a:pPr>
                <a:defRPr/>
              </a:pPr>
              <a:t>4/25/2024</a:t>
            </a:fld>
            <a:endParaRPr lang="en-US" dirty="0"/>
          </a:p>
        </p:txBody>
      </p:sp>
      <p:sp>
        <p:nvSpPr>
          <p:cNvPr id="4" name="Footer Placeholder 4">
            <a:extLst>
              <a:ext uri="{FF2B5EF4-FFF2-40B4-BE49-F238E27FC236}">
                <a16:creationId xmlns:a16="http://schemas.microsoft.com/office/drawing/2014/main" id="{CF783C05-9762-466A-8D44-65A2E996DE5D}"/>
              </a:ext>
            </a:extLst>
          </p:cNvPr>
          <p:cNvSpPr>
            <a:spLocks noGrp="1"/>
          </p:cNvSpPr>
          <p:nvPr>
            <p:ph type="ftr" sz="quarter" idx="11"/>
          </p:nvPr>
        </p:nvSpPr>
        <p:spPr/>
        <p:txBody>
          <a:bodyPr/>
          <a:lstStyle>
            <a:lvl1pPr>
              <a:defRPr/>
            </a:lvl1pPr>
          </a:lstStyle>
          <a:p>
            <a:pPr>
              <a:defRPr/>
            </a:pPr>
            <a:endParaRPr lang="en-US" dirty="0"/>
          </a:p>
        </p:txBody>
      </p:sp>
      <p:sp>
        <p:nvSpPr>
          <p:cNvPr id="5" name="Slide Number Placeholder 5">
            <a:extLst>
              <a:ext uri="{FF2B5EF4-FFF2-40B4-BE49-F238E27FC236}">
                <a16:creationId xmlns:a16="http://schemas.microsoft.com/office/drawing/2014/main" id="{309243B2-0936-4D7B-9356-C7EA5B03BB7B}"/>
              </a:ext>
            </a:extLst>
          </p:cNvPr>
          <p:cNvSpPr>
            <a:spLocks noGrp="1"/>
          </p:cNvSpPr>
          <p:nvPr>
            <p:ph type="sldNum" sz="quarter" idx="12"/>
          </p:nvPr>
        </p:nvSpPr>
        <p:spPr/>
        <p:txBody>
          <a:bodyPr/>
          <a:lstStyle>
            <a:lvl1pPr>
              <a:defRPr/>
            </a:lvl1pPr>
          </a:lstStyle>
          <a:p>
            <a:fld id="{9F2809AF-3536-45D3-A082-18DAAB674ED0}" type="slidenum">
              <a:rPr lang="en-US" altLang="en-US"/>
              <a:pPr/>
              <a:t>‹#›</a:t>
            </a:fld>
            <a:endParaRPr lang="en-US" altLang="en-US" dirty="0"/>
          </a:p>
        </p:txBody>
      </p:sp>
    </p:spTree>
    <p:extLst>
      <p:ext uri="{BB962C8B-B14F-4D97-AF65-F5344CB8AC3E}">
        <p14:creationId xmlns:p14="http://schemas.microsoft.com/office/powerpoint/2010/main" val="51402021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862557FF-7F48-47F8-91C6-B22D5E7E4EA1}"/>
              </a:ext>
            </a:extLst>
          </p:cNvPr>
          <p:cNvSpPr>
            <a:spLocks noGrp="1"/>
          </p:cNvSpPr>
          <p:nvPr>
            <p:ph type="dt" sz="half" idx="10"/>
          </p:nvPr>
        </p:nvSpPr>
        <p:spPr/>
        <p:txBody>
          <a:bodyPr/>
          <a:lstStyle>
            <a:lvl1pPr>
              <a:defRPr/>
            </a:lvl1pPr>
          </a:lstStyle>
          <a:p>
            <a:pPr>
              <a:defRPr/>
            </a:pPr>
            <a:fld id="{6BDFA6AA-C9E6-41AA-BCFF-2C243224A325}" type="datetimeFigureOut">
              <a:rPr lang="en-US"/>
              <a:pPr>
                <a:defRPr/>
              </a:pPr>
              <a:t>4/25/2024</a:t>
            </a:fld>
            <a:endParaRPr lang="en-US" dirty="0"/>
          </a:p>
        </p:txBody>
      </p:sp>
      <p:sp>
        <p:nvSpPr>
          <p:cNvPr id="3" name="Footer Placeholder 4">
            <a:extLst>
              <a:ext uri="{FF2B5EF4-FFF2-40B4-BE49-F238E27FC236}">
                <a16:creationId xmlns:a16="http://schemas.microsoft.com/office/drawing/2014/main" id="{DC783C2F-536C-4402-B4F8-0E951BAC3951}"/>
              </a:ext>
            </a:extLst>
          </p:cNvPr>
          <p:cNvSpPr>
            <a:spLocks noGrp="1"/>
          </p:cNvSpPr>
          <p:nvPr>
            <p:ph type="ftr" sz="quarter" idx="11"/>
          </p:nvPr>
        </p:nvSpPr>
        <p:spPr/>
        <p:txBody>
          <a:bodyPr/>
          <a:lstStyle>
            <a:lvl1pPr>
              <a:defRPr/>
            </a:lvl1pPr>
          </a:lstStyle>
          <a:p>
            <a:pPr>
              <a:defRPr/>
            </a:pPr>
            <a:endParaRPr lang="en-US" dirty="0"/>
          </a:p>
        </p:txBody>
      </p:sp>
      <p:sp>
        <p:nvSpPr>
          <p:cNvPr id="4" name="Slide Number Placeholder 5">
            <a:extLst>
              <a:ext uri="{FF2B5EF4-FFF2-40B4-BE49-F238E27FC236}">
                <a16:creationId xmlns:a16="http://schemas.microsoft.com/office/drawing/2014/main" id="{770CE099-518A-4343-BB97-BBD6BFA2682A}"/>
              </a:ext>
            </a:extLst>
          </p:cNvPr>
          <p:cNvSpPr>
            <a:spLocks noGrp="1"/>
          </p:cNvSpPr>
          <p:nvPr>
            <p:ph type="sldNum" sz="quarter" idx="12"/>
          </p:nvPr>
        </p:nvSpPr>
        <p:spPr/>
        <p:txBody>
          <a:bodyPr/>
          <a:lstStyle>
            <a:lvl1pPr>
              <a:defRPr/>
            </a:lvl1pPr>
          </a:lstStyle>
          <a:p>
            <a:fld id="{1174616A-8084-4D5A-80B1-E2D8C6EA3146}" type="slidenum">
              <a:rPr lang="en-US" altLang="en-US"/>
              <a:pPr/>
              <a:t>‹#›</a:t>
            </a:fld>
            <a:endParaRPr lang="en-US" altLang="en-US" dirty="0"/>
          </a:p>
        </p:txBody>
      </p:sp>
    </p:spTree>
    <p:extLst>
      <p:ext uri="{BB962C8B-B14F-4D97-AF65-F5344CB8AC3E}">
        <p14:creationId xmlns:p14="http://schemas.microsoft.com/office/powerpoint/2010/main" val="29171441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B5F36426-ADB2-4AC2-B0FA-2B0952943607}"/>
              </a:ext>
            </a:extLst>
          </p:cNvPr>
          <p:cNvSpPr>
            <a:spLocks noGrp="1"/>
          </p:cNvSpPr>
          <p:nvPr>
            <p:ph type="dt" sz="half" idx="10"/>
          </p:nvPr>
        </p:nvSpPr>
        <p:spPr/>
        <p:txBody>
          <a:bodyPr/>
          <a:lstStyle>
            <a:lvl1pPr>
              <a:defRPr/>
            </a:lvl1pPr>
          </a:lstStyle>
          <a:p>
            <a:pPr>
              <a:defRPr/>
            </a:pPr>
            <a:fld id="{1BCF3898-98E8-4EDC-AB41-6815FA33FA13}"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F0CB5A72-DDB9-4255-99D5-B0B110BE9404}"/>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027CC330-5C63-4343-A9A6-47774B3A64A0}"/>
              </a:ext>
            </a:extLst>
          </p:cNvPr>
          <p:cNvSpPr>
            <a:spLocks noGrp="1"/>
          </p:cNvSpPr>
          <p:nvPr>
            <p:ph type="sldNum" sz="quarter" idx="12"/>
          </p:nvPr>
        </p:nvSpPr>
        <p:spPr/>
        <p:txBody>
          <a:bodyPr/>
          <a:lstStyle>
            <a:lvl1pPr>
              <a:defRPr/>
            </a:lvl1pPr>
          </a:lstStyle>
          <a:p>
            <a:fld id="{F6FB2CB1-55E1-4140-81A4-1E3DBAC2758B}" type="slidenum">
              <a:rPr lang="en-US" altLang="en-US"/>
              <a:pPr/>
              <a:t>‹#›</a:t>
            </a:fld>
            <a:endParaRPr lang="en-US" altLang="en-US" dirty="0"/>
          </a:p>
        </p:txBody>
      </p:sp>
    </p:spTree>
    <p:extLst>
      <p:ext uri="{BB962C8B-B14F-4D97-AF65-F5344CB8AC3E}">
        <p14:creationId xmlns:p14="http://schemas.microsoft.com/office/powerpoint/2010/main" val="3463968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3C654D79-7F41-4316-8BB3-FAC853E5716C}"/>
              </a:ext>
            </a:extLst>
          </p:cNvPr>
          <p:cNvSpPr>
            <a:spLocks noGrp="1"/>
          </p:cNvSpPr>
          <p:nvPr>
            <p:ph type="dt" sz="half" idx="10"/>
          </p:nvPr>
        </p:nvSpPr>
        <p:spPr/>
        <p:txBody>
          <a:bodyPr/>
          <a:lstStyle>
            <a:lvl1pPr>
              <a:defRPr/>
            </a:lvl1pPr>
          </a:lstStyle>
          <a:p>
            <a:pPr>
              <a:defRPr/>
            </a:pPr>
            <a:fld id="{8C05C28A-DC83-4283-AAF5-68C07D6ED5CE}" type="datetimeFigureOut">
              <a:rPr lang="en-US"/>
              <a:pPr>
                <a:defRPr/>
              </a:pPr>
              <a:t>4/25/2024</a:t>
            </a:fld>
            <a:endParaRPr lang="en-US" dirty="0"/>
          </a:p>
        </p:txBody>
      </p:sp>
      <p:sp>
        <p:nvSpPr>
          <p:cNvPr id="6" name="Footer Placeholder 4">
            <a:extLst>
              <a:ext uri="{FF2B5EF4-FFF2-40B4-BE49-F238E27FC236}">
                <a16:creationId xmlns:a16="http://schemas.microsoft.com/office/drawing/2014/main" id="{96AEF549-F7BA-46D7-BCB4-13A52D1DD15E}"/>
              </a:ext>
            </a:extLst>
          </p:cNvPr>
          <p:cNvSpPr>
            <a:spLocks noGrp="1"/>
          </p:cNvSpPr>
          <p:nvPr>
            <p:ph type="ftr" sz="quarter" idx="11"/>
          </p:nvPr>
        </p:nvSpPr>
        <p:spPr/>
        <p:txBody>
          <a:bodyPr/>
          <a:lstStyle>
            <a:lvl1pPr>
              <a:defRPr/>
            </a:lvl1pPr>
          </a:lstStyle>
          <a:p>
            <a:pPr>
              <a:defRPr/>
            </a:pPr>
            <a:endParaRPr lang="en-US" dirty="0"/>
          </a:p>
        </p:txBody>
      </p:sp>
      <p:sp>
        <p:nvSpPr>
          <p:cNvPr id="7" name="Slide Number Placeholder 5">
            <a:extLst>
              <a:ext uri="{FF2B5EF4-FFF2-40B4-BE49-F238E27FC236}">
                <a16:creationId xmlns:a16="http://schemas.microsoft.com/office/drawing/2014/main" id="{7E5DE351-D842-4538-9174-2C8ED1E4406A}"/>
              </a:ext>
            </a:extLst>
          </p:cNvPr>
          <p:cNvSpPr>
            <a:spLocks noGrp="1"/>
          </p:cNvSpPr>
          <p:nvPr>
            <p:ph type="sldNum" sz="quarter" idx="12"/>
          </p:nvPr>
        </p:nvSpPr>
        <p:spPr/>
        <p:txBody>
          <a:bodyPr/>
          <a:lstStyle>
            <a:lvl1pPr>
              <a:defRPr/>
            </a:lvl1pPr>
          </a:lstStyle>
          <a:p>
            <a:fld id="{950E3D0C-05D9-42F8-84FC-7C85B1A7D64D}" type="slidenum">
              <a:rPr lang="en-US" altLang="en-US"/>
              <a:pPr/>
              <a:t>‹#›</a:t>
            </a:fld>
            <a:endParaRPr lang="en-US" altLang="en-US" dirty="0"/>
          </a:p>
        </p:txBody>
      </p:sp>
    </p:spTree>
    <p:extLst>
      <p:ext uri="{BB962C8B-B14F-4D97-AF65-F5344CB8AC3E}">
        <p14:creationId xmlns:p14="http://schemas.microsoft.com/office/powerpoint/2010/main" val="62480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F3D3CC42-F008-4DA3-BCD1-0FB99F04256E}"/>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8" name="Footer Placeholder 4">
            <a:extLst>
              <a:ext uri="{FF2B5EF4-FFF2-40B4-BE49-F238E27FC236}">
                <a16:creationId xmlns:a16="http://schemas.microsoft.com/office/drawing/2014/main" id="{0E08ACC0-6FA2-4A5B-A6E7-6399C6566E56}"/>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9" name="Slide Number Placeholder 5">
            <a:extLst>
              <a:ext uri="{FF2B5EF4-FFF2-40B4-BE49-F238E27FC236}">
                <a16:creationId xmlns:a16="http://schemas.microsoft.com/office/drawing/2014/main" id="{F6EA8B06-C468-470E-BB08-CE11E29CB46A}"/>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7630D875-5866-4922-BD3D-7DECBBBEE909}" type="slidenum">
              <a:rPr lang="en-US" altLang="en-US"/>
              <a:pPr/>
              <a:t>‹#›</a:t>
            </a:fld>
            <a:endParaRPr lang="en-US" altLang="en-US" dirty="0"/>
          </a:p>
        </p:txBody>
      </p:sp>
    </p:spTree>
    <p:extLst>
      <p:ext uri="{BB962C8B-B14F-4D97-AF65-F5344CB8AC3E}">
        <p14:creationId xmlns:p14="http://schemas.microsoft.com/office/powerpoint/2010/main" val="357820688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51782-DC5C-43AA-A8FA-B12BD6FFD2C8}"/>
              </a:ext>
            </a:extLst>
          </p:cNvPr>
          <p:cNvSpPr>
            <a:spLocks noGrp="1"/>
          </p:cNvSpPr>
          <p:nvPr>
            <p:ph type="dt" sz="half" idx="10"/>
          </p:nvPr>
        </p:nvSpPr>
        <p:spPr/>
        <p:txBody>
          <a:bodyPr/>
          <a:lstStyle>
            <a:lvl1pPr>
              <a:defRPr/>
            </a:lvl1pPr>
          </a:lstStyle>
          <a:p>
            <a:pPr>
              <a:defRPr/>
            </a:pPr>
            <a:fld id="{06753718-D954-4B0C-A757-72A4E06B1FA9}"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384FF62A-F75E-4B38-8559-6FEE5B92F783}"/>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215C56B4-198B-403F-98C7-9E0B0629D25A}"/>
              </a:ext>
            </a:extLst>
          </p:cNvPr>
          <p:cNvSpPr>
            <a:spLocks noGrp="1"/>
          </p:cNvSpPr>
          <p:nvPr>
            <p:ph type="sldNum" sz="quarter" idx="12"/>
          </p:nvPr>
        </p:nvSpPr>
        <p:spPr/>
        <p:txBody>
          <a:bodyPr/>
          <a:lstStyle>
            <a:lvl1pPr>
              <a:defRPr/>
            </a:lvl1pPr>
          </a:lstStyle>
          <a:p>
            <a:fld id="{4880BEF1-17AB-4ACA-9E2D-39B808F8D623}" type="slidenum">
              <a:rPr lang="en-US" altLang="en-US"/>
              <a:pPr/>
              <a:t>‹#›</a:t>
            </a:fld>
            <a:endParaRPr lang="en-US" altLang="en-US" dirty="0"/>
          </a:p>
        </p:txBody>
      </p:sp>
    </p:spTree>
    <p:extLst>
      <p:ext uri="{BB962C8B-B14F-4D97-AF65-F5344CB8AC3E}">
        <p14:creationId xmlns:p14="http://schemas.microsoft.com/office/powerpoint/2010/main" val="19539930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139C2-A4C0-4059-8700-A573DD6781D5}"/>
              </a:ext>
            </a:extLst>
          </p:cNvPr>
          <p:cNvSpPr>
            <a:spLocks noGrp="1"/>
          </p:cNvSpPr>
          <p:nvPr>
            <p:ph type="dt" sz="half" idx="10"/>
          </p:nvPr>
        </p:nvSpPr>
        <p:spPr/>
        <p:txBody>
          <a:bodyPr/>
          <a:lstStyle>
            <a:lvl1pPr>
              <a:defRPr/>
            </a:lvl1pPr>
          </a:lstStyle>
          <a:p>
            <a:pPr>
              <a:defRPr/>
            </a:pPr>
            <a:fld id="{ACD87CE5-9B25-4885-9604-31F4A214E945}"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B85F0C17-5C89-4C4F-B556-B075013471F6}"/>
              </a:ext>
            </a:extLst>
          </p:cNvPr>
          <p:cNvSpPr>
            <a:spLocks noGrp="1"/>
          </p:cNvSpPr>
          <p:nvPr>
            <p:ph type="ftr" sz="quarter" idx="11"/>
          </p:nvPr>
        </p:nvSpPr>
        <p:spPr/>
        <p:txBody>
          <a:bodyPr/>
          <a:lstStyle>
            <a:lvl1pPr>
              <a:defRPr/>
            </a:lvl1pPr>
          </a:lstStyle>
          <a:p>
            <a:pPr>
              <a:defRPr/>
            </a:pPr>
            <a:endParaRPr lang="en-US" dirty="0"/>
          </a:p>
        </p:txBody>
      </p:sp>
      <p:sp>
        <p:nvSpPr>
          <p:cNvPr id="6" name="Slide Number Placeholder 5">
            <a:extLst>
              <a:ext uri="{FF2B5EF4-FFF2-40B4-BE49-F238E27FC236}">
                <a16:creationId xmlns:a16="http://schemas.microsoft.com/office/drawing/2014/main" id="{EFBBC160-3E9D-4E5E-9B28-B7BEAF62A872}"/>
              </a:ext>
            </a:extLst>
          </p:cNvPr>
          <p:cNvSpPr>
            <a:spLocks noGrp="1"/>
          </p:cNvSpPr>
          <p:nvPr>
            <p:ph type="sldNum" sz="quarter" idx="12"/>
          </p:nvPr>
        </p:nvSpPr>
        <p:spPr/>
        <p:txBody>
          <a:bodyPr/>
          <a:lstStyle>
            <a:lvl1pPr>
              <a:defRPr/>
            </a:lvl1pPr>
          </a:lstStyle>
          <a:p>
            <a:fld id="{C1E3867D-8E9D-405F-818A-9FC1EA27CA5A}" type="slidenum">
              <a:rPr lang="en-US" altLang="en-US"/>
              <a:pPr/>
              <a:t>‹#›</a:t>
            </a:fld>
            <a:endParaRPr lang="en-US" altLang="en-US" dirty="0"/>
          </a:p>
        </p:txBody>
      </p:sp>
    </p:spTree>
    <p:extLst>
      <p:ext uri="{BB962C8B-B14F-4D97-AF65-F5344CB8AC3E}">
        <p14:creationId xmlns:p14="http://schemas.microsoft.com/office/powerpoint/2010/main" val="295990884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93C4D87-AC05-4A89-BDB8-2BE9DC29B004}"/>
              </a:ext>
            </a:extLst>
          </p:cNvPr>
          <p:cNvSpPr>
            <a:spLocks noGrp="1"/>
          </p:cNvSpPr>
          <p:nvPr>
            <p:ph type="dt" sz="half" idx="10"/>
          </p:nvPr>
        </p:nvSpPr>
        <p:spPr/>
        <p:txBody>
          <a:bodyPr/>
          <a:lstStyle>
            <a:lvl1pPr>
              <a:defRPr/>
            </a:lvl1pPr>
          </a:lstStyle>
          <a:p>
            <a:pPr>
              <a:defRPr/>
            </a:pPr>
            <a:fld id="{BBF50BCF-ADDE-425E-8813-6512B9447131}" type="datetimeFigureOut">
              <a:rPr lang="en-IN"/>
              <a:pPr>
                <a:defRPr/>
              </a:pPr>
              <a:t>25-04-2024</a:t>
            </a:fld>
            <a:endParaRPr lang="en-IN" dirty="0"/>
          </a:p>
        </p:txBody>
      </p:sp>
      <p:sp>
        <p:nvSpPr>
          <p:cNvPr id="5" name="Footer Placeholder 4">
            <a:extLst>
              <a:ext uri="{FF2B5EF4-FFF2-40B4-BE49-F238E27FC236}">
                <a16:creationId xmlns:a16="http://schemas.microsoft.com/office/drawing/2014/main" id="{B1D8A096-BB32-4A49-B6B0-574331CC777C}"/>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6D282672-816C-462C-83C1-3C0AB79B931E}"/>
              </a:ext>
            </a:extLst>
          </p:cNvPr>
          <p:cNvSpPr>
            <a:spLocks noGrp="1"/>
          </p:cNvSpPr>
          <p:nvPr>
            <p:ph type="sldNum" sz="quarter" idx="12"/>
          </p:nvPr>
        </p:nvSpPr>
        <p:spPr/>
        <p:txBody>
          <a:bodyPr/>
          <a:lstStyle>
            <a:lvl1pPr>
              <a:defRPr/>
            </a:lvl1pPr>
          </a:lstStyle>
          <a:p>
            <a:fld id="{E87DE8C4-A837-4899-84DB-75D6CA21F827}" type="slidenum">
              <a:rPr lang="en-IN" altLang="en-US"/>
              <a:pPr/>
              <a:t>‹#›</a:t>
            </a:fld>
            <a:endParaRPr lang="en-IN" altLang="en-US" dirty="0"/>
          </a:p>
        </p:txBody>
      </p:sp>
    </p:spTree>
    <p:extLst>
      <p:ext uri="{BB962C8B-B14F-4D97-AF65-F5344CB8AC3E}">
        <p14:creationId xmlns:p14="http://schemas.microsoft.com/office/powerpoint/2010/main" val="3622238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9B82DE-8CA8-45A1-AAA1-17873B98BFF9}"/>
              </a:ext>
            </a:extLst>
          </p:cNvPr>
          <p:cNvSpPr>
            <a:spLocks noGrp="1"/>
          </p:cNvSpPr>
          <p:nvPr>
            <p:ph type="dt" sz="half" idx="10"/>
          </p:nvPr>
        </p:nvSpPr>
        <p:spPr/>
        <p:txBody>
          <a:bodyPr/>
          <a:lstStyle>
            <a:lvl1pPr>
              <a:defRPr/>
            </a:lvl1pPr>
          </a:lstStyle>
          <a:p>
            <a:pPr>
              <a:defRPr/>
            </a:pPr>
            <a:fld id="{A61F780E-710B-4FFA-829B-BEE76FA6F79B}" type="datetimeFigureOut">
              <a:rPr lang="en-IN"/>
              <a:pPr>
                <a:defRPr/>
              </a:pPr>
              <a:t>25-04-2024</a:t>
            </a:fld>
            <a:endParaRPr lang="en-IN" dirty="0"/>
          </a:p>
        </p:txBody>
      </p:sp>
      <p:sp>
        <p:nvSpPr>
          <p:cNvPr id="5" name="Footer Placeholder 4">
            <a:extLst>
              <a:ext uri="{FF2B5EF4-FFF2-40B4-BE49-F238E27FC236}">
                <a16:creationId xmlns:a16="http://schemas.microsoft.com/office/drawing/2014/main" id="{897F77BE-F6D8-4D19-A881-7E07042F9641}"/>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A29E55B1-7650-4EB0-9220-872F8BE27C21}"/>
              </a:ext>
            </a:extLst>
          </p:cNvPr>
          <p:cNvSpPr>
            <a:spLocks noGrp="1"/>
          </p:cNvSpPr>
          <p:nvPr>
            <p:ph type="sldNum" sz="quarter" idx="12"/>
          </p:nvPr>
        </p:nvSpPr>
        <p:spPr/>
        <p:txBody>
          <a:bodyPr/>
          <a:lstStyle>
            <a:lvl1pPr>
              <a:defRPr/>
            </a:lvl1pPr>
          </a:lstStyle>
          <a:p>
            <a:fld id="{B918F22A-6CE2-4DD3-A255-3A7502841393}" type="slidenum">
              <a:rPr lang="en-IN" altLang="en-US"/>
              <a:pPr/>
              <a:t>‹#›</a:t>
            </a:fld>
            <a:endParaRPr lang="en-IN" altLang="en-US" dirty="0"/>
          </a:p>
        </p:txBody>
      </p:sp>
    </p:spTree>
    <p:extLst>
      <p:ext uri="{BB962C8B-B14F-4D97-AF65-F5344CB8AC3E}">
        <p14:creationId xmlns:p14="http://schemas.microsoft.com/office/powerpoint/2010/main" val="406225404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4589463"/>
            <a:ext cx="78867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87EA1F-526F-4CCC-B301-B37C28DF8332}"/>
              </a:ext>
            </a:extLst>
          </p:cNvPr>
          <p:cNvSpPr>
            <a:spLocks noGrp="1"/>
          </p:cNvSpPr>
          <p:nvPr>
            <p:ph type="dt" sz="half" idx="10"/>
          </p:nvPr>
        </p:nvSpPr>
        <p:spPr/>
        <p:txBody>
          <a:bodyPr/>
          <a:lstStyle>
            <a:lvl1pPr>
              <a:defRPr/>
            </a:lvl1pPr>
          </a:lstStyle>
          <a:p>
            <a:pPr>
              <a:defRPr/>
            </a:pPr>
            <a:fld id="{4F7AF6C5-6EBC-4EB9-BBCB-22E2D32332BF}" type="datetimeFigureOut">
              <a:rPr lang="en-IN"/>
              <a:pPr>
                <a:defRPr/>
              </a:pPr>
              <a:t>25-04-2024</a:t>
            </a:fld>
            <a:endParaRPr lang="en-IN" dirty="0"/>
          </a:p>
        </p:txBody>
      </p:sp>
      <p:sp>
        <p:nvSpPr>
          <p:cNvPr id="5" name="Footer Placeholder 4">
            <a:extLst>
              <a:ext uri="{FF2B5EF4-FFF2-40B4-BE49-F238E27FC236}">
                <a16:creationId xmlns:a16="http://schemas.microsoft.com/office/drawing/2014/main" id="{601359D0-17B2-4A3D-85D7-D05886B09A28}"/>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AAACCD3C-E5EC-48E6-8396-D69EFE512702}"/>
              </a:ext>
            </a:extLst>
          </p:cNvPr>
          <p:cNvSpPr>
            <a:spLocks noGrp="1"/>
          </p:cNvSpPr>
          <p:nvPr>
            <p:ph type="sldNum" sz="quarter" idx="12"/>
          </p:nvPr>
        </p:nvSpPr>
        <p:spPr/>
        <p:txBody>
          <a:bodyPr/>
          <a:lstStyle>
            <a:lvl1pPr>
              <a:defRPr/>
            </a:lvl1pPr>
          </a:lstStyle>
          <a:p>
            <a:fld id="{0C7E3E25-C7E1-43C5-B24C-2947C0BE80C1}" type="slidenum">
              <a:rPr lang="en-IN" altLang="en-US"/>
              <a:pPr/>
              <a:t>‹#›</a:t>
            </a:fld>
            <a:endParaRPr lang="en-IN" altLang="en-US" dirty="0"/>
          </a:p>
        </p:txBody>
      </p:sp>
    </p:spTree>
    <p:extLst>
      <p:ext uri="{BB962C8B-B14F-4D97-AF65-F5344CB8AC3E}">
        <p14:creationId xmlns:p14="http://schemas.microsoft.com/office/powerpoint/2010/main" val="10106696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FE597A8D-C490-45FD-8529-E67BBB62047E}"/>
              </a:ext>
            </a:extLst>
          </p:cNvPr>
          <p:cNvSpPr>
            <a:spLocks noGrp="1"/>
          </p:cNvSpPr>
          <p:nvPr>
            <p:ph type="dt" sz="half" idx="10"/>
          </p:nvPr>
        </p:nvSpPr>
        <p:spPr/>
        <p:txBody>
          <a:bodyPr/>
          <a:lstStyle>
            <a:lvl1pPr>
              <a:defRPr/>
            </a:lvl1pPr>
          </a:lstStyle>
          <a:p>
            <a:pPr>
              <a:defRPr/>
            </a:pPr>
            <a:fld id="{06A13B84-8C47-4DB7-A855-9D95ACB38FE1}" type="datetimeFigureOut">
              <a:rPr lang="en-IN"/>
              <a:pPr>
                <a:defRPr/>
              </a:pPr>
              <a:t>25-04-2024</a:t>
            </a:fld>
            <a:endParaRPr lang="en-IN" dirty="0"/>
          </a:p>
        </p:txBody>
      </p:sp>
      <p:sp>
        <p:nvSpPr>
          <p:cNvPr id="6" name="Footer Placeholder 4">
            <a:extLst>
              <a:ext uri="{FF2B5EF4-FFF2-40B4-BE49-F238E27FC236}">
                <a16:creationId xmlns:a16="http://schemas.microsoft.com/office/drawing/2014/main" id="{18436318-6CD3-4B02-A3D6-D634556182B6}"/>
              </a:ext>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16:creationId xmlns:a16="http://schemas.microsoft.com/office/drawing/2014/main" id="{E89DADDC-26B6-41A9-85DF-6096C7F2153F}"/>
              </a:ext>
            </a:extLst>
          </p:cNvPr>
          <p:cNvSpPr>
            <a:spLocks noGrp="1"/>
          </p:cNvSpPr>
          <p:nvPr>
            <p:ph type="sldNum" sz="quarter" idx="12"/>
          </p:nvPr>
        </p:nvSpPr>
        <p:spPr/>
        <p:txBody>
          <a:bodyPr/>
          <a:lstStyle>
            <a:lvl1pPr>
              <a:defRPr/>
            </a:lvl1pPr>
          </a:lstStyle>
          <a:p>
            <a:fld id="{4EBA76CC-7124-4123-ABB8-FD35C81365E2}" type="slidenum">
              <a:rPr lang="en-IN" altLang="en-US"/>
              <a:pPr/>
              <a:t>‹#›</a:t>
            </a:fld>
            <a:endParaRPr lang="en-IN" altLang="en-US" dirty="0"/>
          </a:p>
        </p:txBody>
      </p:sp>
    </p:spTree>
    <p:extLst>
      <p:ext uri="{BB962C8B-B14F-4D97-AF65-F5344CB8AC3E}">
        <p14:creationId xmlns:p14="http://schemas.microsoft.com/office/powerpoint/2010/main" val="192314221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891890C7-4752-443A-B56A-EDDEB5FF2FFE}"/>
              </a:ext>
            </a:extLst>
          </p:cNvPr>
          <p:cNvSpPr>
            <a:spLocks noGrp="1"/>
          </p:cNvSpPr>
          <p:nvPr>
            <p:ph type="dt" sz="half" idx="10"/>
          </p:nvPr>
        </p:nvSpPr>
        <p:spPr/>
        <p:txBody>
          <a:bodyPr/>
          <a:lstStyle>
            <a:lvl1pPr>
              <a:defRPr/>
            </a:lvl1pPr>
          </a:lstStyle>
          <a:p>
            <a:pPr>
              <a:defRPr/>
            </a:pPr>
            <a:fld id="{F370CC73-49F9-4025-A996-3F3CD1CD4346}" type="datetimeFigureOut">
              <a:rPr lang="en-IN"/>
              <a:pPr>
                <a:defRPr/>
              </a:pPr>
              <a:t>25-04-2024</a:t>
            </a:fld>
            <a:endParaRPr lang="en-IN" dirty="0"/>
          </a:p>
        </p:txBody>
      </p:sp>
      <p:sp>
        <p:nvSpPr>
          <p:cNvPr id="8" name="Footer Placeholder 4">
            <a:extLst>
              <a:ext uri="{FF2B5EF4-FFF2-40B4-BE49-F238E27FC236}">
                <a16:creationId xmlns:a16="http://schemas.microsoft.com/office/drawing/2014/main" id="{181AF68A-EDC7-4EDC-9B77-22E61C57B34B}"/>
              </a:ext>
            </a:extLst>
          </p:cNvPr>
          <p:cNvSpPr>
            <a:spLocks noGrp="1"/>
          </p:cNvSpPr>
          <p:nvPr>
            <p:ph type="ftr" sz="quarter" idx="11"/>
          </p:nvPr>
        </p:nvSpPr>
        <p:spPr/>
        <p:txBody>
          <a:bodyPr/>
          <a:lstStyle>
            <a:lvl1pPr>
              <a:defRPr/>
            </a:lvl1pPr>
          </a:lstStyle>
          <a:p>
            <a:pPr>
              <a:defRPr/>
            </a:pPr>
            <a:endParaRPr lang="en-IN" dirty="0"/>
          </a:p>
        </p:txBody>
      </p:sp>
      <p:sp>
        <p:nvSpPr>
          <p:cNvPr id="9" name="Slide Number Placeholder 5">
            <a:extLst>
              <a:ext uri="{FF2B5EF4-FFF2-40B4-BE49-F238E27FC236}">
                <a16:creationId xmlns:a16="http://schemas.microsoft.com/office/drawing/2014/main" id="{E32D0E8C-0E67-4900-AA2E-5348F4F56AB4}"/>
              </a:ext>
            </a:extLst>
          </p:cNvPr>
          <p:cNvSpPr>
            <a:spLocks noGrp="1"/>
          </p:cNvSpPr>
          <p:nvPr>
            <p:ph type="sldNum" sz="quarter" idx="12"/>
          </p:nvPr>
        </p:nvSpPr>
        <p:spPr/>
        <p:txBody>
          <a:bodyPr/>
          <a:lstStyle>
            <a:lvl1pPr>
              <a:defRPr/>
            </a:lvl1pPr>
          </a:lstStyle>
          <a:p>
            <a:fld id="{DBB5CFF5-4F17-47A3-BCF7-BEEDB9B90E2A}" type="slidenum">
              <a:rPr lang="en-IN" altLang="en-US"/>
              <a:pPr/>
              <a:t>‹#›</a:t>
            </a:fld>
            <a:endParaRPr lang="en-IN" altLang="en-US" dirty="0"/>
          </a:p>
        </p:txBody>
      </p:sp>
    </p:spTree>
    <p:extLst>
      <p:ext uri="{BB962C8B-B14F-4D97-AF65-F5344CB8AC3E}">
        <p14:creationId xmlns:p14="http://schemas.microsoft.com/office/powerpoint/2010/main" val="140640672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D335F926-99F2-4E43-AD2F-37EB04E4AA64}"/>
              </a:ext>
            </a:extLst>
          </p:cNvPr>
          <p:cNvSpPr>
            <a:spLocks noGrp="1"/>
          </p:cNvSpPr>
          <p:nvPr>
            <p:ph type="dt" sz="half" idx="10"/>
          </p:nvPr>
        </p:nvSpPr>
        <p:spPr/>
        <p:txBody>
          <a:bodyPr/>
          <a:lstStyle>
            <a:lvl1pPr>
              <a:defRPr/>
            </a:lvl1pPr>
          </a:lstStyle>
          <a:p>
            <a:pPr>
              <a:defRPr/>
            </a:pPr>
            <a:fld id="{0CE93FF5-2808-44AA-9826-8F7AFA07A696}" type="datetimeFigureOut">
              <a:rPr lang="en-IN"/>
              <a:pPr>
                <a:defRPr/>
              </a:pPr>
              <a:t>25-04-2024</a:t>
            </a:fld>
            <a:endParaRPr lang="en-IN" dirty="0"/>
          </a:p>
        </p:txBody>
      </p:sp>
      <p:sp>
        <p:nvSpPr>
          <p:cNvPr id="4" name="Footer Placeholder 4">
            <a:extLst>
              <a:ext uri="{FF2B5EF4-FFF2-40B4-BE49-F238E27FC236}">
                <a16:creationId xmlns:a16="http://schemas.microsoft.com/office/drawing/2014/main" id="{B879E740-062B-482D-B071-5EEE101C4F3A}"/>
              </a:ext>
            </a:extLst>
          </p:cNvPr>
          <p:cNvSpPr>
            <a:spLocks noGrp="1"/>
          </p:cNvSpPr>
          <p:nvPr>
            <p:ph type="ftr" sz="quarter" idx="11"/>
          </p:nvPr>
        </p:nvSpPr>
        <p:spPr/>
        <p:txBody>
          <a:bodyPr/>
          <a:lstStyle>
            <a:lvl1pPr>
              <a:defRPr/>
            </a:lvl1pPr>
          </a:lstStyle>
          <a:p>
            <a:pPr>
              <a:defRPr/>
            </a:pPr>
            <a:endParaRPr lang="en-IN" dirty="0"/>
          </a:p>
        </p:txBody>
      </p:sp>
      <p:sp>
        <p:nvSpPr>
          <p:cNvPr id="5" name="Slide Number Placeholder 5">
            <a:extLst>
              <a:ext uri="{FF2B5EF4-FFF2-40B4-BE49-F238E27FC236}">
                <a16:creationId xmlns:a16="http://schemas.microsoft.com/office/drawing/2014/main" id="{A31F842E-7B2C-48B5-AAF7-EE42CADFAC42}"/>
              </a:ext>
            </a:extLst>
          </p:cNvPr>
          <p:cNvSpPr>
            <a:spLocks noGrp="1"/>
          </p:cNvSpPr>
          <p:nvPr>
            <p:ph type="sldNum" sz="quarter" idx="12"/>
          </p:nvPr>
        </p:nvSpPr>
        <p:spPr/>
        <p:txBody>
          <a:bodyPr/>
          <a:lstStyle>
            <a:lvl1pPr>
              <a:defRPr/>
            </a:lvl1pPr>
          </a:lstStyle>
          <a:p>
            <a:fld id="{04FC6505-5CB5-49FF-87AA-22F1BE2AF5C9}" type="slidenum">
              <a:rPr lang="en-IN" altLang="en-US"/>
              <a:pPr/>
              <a:t>‹#›</a:t>
            </a:fld>
            <a:endParaRPr lang="en-IN" altLang="en-US" dirty="0"/>
          </a:p>
        </p:txBody>
      </p:sp>
    </p:spTree>
    <p:extLst>
      <p:ext uri="{BB962C8B-B14F-4D97-AF65-F5344CB8AC3E}">
        <p14:creationId xmlns:p14="http://schemas.microsoft.com/office/powerpoint/2010/main" val="34138416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26FDA6-D4FB-4263-B3A9-CCEBCF6985EA}"/>
              </a:ext>
            </a:extLst>
          </p:cNvPr>
          <p:cNvSpPr>
            <a:spLocks noGrp="1"/>
          </p:cNvSpPr>
          <p:nvPr>
            <p:ph type="dt" sz="half" idx="10"/>
          </p:nvPr>
        </p:nvSpPr>
        <p:spPr/>
        <p:txBody>
          <a:bodyPr/>
          <a:lstStyle>
            <a:lvl1pPr>
              <a:defRPr/>
            </a:lvl1pPr>
          </a:lstStyle>
          <a:p>
            <a:pPr>
              <a:defRPr/>
            </a:pPr>
            <a:fld id="{F165C342-A7EB-4EEB-B40F-37C7BC934C48}" type="datetimeFigureOut">
              <a:rPr lang="en-IN"/>
              <a:pPr>
                <a:defRPr/>
              </a:pPr>
              <a:t>25-04-2024</a:t>
            </a:fld>
            <a:endParaRPr lang="en-IN" dirty="0"/>
          </a:p>
        </p:txBody>
      </p:sp>
      <p:sp>
        <p:nvSpPr>
          <p:cNvPr id="3" name="Footer Placeholder 4">
            <a:extLst>
              <a:ext uri="{FF2B5EF4-FFF2-40B4-BE49-F238E27FC236}">
                <a16:creationId xmlns:a16="http://schemas.microsoft.com/office/drawing/2014/main" id="{63AB2C91-5DA5-49FA-8B66-FE7A67187989}"/>
              </a:ext>
            </a:extLst>
          </p:cNvPr>
          <p:cNvSpPr>
            <a:spLocks noGrp="1"/>
          </p:cNvSpPr>
          <p:nvPr>
            <p:ph type="ftr" sz="quarter" idx="11"/>
          </p:nvPr>
        </p:nvSpPr>
        <p:spPr/>
        <p:txBody>
          <a:bodyPr/>
          <a:lstStyle>
            <a:lvl1pPr>
              <a:defRPr/>
            </a:lvl1pPr>
          </a:lstStyle>
          <a:p>
            <a:pPr>
              <a:defRPr/>
            </a:pPr>
            <a:endParaRPr lang="en-IN" dirty="0"/>
          </a:p>
        </p:txBody>
      </p:sp>
      <p:sp>
        <p:nvSpPr>
          <p:cNvPr id="4" name="Slide Number Placeholder 5">
            <a:extLst>
              <a:ext uri="{FF2B5EF4-FFF2-40B4-BE49-F238E27FC236}">
                <a16:creationId xmlns:a16="http://schemas.microsoft.com/office/drawing/2014/main" id="{C9D613FE-90C8-4983-87B2-F42C7093B110}"/>
              </a:ext>
            </a:extLst>
          </p:cNvPr>
          <p:cNvSpPr>
            <a:spLocks noGrp="1"/>
          </p:cNvSpPr>
          <p:nvPr>
            <p:ph type="sldNum" sz="quarter" idx="12"/>
          </p:nvPr>
        </p:nvSpPr>
        <p:spPr/>
        <p:txBody>
          <a:bodyPr/>
          <a:lstStyle>
            <a:lvl1pPr>
              <a:defRPr/>
            </a:lvl1pPr>
          </a:lstStyle>
          <a:p>
            <a:fld id="{AACDD301-9204-4DA9-BE1F-683F3E7D6B7F}" type="slidenum">
              <a:rPr lang="en-IN" altLang="en-US"/>
              <a:pPr/>
              <a:t>‹#›</a:t>
            </a:fld>
            <a:endParaRPr lang="en-IN" altLang="en-US" dirty="0"/>
          </a:p>
        </p:txBody>
      </p:sp>
    </p:spTree>
    <p:extLst>
      <p:ext uri="{BB962C8B-B14F-4D97-AF65-F5344CB8AC3E}">
        <p14:creationId xmlns:p14="http://schemas.microsoft.com/office/powerpoint/2010/main" val="16184713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CFC0AD49-F25A-4653-BDC8-6DD62AFB8A51}"/>
              </a:ext>
            </a:extLst>
          </p:cNvPr>
          <p:cNvSpPr>
            <a:spLocks noGrp="1"/>
          </p:cNvSpPr>
          <p:nvPr>
            <p:ph type="dt" sz="half" idx="10"/>
          </p:nvPr>
        </p:nvSpPr>
        <p:spPr/>
        <p:txBody>
          <a:bodyPr/>
          <a:lstStyle>
            <a:lvl1pPr>
              <a:defRPr/>
            </a:lvl1pPr>
          </a:lstStyle>
          <a:p>
            <a:pPr>
              <a:defRPr/>
            </a:pPr>
            <a:fld id="{9D9B8179-3450-4157-A184-9D581D324E47}" type="datetimeFigureOut">
              <a:rPr lang="en-IN"/>
              <a:pPr>
                <a:defRPr/>
              </a:pPr>
              <a:t>25-04-2024</a:t>
            </a:fld>
            <a:endParaRPr lang="en-IN" dirty="0"/>
          </a:p>
        </p:txBody>
      </p:sp>
      <p:sp>
        <p:nvSpPr>
          <p:cNvPr id="6" name="Footer Placeholder 4">
            <a:extLst>
              <a:ext uri="{FF2B5EF4-FFF2-40B4-BE49-F238E27FC236}">
                <a16:creationId xmlns:a16="http://schemas.microsoft.com/office/drawing/2014/main" id="{C0F8B787-7D36-400B-B005-66BCAD0B6193}"/>
              </a:ext>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16:creationId xmlns:a16="http://schemas.microsoft.com/office/drawing/2014/main" id="{64FFB6F9-AC5D-46C8-9AFC-D486AA6353A9}"/>
              </a:ext>
            </a:extLst>
          </p:cNvPr>
          <p:cNvSpPr>
            <a:spLocks noGrp="1"/>
          </p:cNvSpPr>
          <p:nvPr>
            <p:ph type="sldNum" sz="quarter" idx="12"/>
          </p:nvPr>
        </p:nvSpPr>
        <p:spPr/>
        <p:txBody>
          <a:bodyPr/>
          <a:lstStyle>
            <a:lvl1pPr>
              <a:defRPr/>
            </a:lvl1pPr>
          </a:lstStyle>
          <a:p>
            <a:fld id="{D2552352-2111-4FBE-BAF5-81C59A3D991F}" type="slidenum">
              <a:rPr lang="en-IN" altLang="en-US"/>
              <a:pPr/>
              <a:t>‹#›</a:t>
            </a:fld>
            <a:endParaRPr lang="en-IN" altLang="en-US" dirty="0"/>
          </a:p>
        </p:txBody>
      </p:sp>
    </p:spTree>
    <p:extLst>
      <p:ext uri="{BB962C8B-B14F-4D97-AF65-F5344CB8AC3E}">
        <p14:creationId xmlns:p14="http://schemas.microsoft.com/office/powerpoint/2010/main" val="1258394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23850" y="261938"/>
            <a:ext cx="8229600" cy="1143000"/>
          </a:xfrm>
          <a:prstGeom prst="rect">
            <a:avLst/>
          </a:prstGeom>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4BDAB802-1A39-4311-9F10-9845F72A2D91}"/>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4" name="Footer Placeholder 4">
            <a:extLst>
              <a:ext uri="{FF2B5EF4-FFF2-40B4-BE49-F238E27FC236}">
                <a16:creationId xmlns:a16="http://schemas.microsoft.com/office/drawing/2014/main" id="{5009D859-F6C5-42FD-AE34-BCF9ABB1B64B}"/>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Slide Number Placeholder 5">
            <a:extLst>
              <a:ext uri="{FF2B5EF4-FFF2-40B4-BE49-F238E27FC236}">
                <a16:creationId xmlns:a16="http://schemas.microsoft.com/office/drawing/2014/main" id="{BBBDB422-61DC-4834-9D60-D29D726BE09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B80D1D41-3A9C-4E09-955A-C860C6723936}" type="slidenum">
              <a:rPr lang="en-US" altLang="en-US"/>
              <a:pPr/>
              <a:t>‹#›</a:t>
            </a:fld>
            <a:endParaRPr lang="en-US" altLang="en-US" dirty="0"/>
          </a:p>
        </p:txBody>
      </p:sp>
    </p:spTree>
    <p:extLst>
      <p:ext uri="{BB962C8B-B14F-4D97-AF65-F5344CB8AC3E}">
        <p14:creationId xmlns:p14="http://schemas.microsoft.com/office/powerpoint/2010/main" val="158011948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dirty="0"/>
          </a:p>
        </p:txBody>
      </p:sp>
      <p:sp>
        <p:nvSpPr>
          <p:cNvPr id="4" name="Text Placeholder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617206B8-CBEA-4C97-9838-8BC5577A23BA}"/>
              </a:ext>
            </a:extLst>
          </p:cNvPr>
          <p:cNvSpPr>
            <a:spLocks noGrp="1"/>
          </p:cNvSpPr>
          <p:nvPr>
            <p:ph type="dt" sz="half" idx="10"/>
          </p:nvPr>
        </p:nvSpPr>
        <p:spPr/>
        <p:txBody>
          <a:bodyPr/>
          <a:lstStyle>
            <a:lvl1pPr>
              <a:defRPr/>
            </a:lvl1pPr>
          </a:lstStyle>
          <a:p>
            <a:pPr>
              <a:defRPr/>
            </a:pPr>
            <a:fld id="{D29A5DB4-CE1B-4F80-A383-0A1E4ACCCDB8}" type="datetimeFigureOut">
              <a:rPr lang="en-IN"/>
              <a:pPr>
                <a:defRPr/>
              </a:pPr>
              <a:t>25-04-2024</a:t>
            </a:fld>
            <a:endParaRPr lang="en-IN" dirty="0"/>
          </a:p>
        </p:txBody>
      </p:sp>
      <p:sp>
        <p:nvSpPr>
          <p:cNvPr id="6" name="Footer Placeholder 4">
            <a:extLst>
              <a:ext uri="{FF2B5EF4-FFF2-40B4-BE49-F238E27FC236}">
                <a16:creationId xmlns:a16="http://schemas.microsoft.com/office/drawing/2014/main" id="{40CAEF35-6389-4C00-80C0-D79471FB87E4}"/>
              </a:ext>
            </a:extLst>
          </p:cNvPr>
          <p:cNvSpPr>
            <a:spLocks noGrp="1"/>
          </p:cNvSpPr>
          <p:nvPr>
            <p:ph type="ftr" sz="quarter" idx="11"/>
          </p:nvPr>
        </p:nvSpPr>
        <p:spPr/>
        <p:txBody>
          <a:bodyPr/>
          <a:lstStyle>
            <a:lvl1pPr>
              <a:defRPr/>
            </a:lvl1pPr>
          </a:lstStyle>
          <a:p>
            <a:pPr>
              <a:defRPr/>
            </a:pPr>
            <a:endParaRPr lang="en-IN" dirty="0"/>
          </a:p>
        </p:txBody>
      </p:sp>
      <p:sp>
        <p:nvSpPr>
          <p:cNvPr id="7" name="Slide Number Placeholder 5">
            <a:extLst>
              <a:ext uri="{FF2B5EF4-FFF2-40B4-BE49-F238E27FC236}">
                <a16:creationId xmlns:a16="http://schemas.microsoft.com/office/drawing/2014/main" id="{0B8FF189-8850-4B6C-B553-7808FA61DEDE}"/>
              </a:ext>
            </a:extLst>
          </p:cNvPr>
          <p:cNvSpPr>
            <a:spLocks noGrp="1"/>
          </p:cNvSpPr>
          <p:nvPr>
            <p:ph type="sldNum" sz="quarter" idx="12"/>
          </p:nvPr>
        </p:nvSpPr>
        <p:spPr/>
        <p:txBody>
          <a:bodyPr/>
          <a:lstStyle>
            <a:lvl1pPr>
              <a:defRPr/>
            </a:lvl1pPr>
          </a:lstStyle>
          <a:p>
            <a:fld id="{6F30A12A-74CA-461F-9985-F28EB332FD34}" type="slidenum">
              <a:rPr lang="en-IN" altLang="en-US"/>
              <a:pPr/>
              <a:t>‹#›</a:t>
            </a:fld>
            <a:endParaRPr lang="en-IN" altLang="en-US" dirty="0"/>
          </a:p>
        </p:txBody>
      </p:sp>
    </p:spTree>
    <p:extLst>
      <p:ext uri="{BB962C8B-B14F-4D97-AF65-F5344CB8AC3E}">
        <p14:creationId xmlns:p14="http://schemas.microsoft.com/office/powerpoint/2010/main" val="41164800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7A3E36-EA6D-4AA1-A82E-DB117576C63F}"/>
              </a:ext>
            </a:extLst>
          </p:cNvPr>
          <p:cNvSpPr>
            <a:spLocks noGrp="1"/>
          </p:cNvSpPr>
          <p:nvPr>
            <p:ph type="dt" sz="half" idx="10"/>
          </p:nvPr>
        </p:nvSpPr>
        <p:spPr/>
        <p:txBody>
          <a:bodyPr/>
          <a:lstStyle>
            <a:lvl1pPr>
              <a:defRPr/>
            </a:lvl1pPr>
          </a:lstStyle>
          <a:p>
            <a:pPr>
              <a:defRPr/>
            </a:pPr>
            <a:fld id="{5A3805B6-955C-42F0-9755-BF7A054589D3}" type="datetimeFigureOut">
              <a:rPr lang="en-IN"/>
              <a:pPr>
                <a:defRPr/>
              </a:pPr>
              <a:t>25-04-2024</a:t>
            </a:fld>
            <a:endParaRPr lang="en-IN" dirty="0"/>
          </a:p>
        </p:txBody>
      </p:sp>
      <p:sp>
        <p:nvSpPr>
          <p:cNvPr id="5" name="Footer Placeholder 4">
            <a:extLst>
              <a:ext uri="{FF2B5EF4-FFF2-40B4-BE49-F238E27FC236}">
                <a16:creationId xmlns:a16="http://schemas.microsoft.com/office/drawing/2014/main" id="{62E2CA71-6474-4447-B313-ADBB058E28B7}"/>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0B886CD5-26BC-4A8B-87CE-69B7C13CEDD7}"/>
              </a:ext>
            </a:extLst>
          </p:cNvPr>
          <p:cNvSpPr>
            <a:spLocks noGrp="1"/>
          </p:cNvSpPr>
          <p:nvPr>
            <p:ph type="sldNum" sz="quarter" idx="12"/>
          </p:nvPr>
        </p:nvSpPr>
        <p:spPr/>
        <p:txBody>
          <a:bodyPr/>
          <a:lstStyle>
            <a:lvl1pPr>
              <a:defRPr/>
            </a:lvl1pPr>
          </a:lstStyle>
          <a:p>
            <a:fld id="{3000BD8F-E664-4B37-8F18-C9C9C65AC219}" type="slidenum">
              <a:rPr lang="en-IN" altLang="en-US"/>
              <a:pPr/>
              <a:t>‹#›</a:t>
            </a:fld>
            <a:endParaRPr lang="en-IN" altLang="en-US" dirty="0"/>
          </a:p>
        </p:txBody>
      </p:sp>
    </p:spTree>
    <p:extLst>
      <p:ext uri="{BB962C8B-B14F-4D97-AF65-F5344CB8AC3E}">
        <p14:creationId xmlns:p14="http://schemas.microsoft.com/office/powerpoint/2010/main" val="37590373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C5B879-C097-45DF-B330-4EE4E5F1DC9C}"/>
              </a:ext>
            </a:extLst>
          </p:cNvPr>
          <p:cNvSpPr>
            <a:spLocks noGrp="1"/>
          </p:cNvSpPr>
          <p:nvPr>
            <p:ph type="dt" sz="half" idx="10"/>
          </p:nvPr>
        </p:nvSpPr>
        <p:spPr/>
        <p:txBody>
          <a:bodyPr/>
          <a:lstStyle>
            <a:lvl1pPr>
              <a:defRPr/>
            </a:lvl1pPr>
          </a:lstStyle>
          <a:p>
            <a:pPr>
              <a:defRPr/>
            </a:pPr>
            <a:fld id="{E643FB62-9C01-4ADD-9471-A677E9A6571C}" type="datetimeFigureOut">
              <a:rPr lang="en-IN"/>
              <a:pPr>
                <a:defRPr/>
              </a:pPr>
              <a:t>25-04-2024</a:t>
            </a:fld>
            <a:endParaRPr lang="en-IN" dirty="0"/>
          </a:p>
        </p:txBody>
      </p:sp>
      <p:sp>
        <p:nvSpPr>
          <p:cNvPr id="5" name="Footer Placeholder 4">
            <a:extLst>
              <a:ext uri="{FF2B5EF4-FFF2-40B4-BE49-F238E27FC236}">
                <a16:creationId xmlns:a16="http://schemas.microsoft.com/office/drawing/2014/main" id="{4A7EA16C-B09E-4B79-A480-FA7292CE63D8}"/>
              </a:ext>
            </a:extLst>
          </p:cNvPr>
          <p:cNvSpPr>
            <a:spLocks noGrp="1"/>
          </p:cNvSpPr>
          <p:nvPr>
            <p:ph type="ftr" sz="quarter" idx="11"/>
          </p:nvPr>
        </p:nvSpPr>
        <p:spPr/>
        <p:txBody>
          <a:bodyPr/>
          <a:lstStyle>
            <a:lvl1pPr>
              <a:defRPr/>
            </a:lvl1pPr>
          </a:lstStyle>
          <a:p>
            <a:pPr>
              <a:defRPr/>
            </a:pPr>
            <a:endParaRPr lang="en-IN" dirty="0"/>
          </a:p>
        </p:txBody>
      </p:sp>
      <p:sp>
        <p:nvSpPr>
          <p:cNvPr id="6" name="Slide Number Placeholder 5">
            <a:extLst>
              <a:ext uri="{FF2B5EF4-FFF2-40B4-BE49-F238E27FC236}">
                <a16:creationId xmlns:a16="http://schemas.microsoft.com/office/drawing/2014/main" id="{B16F52F5-3E9A-4442-B955-640DA009EA6D}"/>
              </a:ext>
            </a:extLst>
          </p:cNvPr>
          <p:cNvSpPr>
            <a:spLocks noGrp="1"/>
          </p:cNvSpPr>
          <p:nvPr>
            <p:ph type="sldNum" sz="quarter" idx="12"/>
          </p:nvPr>
        </p:nvSpPr>
        <p:spPr/>
        <p:txBody>
          <a:bodyPr/>
          <a:lstStyle>
            <a:lvl1pPr>
              <a:defRPr/>
            </a:lvl1pPr>
          </a:lstStyle>
          <a:p>
            <a:fld id="{D58D5D9B-A5E7-4F0E-941D-9206AFF20768}" type="slidenum">
              <a:rPr lang="en-IN" altLang="en-US"/>
              <a:pPr/>
              <a:t>‹#›</a:t>
            </a:fld>
            <a:endParaRPr lang="en-IN" altLang="en-US" dirty="0"/>
          </a:p>
        </p:txBody>
      </p:sp>
    </p:spTree>
    <p:extLst>
      <p:ext uri="{BB962C8B-B14F-4D97-AF65-F5344CB8AC3E}">
        <p14:creationId xmlns:p14="http://schemas.microsoft.com/office/powerpoint/2010/main" val="2384641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1071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3">
            <a:extLst>
              <a:ext uri="{FF2B5EF4-FFF2-40B4-BE49-F238E27FC236}">
                <a16:creationId xmlns:a16="http://schemas.microsoft.com/office/drawing/2014/main" id="{265F7AE7-62DF-4BF7-80E1-0047EA4417DA}"/>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5" name="Footer Placeholder 4">
            <a:extLst>
              <a:ext uri="{FF2B5EF4-FFF2-40B4-BE49-F238E27FC236}">
                <a16:creationId xmlns:a16="http://schemas.microsoft.com/office/drawing/2014/main" id="{B08F0670-BA75-4D45-8E80-A9F88216276E}"/>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5C230117-F1AA-46D2-8C82-CFBF1FDA5D24}"/>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1EE1FB86-CE8E-41C4-9D8A-6FE3F892D22F}" type="slidenum">
              <a:rPr lang="en-US" altLang="en-US"/>
              <a:pPr/>
              <a:t>‹#›</a:t>
            </a:fld>
            <a:endParaRPr lang="en-US" altLang="en-US" dirty="0"/>
          </a:p>
        </p:txBody>
      </p:sp>
    </p:spTree>
    <p:extLst>
      <p:ext uri="{BB962C8B-B14F-4D97-AF65-F5344CB8AC3E}">
        <p14:creationId xmlns:p14="http://schemas.microsoft.com/office/powerpoint/2010/main" val="415470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a:prstGeom prst="rect">
            <a:avLst/>
          </a:prstGeo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endParaRPr lang="en-IN" noProof="0" dirty="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7575673-5B5B-4E48-88D8-7CD009BA8AE7}"/>
              </a:ext>
            </a:extLst>
          </p:cNvPr>
          <p:cNvSpPr>
            <a:spLocks noGrp="1"/>
          </p:cNvSpPr>
          <p:nvPr>
            <p:ph type="dt" sz="half" idx="10"/>
          </p:nvPr>
        </p:nvSpPr>
        <p:spPr>
          <a:xfrm>
            <a:off x="457200" y="6356350"/>
            <a:ext cx="2133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6" name="Footer Placeholder 4">
            <a:extLst>
              <a:ext uri="{FF2B5EF4-FFF2-40B4-BE49-F238E27FC236}">
                <a16:creationId xmlns:a16="http://schemas.microsoft.com/office/drawing/2014/main" id="{3004D555-879C-4207-AF41-5175D6026095}"/>
              </a:ext>
            </a:extLst>
          </p:cNvPr>
          <p:cNvSpPr>
            <a:spLocks noGrp="1"/>
          </p:cNvSpPr>
          <p:nvPr>
            <p:ph type="ftr" sz="quarter" idx="11"/>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endParaRPr lang="en-US" dirty="0"/>
          </a:p>
        </p:txBody>
      </p:sp>
      <p:sp>
        <p:nvSpPr>
          <p:cNvPr id="7" name="Slide Number Placeholder 5">
            <a:extLst>
              <a:ext uri="{FF2B5EF4-FFF2-40B4-BE49-F238E27FC236}">
                <a16:creationId xmlns:a16="http://schemas.microsoft.com/office/drawing/2014/main" id="{A7495DA2-EC9E-4DAF-85FF-9B3226EFEE7D}"/>
              </a:ext>
            </a:extLst>
          </p:cNvPr>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prstTxWarp prst="textNoShape">
              <a:avLst/>
            </a:prstTxWarp>
          </a:bodyPr>
          <a:lstStyle>
            <a:lvl1pPr>
              <a:defRPr/>
            </a:lvl1pPr>
          </a:lstStyle>
          <a:p>
            <a:fld id="{FEFECCB2-2F9F-4E54-8C93-BDECA2AFF55B}" type="slidenum">
              <a:rPr lang="en-US" altLang="en-US"/>
              <a:pPr/>
              <a:t>‹#›</a:t>
            </a:fld>
            <a:endParaRPr lang="en-US" altLang="en-US" dirty="0"/>
          </a:p>
        </p:txBody>
      </p:sp>
    </p:spTree>
    <p:extLst>
      <p:ext uri="{BB962C8B-B14F-4D97-AF65-F5344CB8AC3E}">
        <p14:creationId xmlns:p14="http://schemas.microsoft.com/office/powerpoint/2010/main" val="2694672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3" Type="http://schemas.openxmlformats.org/officeDocument/2006/relationships/slideLayout" Target="../slideLayouts/slideLayout21.xml"/><Relationship Id="rId7" Type="http://schemas.openxmlformats.org/officeDocument/2006/relationships/slideLayout" Target="../slideLayouts/slideLayout25.xml"/><Relationship Id="rId12" Type="http://schemas.openxmlformats.org/officeDocument/2006/relationships/theme" Target="../theme/theme2.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0" Type="http://schemas.openxmlformats.org/officeDocument/2006/relationships/slideLayout" Target="../slideLayouts/slideLayout28.xml"/><Relationship Id="rId4" Type="http://schemas.openxmlformats.org/officeDocument/2006/relationships/slideLayout" Target="../slideLayouts/slideLayout22.xml"/><Relationship Id="rId9"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9.xml"/><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theme" Target="../theme/theme5.xml"/><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slideLayout" Target="../slideLayouts/slideLayout62.xml"/><Relationship Id="rId5" Type="http://schemas.openxmlformats.org/officeDocument/2006/relationships/slideLayout" Target="../slideLayouts/slideLayout56.xml"/><Relationship Id="rId10" Type="http://schemas.openxmlformats.org/officeDocument/2006/relationships/slideLayout" Target="../slideLayouts/slideLayout61.xml"/><Relationship Id="rId4" Type="http://schemas.openxmlformats.org/officeDocument/2006/relationships/slideLayout" Target="../slideLayouts/slideLayout55.xml"/><Relationship Id="rId9"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933EB73-ABA6-41F9-9692-8EACEAE1CA7B}"/>
              </a:ext>
            </a:extLst>
          </p:cNvPr>
          <p:cNvSpPr/>
          <p:nvPr/>
        </p:nvSpPr>
        <p:spPr>
          <a:xfrm>
            <a:off x="1152525" y="146050"/>
            <a:ext cx="7783513" cy="101917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fontAlgn="auto" hangingPunct="1">
              <a:spcBef>
                <a:spcPts val="0"/>
              </a:spcBef>
              <a:spcAft>
                <a:spcPts val="0"/>
              </a:spcAft>
              <a:defRPr/>
            </a:pPr>
            <a:endParaRPr lang="en-US" sz="2000" b="1" dirty="0">
              <a:solidFill>
                <a:schemeClr val="bg1"/>
              </a:solidFill>
            </a:endParaRPr>
          </a:p>
        </p:txBody>
      </p:sp>
      <p:sp>
        <p:nvSpPr>
          <p:cNvPr id="2" name="Rectangle 1">
            <a:extLst>
              <a:ext uri="{FF2B5EF4-FFF2-40B4-BE49-F238E27FC236}">
                <a16:creationId xmlns:a16="http://schemas.microsoft.com/office/drawing/2014/main" id="{E851EF80-02CC-4D07-8E39-7C58B8CC9542}"/>
              </a:ext>
            </a:extLst>
          </p:cNvPr>
          <p:cNvSpPr/>
          <p:nvPr userDrawn="1"/>
        </p:nvSpPr>
        <p:spPr>
          <a:xfrm>
            <a:off x="-17463" y="6705600"/>
            <a:ext cx="9161463" cy="15240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IN" sz="1200" dirty="0"/>
              <a:t>MGMCET</a:t>
            </a:r>
          </a:p>
        </p:txBody>
      </p:sp>
      <p:pic>
        <p:nvPicPr>
          <p:cNvPr id="1028" name="Picture 5" descr="C:\Users\SANJAY\Desktop\MGMLOGO2.jpg">
            <a:extLst>
              <a:ext uri="{FF2B5EF4-FFF2-40B4-BE49-F238E27FC236}">
                <a16:creationId xmlns:a16="http://schemas.microsoft.com/office/drawing/2014/main" id="{4F23D603-F9C8-42AD-A295-A5987712814C}"/>
              </a:ext>
            </a:extLst>
          </p:cNvPr>
          <p:cNvPicPr>
            <a:picLocks noChangeAspect="1" noChangeArrowheads="1"/>
          </p:cNvPicPr>
          <p:nvPr userDrawn="1"/>
        </p:nvPicPr>
        <p:blipFill>
          <a:blip r:embed="rId20">
            <a:extLst>
              <a:ext uri="{28A0092B-C50C-407E-A947-70E740481C1C}">
                <a14:useLocalDpi xmlns:a14="http://schemas.microsoft.com/office/drawing/2010/main" val="0"/>
              </a:ext>
            </a:extLst>
          </a:blip>
          <a:srcRect/>
          <a:stretch>
            <a:fillRect/>
          </a:stretch>
        </p:blipFill>
        <p:spPr bwMode="auto">
          <a:xfrm>
            <a:off x="0" y="146050"/>
            <a:ext cx="1095375" cy="1025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6103" r:id="rId1"/>
    <p:sldLayoutId id="2147486104" r:id="rId2"/>
    <p:sldLayoutId id="2147486105" r:id="rId3"/>
    <p:sldLayoutId id="2147486106" r:id="rId4"/>
    <p:sldLayoutId id="2147486107" r:id="rId5"/>
    <p:sldLayoutId id="2147486108" r:id="rId6"/>
    <p:sldLayoutId id="2147486052" r:id="rId7"/>
    <p:sldLayoutId id="2147486109" r:id="rId8"/>
    <p:sldLayoutId id="2147486110" r:id="rId9"/>
    <p:sldLayoutId id="2147486111" r:id="rId10"/>
    <p:sldLayoutId id="2147486112" r:id="rId11"/>
    <p:sldLayoutId id="2147486113" r:id="rId12"/>
    <p:sldLayoutId id="2147486053" r:id="rId13"/>
    <p:sldLayoutId id="2147486054" r:id="rId14"/>
    <p:sldLayoutId id="2147486055" r:id="rId15"/>
    <p:sldLayoutId id="2147486056" r:id="rId16"/>
    <p:sldLayoutId id="2147486057" r:id="rId17"/>
    <p:sldLayoutId id="2147486058" r:id="rId18"/>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072E8128-5DA2-4DDD-AB56-FE2B5E96D491}"/>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342AFA2-1849-4CC6-BEE5-1DC241182432}"/>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C89726E-FE9E-4C8A-9906-821DA47D23C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1717FF7B-692B-45EB-B7F8-335EB19F1EFA}"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4EE866F6-5635-43DA-8FE7-C882E8411F11}"/>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E25D560E-81AE-4F64-9D36-2A81B1B929EC}"/>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7C8EB833-EB18-48B9-89DF-B2F6E4F9A22A}"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6059" r:id="rId1"/>
    <p:sldLayoutId id="2147486060" r:id="rId2"/>
    <p:sldLayoutId id="2147486061" r:id="rId3"/>
    <p:sldLayoutId id="2147486062" r:id="rId4"/>
    <p:sldLayoutId id="2147486063" r:id="rId5"/>
    <p:sldLayoutId id="2147486064" r:id="rId6"/>
    <p:sldLayoutId id="2147486065" r:id="rId7"/>
    <p:sldLayoutId id="2147486066" r:id="rId8"/>
    <p:sldLayoutId id="2147486067" r:id="rId9"/>
    <p:sldLayoutId id="2147486068" r:id="rId10"/>
    <p:sldLayoutId id="214748606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D11BEAF5-0B35-4C18-B56F-EA856AFA407B}"/>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F1F99AC3-50FE-4DB1-8C58-E76FD99C00CB}"/>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16B61282-C546-4A16-8FCF-C4BF6FE6BF74}"/>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7D898339-7432-485D-90D5-6979AB9AD548}"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85A8A05C-896E-46D8-8B65-CCDAA1E6F28D}"/>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0A52A12C-594C-4FC9-9F89-72F7C4F3895A}"/>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6AAB2444-1242-40FA-8C57-F8C36C7E103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6070" r:id="rId1"/>
    <p:sldLayoutId id="2147486071" r:id="rId2"/>
    <p:sldLayoutId id="2147486072" r:id="rId3"/>
    <p:sldLayoutId id="2147486073" r:id="rId4"/>
    <p:sldLayoutId id="2147486074" r:id="rId5"/>
    <p:sldLayoutId id="2147486075" r:id="rId6"/>
    <p:sldLayoutId id="2147486076" r:id="rId7"/>
    <p:sldLayoutId id="2147486077" r:id="rId8"/>
    <p:sldLayoutId id="2147486078" r:id="rId9"/>
    <p:sldLayoutId id="2147486079" r:id="rId10"/>
    <p:sldLayoutId id="2147486080"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C7AD6F80-829D-48B6-B460-7C6E2F3A1064}"/>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5367193D-EBE5-4B10-9532-E1B560ABCA64}"/>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AC6CD84-46AC-4B46-AFD0-1DFA971F3F9C}"/>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86B84412-3089-4A53-9E5C-343F2E93B532}" type="datetimeFigureOut">
              <a:rPr lang="en-US"/>
              <a:pPr>
                <a:defRPr/>
              </a:pPr>
              <a:t>4/25/2024</a:t>
            </a:fld>
            <a:endParaRPr lang="en-US" dirty="0"/>
          </a:p>
        </p:txBody>
      </p:sp>
      <p:sp>
        <p:nvSpPr>
          <p:cNvPr id="5" name="Footer Placeholder 4">
            <a:extLst>
              <a:ext uri="{FF2B5EF4-FFF2-40B4-BE49-F238E27FC236}">
                <a16:creationId xmlns:a16="http://schemas.microsoft.com/office/drawing/2014/main" id="{E9B48894-EAAD-451E-BC4D-DB591660591E}"/>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US" dirty="0"/>
          </a:p>
        </p:txBody>
      </p:sp>
      <p:sp>
        <p:nvSpPr>
          <p:cNvPr id="6" name="Slide Number Placeholder 5">
            <a:extLst>
              <a:ext uri="{FF2B5EF4-FFF2-40B4-BE49-F238E27FC236}">
                <a16:creationId xmlns:a16="http://schemas.microsoft.com/office/drawing/2014/main" id="{3822B53A-06A2-4028-A5F8-9A6715DA413F}"/>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958C787D-BDAB-479D-9634-0545342AE96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6081" r:id="rId1"/>
    <p:sldLayoutId id="2147486082" r:id="rId2"/>
    <p:sldLayoutId id="2147486083" r:id="rId3"/>
    <p:sldLayoutId id="2147486084" r:id="rId4"/>
    <p:sldLayoutId id="2147486085" r:id="rId5"/>
    <p:sldLayoutId id="2147486086" r:id="rId6"/>
    <p:sldLayoutId id="2147486087" r:id="rId7"/>
    <p:sldLayoutId id="2147486088" r:id="rId8"/>
    <p:sldLayoutId id="2147486089" r:id="rId9"/>
    <p:sldLayoutId id="2147486090" r:id="rId10"/>
    <p:sldLayoutId id="214748609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F1048A8-CDBC-400C-9879-BB212492DF23}"/>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defRPr>
            </a:lvl1pPr>
          </a:lstStyle>
          <a:p>
            <a:pPr>
              <a:defRPr/>
            </a:pPr>
            <a:fld id="{D39F203D-B376-42A0-8344-5B702CD41BF1}" type="datetimeFigureOut">
              <a:rPr lang="en-IN"/>
              <a:pPr>
                <a:defRPr/>
              </a:pPr>
              <a:t>25-04-2024</a:t>
            </a:fld>
            <a:endParaRPr lang="en-IN" dirty="0"/>
          </a:p>
        </p:txBody>
      </p:sp>
      <p:sp>
        <p:nvSpPr>
          <p:cNvPr id="5" name="Footer Placeholder 4">
            <a:extLst>
              <a:ext uri="{FF2B5EF4-FFF2-40B4-BE49-F238E27FC236}">
                <a16:creationId xmlns:a16="http://schemas.microsoft.com/office/drawing/2014/main" id="{41CFD113-0CCE-4B3C-94F2-2BE9908D6599}"/>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defRPr>
            </a:lvl1pPr>
          </a:lstStyle>
          <a:p>
            <a:pPr>
              <a:defRPr/>
            </a:pPr>
            <a:endParaRPr lang="en-IN" dirty="0"/>
          </a:p>
        </p:txBody>
      </p:sp>
      <p:sp>
        <p:nvSpPr>
          <p:cNvPr id="6" name="Slide Number Placeholder 5">
            <a:extLst>
              <a:ext uri="{FF2B5EF4-FFF2-40B4-BE49-F238E27FC236}">
                <a16:creationId xmlns:a16="http://schemas.microsoft.com/office/drawing/2014/main" id="{4FBF5DF3-F613-4A1C-A998-8C99C4456CC8}"/>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E1136C80-0FB6-4DFB-8B29-576393F1D16D}" type="slidenum">
              <a:rPr lang="en-IN" altLang="en-US"/>
              <a:pPr/>
              <a:t>‹#›</a:t>
            </a:fld>
            <a:endParaRPr lang="en-IN" altLang="en-US" dirty="0"/>
          </a:p>
        </p:txBody>
      </p:sp>
    </p:spTree>
  </p:cSld>
  <p:clrMap bg1="lt1" tx1="dk1" bg2="lt2" tx2="dk2" accent1="accent1" accent2="accent2" accent3="accent3" accent4="accent4" accent5="accent5" accent6="accent6" hlink="hlink" folHlink="folHlink"/>
  <p:sldLayoutIdLst>
    <p:sldLayoutId id="2147486092" r:id="rId1"/>
    <p:sldLayoutId id="2147486093" r:id="rId2"/>
    <p:sldLayoutId id="2147486094" r:id="rId3"/>
    <p:sldLayoutId id="2147486095" r:id="rId4"/>
    <p:sldLayoutId id="2147486096" r:id="rId5"/>
    <p:sldLayoutId id="2147486097" r:id="rId6"/>
    <p:sldLayoutId id="2147486098" r:id="rId7"/>
    <p:sldLayoutId id="2147486099" r:id="rId8"/>
    <p:sldLayoutId id="2147486100" r:id="rId9"/>
    <p:sldLayoutId id="2147486101" r:id="rId10"/>
    <p:sldLayoutId id="2147486102"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36C60B3-4591-496B-9F4D-801360093FEB}"/>
              </a:ext>
            </a:extLst>
          </p:cNvPr>
          <p:cNvSpPr>
            <a:spLocks noGrp="1" noChangeArrowheads="1"/>
          </p:cNvSpPr>
          <p:nvPr>
            <p:ph idx="1"/>
          </p:nvPr>
        </p:nvSpPr>
        <p:spPr bwMode="auto">
          <a:xfrm>
            <a:off x="1152000" y="136525"/>
            <a:ext cx="7728475" cy="966875"/>
          </a:xfrm>
          <a:ln>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marL="0" indent="0" algn="ctr" eaLnBrk="1" hangingPunct="1">
              <a:spcBef>
                <a:spcPct val="0"/>
              </a:spcBef>
              <a:buClr>
                <a:srgbClr val="FF0066"/>
              </a:buClr>
              <a:buFontTx/>
              <a:buNone/>
              <a:defRPr/>
            </a:pPr>
            <a:r>
              <a:rPr lang="en-US" altLang="en-US" sz="2000" b="1" dirty="0">
                <a:latin typeface="Times New Roman" panose="02020603050405020304" pitchFamily="18" charset="0"/>
                <a:cs typeface="Times New Roman" panose="02020603050405020304" pitchFamily="18" charset="0"/>
              </a:rPr>
              <a:t>PRAGMATIC ANALYSIS OF WHATSAPP CHAT USING NLP</a:t>
            </a:r>
          </a:p>
          <a:p>
            <a:pPr marL="0" indent="0" algn="ctr" eaLnBrk="1" hangingPunct="1">
              <a:spcBef>
                <a:spcPct val="0"/>
              </a:spcBef>
              <a:buClr>
                <a:srgbClr val="FF0066"/>
              </a:buClr>
              <a:buFontTx/>
              <a:buNone/>
              <a:defRPr/>
            </a:pPr>
            <a:r>
              <a:rPr lang="en-US" altLang="en-US" sz="2000" b="1" dirty="0">
                <a:latin typeface="Times New Roman" panose="02020603050405020304" pitchFamily="18" charset="0"/>
                <a:cs typeface="Times New Roman" panose="02020603050405020304" pitchFamily="18" charset="0"/>
              </a:rPr>
              <a:t>Project Guide : Dr. Sanjay B. </a:t>
            </a:r>
            <a:r>
              <a:rPr lang="en-US" altLang="en-US" sz="2000" b="1" dirty="0" err="1">
                <a:latin typeface="Times New Roman" panose="02020603050405020304" pitchFamily="18" charset="0"/>
                <a:cs typeface="Times New Roman" panose="02020603050405020304" pitchFamily="18" charset="0"/>
              </a:rPr>
              <a:t>Waykar</a:t>
            </a:r>
            <a:r>
              <a:rPr lang="en-US" altLang="en-US" sz="2000" b="1" dirty="0">
                <a:latin typeface="Times New Roman" panose="02020603050405020304" pitchFamily="18" charset="0"/>
                <a:cs typeface="Times New Roman" panose="02020603050405020304" pitchFamily="18" charset="0"/>
              </a:rPr>
              <a:t> </a:t>
            </a:r>
          </a:p>
        </p:txBody>
      </p:sp>
      <p:sp>
        <p:nvSpPr>
          <p:cNvPr id="17411" name="Slide Number Placeholder 4">
            <a:extLst>
              <a:ext uri="{FF2B5EF4-FFF2-40B4-BE49-F238E27FC236}">
                <a16:creationId xmlns:a16="http://schemas.microsoft.com/office/drawing/2014/main" id="{C094A2FA-CFE3-4AFB-9A7F-FE1E566A1E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9AD63D-3877-4304-BACA-5B84DE188068}" type="slidenum">
              <a:rPr lang="en-IN" altLang="en-US" sz="1200">
                <a:solidFill>
                  <a:srgbClr val="FFFFFF"/>
                </a:solidFill>
                <a:latin typeface="Franklin Gothic Book" panose="020B0503020102020204" pitchFamily="34" charset="0"/>
              </a:rPr>
              <a:pPr/>
              <a:t>1</a:t>
            </a:fld>
            <a:endParaRPr lang="en-IN" altLang="en-US" sz="1200" dirty="0">
              <a:solidFill>
                <a:srgbClr val="FFFFFF"/>
              </a:solidFill>
              <a:latin typeface="Franklin Gothic Book" panose="020B0503020102020204" pitchFamily="34" charset="0"/>
            </a:endParaRPr>
          </a:p>
        </p:txBody>
      </p:sp>
      <p:sp>
        <p:nvSpPr>
          <p:cNvPr id="8" name="Rectangle 5">
            <a:extLst>
              <a:ext uri="{FF2B5EF4-FFF2-40B4-BE49-F238E27FC236}">
                <a16:creationId xmlns:a16="http://schemas.microsoft.com/office/drawing/2014/main" id="{2CB98F14-CE9D-42F4-B5A3-3987E56D2A26}"/>
              </a:ext>
            </a:extLst>
          </p:cNvPr>
          <p:cNvSpPr txBox="1">
            <a:spLocks noChangeArrowheads="1"/>
          </p:cNvSpPr>
          <p:nvPr/>
        </p:nvSpPr>
        <p:spPr bwMode="auto">
          <a:xfrm>
            <a:off x="263525" y="1171800"/>
            <a:ext cx="8616950" cy="4664550"/>
          </a:xfrm>
          <a:prstGeom prst="rect">
            <a:avLst/>
          </a:prstGeom>
          <a:noFill/>
          <a:ln>
            <a:noFill/>
          </a:ln>
        </p:spPr>
        <p:style>
          <a:lnRef idx="0">
            <a:scrgbClr r="0" g="0" b="0"/>
          </a:lnRef>
          <a:fillRef idx="0">
            <a:scrgbClr r="0" g="0" b="0"/>
          </a:fillRef>
          <a:effectRef idx="0">
            <a:scrgbClr r="0" g="0" b="0"/>
          </a:effectRef>
          <a:fontRef idx="minor">
            <a:schemeClr val="dk1"/>
          </a:fontRef>
        </p:style>
        <p:txBody>
          <a:bodyPr/>
          <a:lstStyle/>
          <a:p>
            <a:pPr algn="ctr"/>
            <a:r>
              <a:rPr lang="en-US" altLang="en-US" sz="2000" b="1" dirty="0">
                <a:latin typeface="Times New Roman" panose="02020603050405020304" pitchFamily="18" charset="0"/>
                <a:cs typeface="Times New Roman" panose="02020603050405020304" pitchFamily="18" charset="0"/>
              </a:rPr>
              <a:t>Group No.: 07</a:t>
            </a:r>
          </a:p>
          <a:p>
            <a:pPr marL="0" indent="0" algn="ctr">
              <a:buNone/>
            </a:pPr>
            <a:endParaRPr lang="en-US" sz="1200" b="1" u="sng" dirty="0">
              <a:latin typeface="Times New Roman" panose="02020603050405020304" pitchFamily="18" charset="0"/>
              <a:cs typeface="Times New Roman" panose="02020603050405020304" pitchFamily="18" charset="0"/>
            </a:endParaRPr>
          </a:p>
          <a:p>
            <a:pPr marL="0" indent="0" algn="ctr">
              <a:buNone/>
            </a:pPr>
            <a:r>
              <a:rPr lang="en-US" sz="2000" b="1" u="sng" dirty="0">
                <a:latin typeface="Times New Roman" panose="02020603050405020304" pitchFamily="18" charset="0"/>
                <a:cs typeface="Times New Roman" panose="02020603050405020304" pitchFamily="18" charset="0"/>
              </a:rPr>
              <a:t>Group Members :-</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1) </a:t>
            </a:r>
            <a:r>
              <a:rPr lang="en-US" b="1" dirty="0">
                <a:latin typeface="Times New Roman" panose="02020603050405020304" pitchFamily="18" charset="0"/>
                <a:cs typeface="Times New Roman" panose="02020603050405020304" pitchFamily="18" charset="0"/>
              </a:rPr>
              <a:t>Chavan Pranav Manohar</a:t>
            </a:r>
          </a:p>
          <a:p>
            <a:pPr marL="0" indent="0">
              <a:buNone/>
            </a:pPr>
            <a:r>
              <a:rPr lang="en-US" dirty="0">
                <a:latin typeface="Times New Roman" panose="02020603050405020304" pitchFamily="18" charset="0"/>
                <a:cs typeface="Times New Roman" panose="02020603050405020304" pitchFamily="18" charset="0"/>
              </a:rPr>
              <a:t>	Roll No. :-04</a:t>
            </a:r>
          </a:p>
          <a:p>
            <a:pPr marL="0" indent="0">
              <a:buNone/>
            </a:pPr>
            <a:r>
              <a:rPr lang="en-US" dirty="0">
                <a:latin typeface="Times New Roman" panose="02020603050405020304" pitchFamily="18" charset="0"/>
                <a:cs typeface="Times New Roman" panose="02020603050405020304" pitchFamily="18" charset="0"/>
              </a:rPr>
              <a:t>	UID :-120IT1105A</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2) </a:t>
            </a:r>
            <a:r>
              <a:rPr lang="en-US" b="1" dirty="0">
                <a:latin typeface="Times New Roman" panose="02020603050405020304" pitchFamily="18" charset="0"/>
                <a:cs typeface="Times New Roman" panose="02020603050405020304" pitchFamily="18" charset="0"/>
              </a:rPr>
              <a:t>Deshmukh </a:t>
            </a:r>
            <a:r>
              <a:rPr lang="en-US" b="1" dirty="0" err="1">
                <a:latin typeface="Times New Roman" panose="02020603050405020304" pitchFamily="18" charset="0"/>
                <a:cs typeface="Times New Roman" panose="02020603050405020304" pitchFamily="18" charset="0"/>
              </a:rPr>
              <a:t>Harshraj</a:t>
            </a:r>
            <a:r>
              <a:rPr lang="en-US" b="1" dirty="0">
                <a:latin typeface="Times New Roman" panose="02020603050405020304" pitchFamily="18" charset="0"/>
                <a:cs typeface="Times New Roman" panose="02020603050405020304" pitchFamily="18" charset="0"/>
              </a:rPr>
              <a:t> Sudhakar</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Roll No. :- 07</a:t>
            </a:r>
          </a:p>
          <a:p>
            <a:r>
              <a:rPr lang="en-US" dirty="0">
                <a:latin typeface="Times New Roman" panose="02020603050405020304" pitchFamily="18" charset="0"/>
                <a:cs typeface="Times New Roman" panose="02020603050405020304" pitchFamily="18" charset="0"/>
              </a:rPr>
              <a:t>                  UID :-120IT1234A</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3) </a:t>
            </a:r>
            <a:r>
              <a:rPr lang="en-US" b="1" dirty="0">
                <a:latin typeface="Times New Roman" panose="02020603050405020304" pitchFamily="18" charset="0"/>
                <a:cs typeface="Times New Roman" panose="02020603050405020304" pitchFamily="18" charset="0"/>
              </a:rPr>
              <a:t>Dhotre Aakash </a:t>
            </a:r>
            <a:r>
              <a:rPr lang="en-US" b="1" dirty="0" err="1">
                <a:latin typeface="Times New Roman" panose="02020603050405020304" pitchFamily="18" charset="0"/>
                <a:cs typeface="Times New Roman" panose="02020603050405020304" pitchFamily="18" charset="0"/>
              </a:rPr>
              <a:t>Damaji</a:t>
            </a:r>
            <a:endParaRPr lang="en-US" b="1"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Roll No. :- 11</a:t>
            </a:r>
          </a:p>
          <a:p>
            <a:pPr marL="0" indent="0">
              <a:buNone/>
            </a:pPr>
            <a:r>
              <a:rPr lang="en-US" dirty="0">
                <a:latin typeface="Times New Roman" panose="02020603050405020304" pitchFamily="18" charset="0"/>
                <a:cs typeface="Times New Roman" panose="02020603050405020304" pitchFamily="18" charset="0"/>
              </a:rPr>
              <a:t>	UID :- 120IT1246A</a:t>
            </a: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4) </a:t>
            </a:r>
            <a:r>
              <a:rPr lang="en-US" b="1" dirty="0">
                <a:latin typeface="Times New Roman" panose="02020603050405020304" pitchFamily="18" charset="0"/>
                <a:cs typeface="Times New Roman" panose="02020603050405020304" pitchFamily="18" charset="0"/>
              </a:rPr>
              <a:t>Gharat Aditya Vijaykumar</a:t>
            </a:r>
          </a:p>
          <a:p>
            <a:pPr marL="0" indent="0">
              <a:buNone/>
            </a:pPr>
            <a:r>
              <a:rPr lang="en-US" dirty="0">
                <a:latin typeface="Times New Roman" panose="02020603050405020304" pitchFamily="18" charset="0"/>
                <a:cs typeface="Times New Roman" panose="02020603050405020304" pitchFamily="18" charset="0"/>
              </a:rPr>
              <a:t>	Roll no :13</a:t>
            </a:r>
          </a:p>
          <a:p>
            <a:pPr marL="0" indent="0">
              <a:buNone/>
            </a:pPr>
            <a:r>
              <a:rPr lang="en-US" dirty="0">
                <a:latin typeface="Times New Roman" panose="02020603050405020304" pitchFamily="18" charset="0"/>
                <a:cs typeface="Times New Roman" panose="02020603050405020304" pitchFamily="18" charset="0"/>
              </a:rPr>
              <a:t>	UID :- 120IT1084A</a:t>
            </a:r>
          </a:p>
        </p:txBody>
      </p:sp>
    </p:spTree>
    <p:extLst>
      <p:ext uri="{BB962C8B-B14F-4D97-AF65-F5344CB8AC3E}">
        <p14:creationId xmlns:p14="http://schemas.microsoft.com/office/powerpoint/2010/main" val="82254130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100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1000"/>
                                        <p:tgtEl>
                                          <p:spTgt spid="7">
                                            <p:txEl>
                                              <p:pRg st="0" end="0"/>
                                            </p:txEl>
                                          </p:spTgt>
                                        </p:tgtEl>
                                        <p:attrNameLst>
                                          <p:attrName>fill.type</p:attrName>
                                        </p:attrNameLst>
                                      </p:cBhvr>
                                      <p:to>
                                        <p:strVal val="solid"/>
                                      </p:to>
                                    </p:set>
                                  </p:childTnLst>
                                </p:cTn>
                              </p:par>
                            </p:childTnLst>
                          </p:cTn>
                        </p:par>
                        <p:par>
                          <p:cTn id="10" fill="hold">
                            <p:stCondLst>
                              <p:cond delay="4800"/>
                            </p:stCondLst>
                            <p:childTnLst>
                              <p:par>
                                <p:cTn id="11" presetID="27" presetClass="entr" presetSubtype="0" fill="hold" nodeType="afterEffect">
                                  <p:stCondLst>
                                    <p:cond delay="0"/>
                                  </p:stCondLst>
                                  <p:iterate type="lt">
                                    <p:tmPct val="10000"/>
                                  </p:iterate>
                                  <p:childTnLst>
                                    <p:set>
                                      <p:cBhvr>
                                        <p:cTn id="12" dur="1" fill="hold">
                                          <p:stCondLst>
                                            <p:cond delay="0"/>
                                          </p:stCondLst>
                                        </p:cTn>
                                        <p:tgtEl>
                                          <p:spTgt spid="7">
                                            <p:txEl>
                                              <p:pRg st="1" end="1"/>
                                            </p:txEl>
                                          </p:spTgt>
                                        </p:tgtEl>
                                        <p:attrNameLst>
                                          <p:attrName>style.visibility</p:attrName>
                                        </p:attrNameLst>
                                      </p:cBhvr>
                                      <p:to>
                                        <p:strVal val="visible"/>
                                      </p:to>
                                    </p:set>
                                    <p:anim calcmode="discrete" valueType="clr">
                                      <p:cBhvr override="childStyle">
                                        <p:cTn id="13" dur="1000"/>
                                        <p:tgtEl>
                                          <p:spTgt spid="7">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4" dur="1000"/>
                                        <p:tgtEl>
                                          <p:spTgt spid="7">
                                            <p:txEl>
                                              <p:pRg st="1" end="1"/>
                                            </p:txEl>
                                          </p:spTgt>
                                        </p:tgtEl>
                                        <p:attrNameLst>
                                          <p:attrName>fillcolor</p:attrName>
                                        </p:attrNameLst>
                                      </p:cBhvr>
                                      <p:tavLst>
                                        <p:tav tm="0">
                                          <p:val>
                                            <p:clrVal>
                                              <a:schemeClr val="accent2"/>
                                            </p:clrVal>
                                          </p:val>
                                        </p:tav>
                                        <p:tav tm="50000">
                                          <p:val>
                                            <p:clrVal>
                                              <a:schemeClr val="hlink"/>
                                            </p:clrVal>
                                          </p:val>
                                        </p:tav>
                                      </p:tavLst>
                                    </p:anim>
                                    <p:set>
                                      <p:cBhvr>
                                        <p:cTn id="15" dur="1000"/>
                                        <p:tgtEl>
                                          <p:spTgt spid="7">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25384C-E69A-43EB-AD90-689B34A2FB96}"/>
              </a:ext>
            </a:extLst>
          </p:cNvPr>
          <p:cNvSpPr>
            <a:spLocks noGrp="1"/>
          </p:cNvSpPr>
          <p:nvPr>
            <p:ph type="title"/>
          </p:nvPr>
        </p:nvSpPr>
        <p:spPr>
          <a:xfrm>
            <a:off x="1152000" y="145800"/>
            <a:ext cx="7797600" cy="1026000"/>
          </a:xfrm>
        </p:spPr>
        <p:txBody>
          <a:bodyPr anchor="ct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4BC5822B-8687-2A5A-6165-72EB09C572BC}"/>
              </a:ext>
            </a:extLst>
          </p:cNvPr>
          <p:cNvGraphicFramePr>
            <a:graphicFrameLocks noGrp="1"/>
          </p:cNvGraphicFramePr>
          <p:nvPr>
            <p:extLst>
              <p:ext uri="{D42A27DB-BD31-4B8C-83A1-F6EECF244321}">
                <p14:modId xmlns:p14="http://schemas.microsoft.com/office/powerpoint/2010/main" val="463800093"/>
              </p:ext>
            </p:extLst>
          </p:nvPr>
        </p:nvGraphicFramePr>
        <p:xfrm>
          <a:off x="0" y="1308601"/>
          <a:ext cx="9108000" cy="5266799"/>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167409886"/>
                    </a:ext>
                  </a:extLst>
                </a:gridCol>
                <a:gridCol w="1080000">
                  <a:extLst>
                    <a:ext uri="{9D8B030D-6E8A-4147-A177-3AD203B41FA5}">
                      <a16:colId xmlns:a16="http://schemas.microsoft.com/office/drawing/2014/main" val="81313686"/>
                    </a:ext>
                  </a:extLst>
                </a:gridCol>
                <a:gridCol w="1080000">
                  <a:extLst>
                    <a:ext uri="{9D8B030D-6E8A-4147-A177-3AD203B41FA5}">
                      <a16:colId xmlns:a16="http://schemas.microsoft.com/office/drawing/2014/main" val="1607012048"/>
                    </a:ext>
                  </a:extLst>
                </a:gridCol>
                <a:gridCol w="720000">
                  <a:extLst>
                    <a:ext uri="{9D8B030D-6E8A-4147-A177-3AD203B41FA5}">
                      <a16:colId xmlns:a16="http://schemas.microsoft.com/office/drawing/2014/main" val="1983929143"/>
                    </a:ext>
                  </a:extLst>
                </a:gridCol>
                <a:gridCol w="2988000">
                  <a:extLst>
                    <a:ext uri="{9D8B030D-6E8A-4147-A177-3AD203B41FA5}">
                      <a16:colId xmlns:a16="http://schemas.microsoft.com/office/drawing/2014/main" val="3886370319"/>
                    </a:ext>
                  </a:extLst>
                </a:gridCol>
                <a:gridCol w="2700000">
                  <a:extLst>
                    <a:ext uri="{9D8B030D-6E8A-4147-A177-3AD203B41FA5}">
                      <a16:colId xmlns:a16="http://schemas.microsoft.com/office/drawing/2014/main" val="127943305"/>
                    </a:ext>
                  </a:extLst>
                </a:gridCol>
              </a:tblGrid>
              <a:tr h="1012846">
                <a:tc>
                  <a:txBody>
                    <a:bodyPr/>
                    <a:lstStyle/>
                    <a:p>
                      <a:pPr algn="ctr"/>
                      <a:r>
                        <a:rPr lang="en-US" sz="1400" b="1" i="0" u="none" strike="noStrike" kern="1200" dirty="0">
                          <a:effectLst/>
                          <a:latin typeface="Calibri" panose="020F0502020204030204" pitchFamily="34" charset="0"/>
                        </a:rPr>
                        <a:t>SR. NO </a:t>
                      </a:r>
                      <a:endParaRPr lang="en-IN" sz="1400" dirty="0"/>
                    </a:p>
                  </a:txBody>
                  <a:tcPr/>
                </a:tc>
                <a:tc>
                  <a:txBody>
                    <a:bodyPr/>
                    <a:lstStyle/>
                    <a:p>
                      <a:pPr algn="ctr"/>
                      <a:r>
                        <a:rPr lang="en-IN" sz="1400" b="1" i="0" u="none" strike="noStrike" kern="1200" dirty="0">
                          <a:effectLst/>
                          <a:latin typeface="Calibri" panose="020F0502020204030204" pitchFamily="34" charset="0"/>
                        </a:rPr>
                        <a:t>Title Of Paper </a:t>
                      </a:r>
                      <a:endParaRPr lang="en-IN" sz="1400" dirty="0"/>
                    </a:p>
                  </a:txBody>
                  <a:tcPr/>
                </a:tc>
                <a:tc>
                  <a:txBody>
                    <a:bodyPr/>
                    <a:lstStyle/>
                    <a:p>
                      <a:pPr algn="ctr"/>
                      <a:r>
                        <a:rPr lang="en-US" sz="1400" b="1" i="0" u="none" strike="noStrike" kern="1200" dirty="0">
                          <a:effectLst/>
                          <a:latin typeface="Calibri" panose="020F0502020204030204" pitchFamily="34" charset="0"/>
                        </a:rPr>
                        <a:t>Journal/</a:t>
                      </a:r>
                    </a:p>
                    <a:p>
                      <a:pPr algn="ctr"/>
                      <a:r>
                        <a:rPr lang="en-US" sz="1400" b="1" i="0" u="none" strike="noStrike" kern="1200" dirty="0">
                          <a:effectLst/>
                          <a:latin typeface="Calibri" panose="020F0502020204030204" pitchFamily="34" charset="0"/>
                        </a:rPr>
                        <a:t>Conference Name And Year </a:t>
                      </a:r>
                      <a:endParaRPr lang="en-IN" sz="1400" dirty="0"/>
                    </a:p>
                  </a:txBody>
                  <a:tcPr/>
                </a:tc>
                <a:tc>
                  <a:txBody>
                    <a:bodyPr/>
                    <a:lstStyle/>
                    <a:p>
                      <a:pPr algn="ctr"/>
                      <a:r>
                        <a:rPr lang="en-IN" sz="1400" b="1" i="0" u="none" strike="noStrike" kern="1200" dirty="0">
                          <a:effectLst/>
                          <a:latin typeface="Calibri" panose="020F0502020204030204" pitchFamily="34" charset="0"/>
                        </a:rPr>
                        <a:t>Author</a:t>
                      </a:r>
                      <a:endParaRPr lang="en-IN" sz="1400" dirty="0"/>
                    </a:p>
                  </a:txBody>
                  <a:tcPr/>
                </a:tc>
                <a:tc>
                  <a:txBody>
                    <a:bodyPr/>
                    <a:lstStyle/>
                    <a:p>
                      <a:pPr algn="ctr"/>
                      <a:r>
                        <a:rPr lang="en-IN" sz="1400" b="1" i="0" u="none" strike="noStrike" kern="1200" dirty="0">
                          <a:effectLst/>
                          <a:latin typeface="Calibri" panose="020F0502020204030204" pitchFamily="34" charset="0"/>
                        </a:rPr>
                        <a:t>Key</a:t>
                      </a:r>
                      <a:r>
                        <a:rPr lang="en-IN" sz="1400" dirty="0"/>
                        <a:t> </a:t>
                      </a:r>
                      <a:r>
                        <a:rPr lang="en-IN" sz="1400" b="1" i="0" u="none" strike="noStrike" kern="1200" dirty="0">
                          <a:effectLst/>
                          <a:latin typeface="Calibri" panose="020F0502020204030204" pitchFamily="34" charset="0"/>
                        </a:rPr>
                        <a:t>points</a:t>
                      </a:r>
                      <a:endParaRPr lang="en-IN" sz="1400" dirty="0"/>
                    </a:p>
                  </a:txBody>
                  <a:tcPr/>
                </a:tc>
                <a:tc>
                  <a:txBody>
                    <a:bodyPr/>
                    <a:lstStyle/>
                    <a:p>
                      <a:pPr algn="ctr"/>
                      <a:r>
                        <a:rPr lang="en-IN" sz="1400" b="1" i="0" u="none" strike="noStrike" kern="1200" dirty="0">
                          <a:effectLst/>
                          <a:latin typeface="Calibri" panose="020F0502020204030204" pitchFamily="34" charset="0"/>
                        </a:rPr>
                        <a:t>Challenges/Remarks </a:t>
                      </a:r>
                      <a:endParaRPr lang="en-IN" sz="1400" dirty="0"/>
                    </a:p>
                  </a:txBody>
                  <a:tcPr/>
                </a:tc>
                <a:extLst>
                  <a:ext uri="{0D108BD9-81ED-4DB2-BD59-A6C34878D82A}">
                    <a16:rowId xmlns:a16="http://schemas.microsoft.com/office/drawing/2014/main" val="2615267127"/>
                  </a:ext>
                </a:extLst>
              </a:tr>
              <a:tr h="4253953">
                <a:tc>
                  <a:txBody>
                    <a:bodyPr/>
                    <a:lstStyle/>
                    <a:p>
                      <a:pPr algn="just"/>
                      <a:r>
                        <a:rPr lang="en-US" sz="1400" i="0" u="none" strike="noStrike" kern="1200" dirty="0">
                          <a:effectLst/>
                          <a:latin typeface="Calibri" panose="020F0502020204030204" pitchFamily="34" charset="0"/>
                        </a:rPr>
                        <a:t>1</a:t>
                      </a:r>
                      <a:endParaRPr lang="en-IN" sz="1400" dirty="0"/>
                    </a:p>
                  </a:txBody>
                  <a:tcPr/>
                </a:tc>
                <a:tc>
                  <a:txBody>
                    <a:bodyPr/>
                    <a:lstStyle/>
                    <a:p>
                      <a:pPr algn="just"/>
                      <a:r>
                        <a:rPr lang="en-US" sz="1400" b="0" i="0" u="none" strike="noStrike" kern="1200" dirty="0">
                          <a:effectLst/>
                          <a:latin typeface="Calibri" panose="020F0502020204030204" pitchFamily="34" charset="0"/>
                        </a:rPr>
                        <a:t>Pre-Processing and Emoji Classification of WhatsApp Chats for Sentiment Analysis</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IEEE Conference Publication, 2020</a:t>
                      </a:r>
                      <a:endParaRPr lang="en-IN" sz="1400" i="0" u="none" strike="noStrike" dirty="0">
                        <a:effectLst/>
                        <a:latin typeface="Arial" panose="020B0604020202020204" pitchFamily="34" charset="0"/>
                      </a:endParaRPr>
                    </a:p>
                    <a:p>
                      <a:pPr algn="just"/>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400" i="0" u="none" strike="noStrike" kern="1200" dirty="0">
                          <a:effectLst/>
                          <a:latin typeface="Calibri" panose="020F0502020204030204" pitchFamily="34" charset="0"/>
                        </a:rPr>
                        <a:t>Astha </a:t>
                      </a:r>
                      <a:r>
                        <a:rPr lang="en-IN" sz="1400" i="0" u="none" strike="noStrike" kern="1200" dirty="0" err="1">
                          <a:effectLst/>
                          <a:latin typeface="Calibri" panose="020F0502020204030204" pitchFamily="34" charset="0"/>
                        </a:rPr>
                        <a:t>Mohta</a:t>
                      </a:r>
                      <a:r>
                        <a:rPr lang="en-IN" sz="1400" i="0" u="none" strike="noStrike" kern="1200" dirty="0">
                          <a:effectLst/>
                          <a:latin typeface="Calibri" panose="020F0502020204030204" pitchFamily="34" charset="0"/>
                        </a:rPr>
                        <a:t>, </a:t>
                      </a:r>
                      <a:r>
                        <a:rPr lang="en-IN" sz="1400" i="0" u="none" strike="noStrike" kern="1200" dirty="0" err="1">
                          <a:effectLst/>
                          <a:latin typeface="Calibri" panose="020F0502020204030204" pitchFamily="34" charset="0"/>
                        </a:rPr>
                        <a:t>Atishay</a:t>
                      </a:r>
                      <a:r>
                        <a:rPr lang="en-IN" sz="1400" i="0" u="none" strike="noStrike" kern="1200" dirty="0">
                          <a:effectLst/>
                          <a:latin typeface="Calibri" panose="020F0502020204030204" pitchFamily="34" charset="0"/>
                        </a:rPr>
                        <a:t> Jain, S. Dahiya</a:t>
                      </a:r>
                      <a:endParaRPr lang="en-IN" sz="1400" i="0" u="none" strike="noStrike" dirty="0">
                        <a:effectLst/>
                        <a:latin typeface="Arial" panose="020B0604020202020204" pitchFamily="34" charset="0"/>
                      </a:endParaRPr>
                    </a:p>
                    <a:p>
                      <a:pPr algn="just"/>
                      <a:endParaRPr lang="en-IN" sz="1400" dirty="0"/>
                    </a:p>
                  </a:txBody>
                  <a:tcPr/>
                </a:tc>
                <a:tc>
                  <a:txBody>
                    <a:bodyPr/>
                    <a:lstStyle/>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paper proposes a method for pre-processing and classifying emojis in WhatsApp chats for sentiment analysis.</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method first removes code-switching and other non-textual content from the chats.</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Then, it classifies the emojis into six categories: happy, sad, angry, fearful, excited, and bored.</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classified emojis are then used to improve the accuracy of sentiment analysis.</a:t>
                      </a:r>
                      <a:endParaRPr lang="en-IN" sz="1400" b="0" i="0" u="none" strike="noStrike" dirty="0">
                        <a:effectLst/>
                        <a:latin typeface="Arial" panose="020B0604020202020204" pitchFamily="34" charset="0"/>
                      </a:endParaRPr>
                    </a:p>
                    <a:p>
                      <a:pPr algn="just"/>
                      <a:endParaRPr lang="en-IN" sz="1400" dirty="0"/>
                    </a:p>
                  </a:txBody>
                  <a:tcPr/>
                </a:tc>
                <a:tc>
                  <a:txBody>
                    <a:bodyPr/>
                    <a:lstStyle/>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One challenge with the method is that it requires a large dataset of WhatsApp chats to train the classifier.</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Another challenge is that the method is not able to handle emojis that are not in the six categories.</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authors suggest that future work could focus on addressing these challenges.</a:t>
                      </a:r>
                      <a:endParaRPr lang="en-IN" sz="1400" b="0" i="0" u="none" strike="noStrike" dirty="0">
                        <a:effectLst/>
                        <a:latin typeface="Arial" panose="020B0604020202020204" pitchFamily="34" charset="0"/>
                      </a:endParaRPr>
                    </a:p>
                    <a:p>
                      <a:pPr algn="just"/>
                      <a:endParaRPr lang="en-IN" sz="1400" dirty="0"/>
                    </a:p>
                  </a:txBody>
                  <a:tcPr/>
                </a:tc>
                <a:extLst>
                  <a:ext uri="{0D108BD9-81ED-4DB2-BD59-A6C34878D82A}">
                    <a16:rowId xmlns:a16="http://schemas.microsoft.com/office/drawing/2014/main" val="3962062454"/>
                  </a:ext>
                </a:extLst>
              </a:tr>
            </a:tbl>
          </a:graphicData>
        </a:graphic>
      </p:graphicFrame>
    </p:spTree>
    <p:extLst>
      <p:ext uri="{BB962C8B-B14F-4D97-AF65-F5344CB8AC3E}">
        <p14:creationId xmlns:p14="http://schemas.microsoft.com/office/powerpoint/2010/main" val="20387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C437E45-FB9D-81F1-9CE7-668A12E22C71}"/>
              </a:ext>
            </a:extLst>
          </p:cNvPr>
          <p:cNvSpPr>
            <a:spLocks noGrp="1"/>
          </p:cNvSpPr>
          <p:nvPr>
            <p:ph type="title"/>
          </p:nvPr>
        </p:nvSpPr>
        <p:spPr>
          <a:xfrm>
            <a:off x="1152000" y="145800"/>
            <a:ext cx="7797600" cy="1026000"/>
          </a:xfrm>
        </p:spPr>
        <p:txBody>
          <a:bodyPr anchor="ct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208AAE60-3D02-E6C7-8BFF-A48D74D558AC}"/>
              </a:ext>
            </a:extLst>
          </p:cNvPr>
          <p:cNvGraphicFramePr>
            <a:graphicFrameLocks noGrp="1"/>
          </p:cNvGraphicFramePr>
          <p:nvPr>
            <p:extLst>
              <p:ext uri="{D42A27DB-BD31-4B8C-83A1-F6EECF244321}">
                <p14:modId xmlns:p14="http://schemas.microsoft.com/office/powerpoint/2010/main" val="4244362229"/>
              </p:ext>
            </p:extLst>
          </p:nvPr>
        </p:nvGraphicFramePr>
        <p:xfrm>
          <a:off x="0" y="1240200"/>
          <a:ext cx="9108000" cy="5266799"/>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167409886"/>
                    </a:ext>
                  </a:extLst>
                </a:gridCol>
                <a:gridCol w="1080000">
                  <a:extLst>
                    <a:ext uri="{9D8B030D-6E8A-4147-A177-3AD203B41FA5}">
                      <a16:colId xmlns:a16="http://schemas.microsoft.com/office/drawing/2014/main" val="81313686"/>
                    </a:ext>
                  </a:extLst>
                </a:gridCol>
                <a:gridCol w="1080000">
                  <a:extLst>
                    <a:ext uri="{9D8B030D-6E8A-4147-A177-3AD203B41FA5}">
                      <a16:colId xmlns:a16="http://schemas.microsoft.com/office/drawing/2014/main" val="1607012048"/>
                    </a:ext>
                  </a:extLst>
                </a:gridCol>
                <a:gridCol w="720000">
                  <a:extLst>
                    <a:ext uri="{9D8B030D-6E8A-4147-A177-3AD203B41FA5}">
                      <a16:colId xmlns:a16="http://schemas.microsoft.com/office/drawing/2014/main" val="1983929143"/>
                    </a:ext>
                  </a:extLst>
                </a:gridCol>
                <a:gridCol w="2988000">
                  <a:extLst>
                    <a:ext uri="{9D8B030D-6E8A-4147-A177-3AD203B41FA5}">
                      <a16:colId xmlns:a16="http://schemas.microsoft.com/office/drawing/2014/main" val="3886370319"/>
                    </a:ext>
                  </a:extLst>
                </a:gridCol>
                <a:gridCol w="2700000">
                  <a:extLst>
                    <a:ext uri="{9D8B030D-6E8A-4147-A177-3AD203B41FA5}">
                      <a16:colId xmlns:a16="http://schemas.microsoft.com/office/drawing/2014/main" val="127943305"/>
                    </a:ext>
                  </a:extLst>
                </a:gridCol>
              </a:tblGrid>
              <a:tr h="1012846">
                <a:tc>
                  <a:txBody>
                    <a:bodyPr/>
                    <a:lstStyle/>
                    <a:p>
                      <a:pPr algn="ctr"/>
                      <a:r>
                        <a:rPr lang="en-US" sz="1400" b="1" i="0" u="none" strike="noStrike" kern="1200" dirty="0">
                          <a:effectLst/>
                          <a:latin typeface="Calibri" panose="020F0502020204030204" pitchFamily="34" charset="0"/>
                        </a:rPr>
                        <a:t>SR. NO </a:t>
                      </a:r>
                      <a:endParaRPr lang="en-IN" sz="1400" dirty="0"/>
                    </a:p>
                  </a:txBody>
                  <a:tcPr/>
                </a:tc>
                <a:tc>
                  <a:txBody>
                    <a:bodyPr/>
                    <a:lstStyle/>
                    <a:p>
                      <a:pPr algn="ctr"/>
                      <a:r>
                        <a:rPr lang="en-IN" sz="1400" b="1" i="0" u="none" strike="noStrike" kern="1200">
                          <a:effectLst/>
                          <a:latin typeface="Calibri" panose="020F0502020204030204" pitchFamily="34" charset="0"/>
                        </a:rPr>
                        <a:t>Title Of Paper </a:t>
                      </a:r>
                      <a:endParaRPr lang="en-IN" sz="1400" dirty="0"/>
                    </a:p>
                  </a:txBody>
                  <a:tcPr/>
                </a:tc>
                <a:tc>
                  <a:txBody>
                    <a:bodyPr/>
                    <a:lstStyle/>
                    <a:p>
                      <a:pPr algn="ctr"/>
                      <a:r>
                        <a:rPr lang="en-US" sz="1400" b="1" i="0" u="none" strike="noStrike" kern="1200">
                          <a:effectLst/>
                          <a:latin typeface="Calibri" panose="020F0502020204030204" pitchFamily="34" charset="0"/>
                        </a:rPr>
                        <a:t>Journal/</a:t>
                      </a:r>
                    </a:p>
                    <a:p>
                      <a:pPr algn="ctr"/>
                      <a:r>
                        <a:rPr lang="en-US" sz="1400" b="1" i="0" u="none" strike="noStrike" kern="1200">
                          <a:effectLst/>
                          <a:latin typeface="Calibri" panose="020F0502020204030204" pitchFamily="34" charset="0"/>
                        </a:rPr>
                        <a:t>Conference Name And Year </a:t>
                      </a:r>
                      <a:endParaRPr lang="en-IN" sz="1400" dirty="0"/>
                    </a:p>
                  </a:txBody>
                  <a:tcPr/>
                </a:tc>
                <a:tc>
                  <a:txBody>
                    <a:bodyPr/>
                    <a:lstStyle/>
                    <a:p>
                      <a:pPr algn="ctr"/>
                      <a:r>
                        <a:rPr lang="en-IN" sz="1400" b="1" i="0" u="none" strike="noStrike" kern="1200">
                          <a:effectLst/>
                          <a:latin typeface="Calibri" panose="020F0502020204030204" pitchFamily="34" charset="0"/>
                        </a:rPr>
                        <a:t>Author</a:t>
                      </a:r>
                      <a:endParaRPr lang="en-IN" sz="1400" dirty="0"/>
                    </a:p>
                  </a:txBody>
                  <a:tcPr/>
                </a:tc>
                <a:tc>
                  <a:txBody>
                    <a:bodyPr/>
                    <a:lstStyle/>
                    <a:p>
                      <a:pPr algn="ctr"/>
                      <a:r>
                        <a:rPr lang="en-IN" sz="1400" b="1" i="0" u="none" strike="noStrike" kern="1200">
                          <a:effectLst/>
                          <a:latin typeface="Calibri" panose="020F0502020204030204" pitchFamily="34" charset="0"/>
                        </a:rPr>
                        <a:t>Key</a:t>
                      </a:r>
                      <a:r>
                        <a:rPr lang="en-IN" sz="1400"/>
                        <a:t> </a:t>
                      </a:r>
                      <a:r>
                        <a:rPr lang="en-IN" sz="1400" b="1" i="0" u="none" strike="noStrike" kern="1200">
                          <a:effectLst/>
                          <a:latin typeface="Calibri" panose="020F0502020204030204" pitchFamily="34" charset="0"/>
                        </a:rPr>
                        <a:t>points</a:t>
                      </a:r>
                      <a:endParaRPr lang="en-IN" sz="1400" dirty="0"/>
                    </a:p>
                  </a:txBody>
                  <a:tcPr/>
                </a:tc>
                <a:tc>
                  <a:txBody>
                    <a:bodyPr/>
                    <a:lstStyle/>
                    <a:p>
                      <a:pPr algn="ctr"/>
                      <a:r>
                        <a:rPr lang="en-IN" sz="1400" b="1" i="0" u="none" strike="noStrike" kern="1200" dirty="0">
                          <a:effectLst/>
                          <a:latin typeface="Calibri" panose="020F0502020204030204" pitchFamily="34" charset="0"/>
                        </a:rPr>
                        <a:t>Challenges/Remarks </a:t>
                      </a:r>
                      <a:endParaRPr lang="en-IN" sz="1400" dirty="0"/>
                    </a:p>
                  </a:txBody>
                  <a:tcPr/>
                </a:tc>
                <a:extLst>
                  <a:ext uri="{0D108BD9-81ED-4DB2-BD59-A6C34878D82A}">
                    <a16:rowId xmlns:a16="http://schemas.microsoft.com/office/drawing/2014/main" val="2615267127"/>
                  </a:ext>
                </a:extLst>
              </a:tr>
              <a:tr h="42539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2</a:t>
                      </a:r>
                      <a:endParaRPr lang="en-IN" sz="1400" i="0" u="none" strike="noStrike" dirty="0">
                        <a:effectLst/>
                        <a:latin typeface="Arial" panose="020B0604020202020204" pitchFamily="34" charset="0"/>
                      </a:endParaRPr>
                    </a:p>
                  </a:txBody>
                  <a:tcPr/>
                </a:tc>
                <a:tc>
                  <a:txBody>
                    <a:bodyPr/>
                    <a:lstStyle/>
                    <a:p>
                      <a:pPr algn="just"/>
                      <a:r>
                        <a:rPr lang="en-US" sz="1400" b="0" i="0" u="none" strike="noStrike" kern="1200" dirty="0">
                          <a:effectLst/>
                          <a:latin typeface="Calibri" panose="020F0502020204030204" pitchFamily="34" charset="0"/>
                        </a:rPr>
                        <a:t>Thousands of Small, Constant Rallies: A Large-Scale Analysis of Partisan WhatsApp Groups</a:t>
                      </a:r>
                      <a:endParaRPr lang="en-IN"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2019 IEEE/ACM International Conference on Advances in Social Networks Analysis and Mining</a:t>
                      </a:r>
                    </a:p>
                    <a:p>
                      <a:pPr algn="just"/>
                      <a:endParaRPr lang="en-IN" sz="1400" dirty="0"/>
                    </a:p>
                  </a:txBody>
                  <a:tcPr/>
                </a:tc>
                <a:tc>
                  <a:txBody>
                    <a:bodyPr/>
                    <a:lstStyle/>
                    <a:p>
                      <a:pPr algn="just" eaLnBrk="1" fontAlgn="t" hangingPunct="1">
                        <a:spcBef>
                          <a:spcPts val="0"/>
                        </a:spcBef>
                        <a:spcAft>
                          <a:spcPts val="0"/>
                        </a:spcAft>
                      </a:pPr>
                      <a:r>
                        <a:rPr lang="en-US" sz="1400" i="0" u="none" strike="noStrike" kern="1200" dirty="0">
                          <a:effectLst/>
                          <a:latin typeface="Calibri" panose="020F0502020204030204" pitchFamily="34" charset="0"/>
                        </a:rPr>
                        <a:t>Victor S. </a:t>
                      </a:r>
                      <a:r>
                        <a:rPr lang="en-US" sz="1400" i="0" u="none" strike="noStrike" kern="1200" dirty="0" err="1">
                          <a:effectLst/>
                          <a:latin typeface="Calibri" panose="020F0502020204030204" pitchFamily="34" charset="0"/>
                        </a:rPr>
                        <a:t>Bursztyn</a:t>
                      </a:r>
                      <a:r>
                        <a:rPr lang="en-US" sz="1400" i="0" u="none" strike="noStrike" kern="1200" dirty="0">
                          <a:effectLst/>
                          <a:latin typeface="Calibri" panose="020F0502020204030204" pitchFamily="34" charset="0"/>
                        </a:rPr>
                        <a:t>, Larry Birnbaum</a:t>
                      </a:r>
                    </a:p>
                  </a:txBody>
                  <a:tcPr/>
                </a:tc>
                <a:tc>
                  <a:txBody>
                    <a:bodyPr/>
                    <a:lstStyle/>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paper presents a large-scale analysis of partisan WhatsApp groups in India.</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analysis found that these groups are highly active, with members sending an average of 20 messages per day.</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groups are also highly polarized, with members overwhelmingly sharing content that aligns with their political views.</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findings suggest that WhatsApp groups are playing an important role in political mobilization in India.</a:t>
                      </a:r>
                    </a:p>
                  </a:txBody>
                  <a:tcPr/>
                </a:tc>
                <a:tc>
                  <a:txBody>
                    <a:bodyPr/>
                    <a:lstStyle/>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One challenge in conducting this study was the difficulty in obtaining access to WhatsApp groups.</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Another challenge was the large volume of data that was collected.</a:t>
                      </a:r>
                    </a:p>
                    <a:p>
                      <a:pPr marL="285750" indent="-285750" algn="just"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authors suggest that future work could focus on understanding the impact of WhatsApp groups on political behavior.</a:t>
                      </a:r>
                      <a:endParaRPr lang="en-IN" sz="1400" b="0" i="0" u="none" strike="noStrike" dirty="0">
                        <a:effectLst/>
                        <a:latin typeface="Arial" panose="020B0604020202020204" pitchFamily="34" charset="0"/>
                      </a:endParaRPr>
                    </a:p>
                  </a:txBody>
                  <a:tcPr/>
                </a:tc>
                <a:extLst>
                  <a:ext uri="{0D108BD9-81ED-4DB2-BD59-A6C34878D82A}">
                    <a16:rowId xmlns:a16="http://schemas.microsoft.com/office/drawing/2014/main" val="3962062454"/>
                  </a:ext>
                </a:extLst>
              </a:tr>
            </a:tbl>
          </a:graphicData>
        </a:graphic>
      </p:graphicFrame>
    </p:spTree>
    <p:extLst>
      <p:ext uri="{BB962C8B-B14F-4D97-AF65-F5344CB8AC3E}">
        <p14:creationId xmlns:p14="http://schemas.microsoft.com/office/powerpoint/2010/main" val="33864637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C437E45-FB9D-81F1-9CE7-668A12E22C71}"/>
              </a:ext>
            </a:extLst>
          </p:cNvPr>
          <p:cNvSpPr>
            <a:spLocks noGrp="1"/>
          </p:cNvSpPr>
          <p:nvPr>
            <p:ph type="title"/>
          </p:nvPr>
        </p:nvSpPr>
        <p:spPr>
          <a:xfrm>
            <a:off x="1152000" y="145800"/>
            <a:ext cx="7797600" cy="1026000"/>
          </a:xfrm>
        </p:spPr>
        <p:txBody>
          <a:bodyPr anchor="ct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208AAE60-3D02-E6C7-8BFF-A48D74D558AC}"/>
              </a:ext>
            </a:extLst>
          </p:cNvPr>
          <p:cNvGraphicFramePr>
            <a:graphicFrameLocks noGrp="1"/>
          </p:cNvGraphicFramePr>
          <p:nvPr>
            <p:extLst>
              <p:ext uri="{D42A27DB-BD31-4B8C-83A1-F6EECF244321}">
                <p14:modId xmlns:p14="http://schemas.microsoft.com/office/powerpoint/2010/main" val="3692636920"/>
              </p:ext>
            </p:extLst>
          </p:nvPr>
        </p:nvGraphicFramePr>
        <p:xfrm>
          <a:off x="0" y="1240200"/>
          <a:ext cx="9108000" cy="5266799"/>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167409886"/>
                    </a:ext>
                  </a:extLst>
                </a:gridCol>
                <a:gridCol w="1080000">
                  <a:extLst>
                    <a:ext uri="{9D8B030D-6E8A-4147-A177-3AD203B41FA5}">
                      <a16:colId xmlns:a16="http://schemas.microsoft.com/office/drawing/2014/main" val="81313686"/>
                    </a:ext>
                  </a:extLst>
                </a:gridCol>
                <a:gridCol w="1080000">
                  <a:extLst>
                    <a:ext uri="{9D8B030D-6E8A-4147-A177-3AD203B41FA5}">
                      <a16:colId xmlns:a16="http://schemas.microsoft.com/office/drawing/2014/main" val="1607012048"/>
                    </a:ext>
                  </a:extLst>
                </a:gridCol>
                <a:gridCol w="720000">
                  <a:extLst>
                    <a:ext uri="{9D8B030D-6E8A-4147-A177-3AD203B41FA5}">
                      <a16:colId xmlns:a16="http://schemas.microsoft.com/office/drawing/2014/main" val="1983929143"/>
                    </a:ext>
                  </a:extLst>
                </a:gridCol>
                <a:gridCol w="2988000">
                  <a:extLst>
                    <a:ext uri="{9D8B030D-6E8A-4147-A177-3AD203B41FA5}">
                      <a16:colId xmlns:a16="http://schemas.microsoft.com/office/drawing/2014/main" val="3886370319"/>
                    </a:ext>
                  </a:extLst>
                </a:gridCol>
                <a:gridCol w="2700000">
                  <a:extLst>
                    <a:ext uri="{9D8B030D-6E8A-4147-A177-3AD203B41FA5}">
                      <a16:colId xmlns:a16="http://schemas.microsoft.com/office/drawing/2014/main" val="127943305"/>
                    </a:ext>
                  </a:extLst>
                </a:gridCol>
              </a:tblGrid>
              <a:tr h="1012846">
                <a:tc>
                  <a:txBody>
                    <a:bodyPr/>
                    <a:lstStyle/>
                    <a:p>
                      <a:pPr algn="ctr"/>
                      <a:r>
                        <a:rPr lang="en-US" sz="1400" b="1" i="0" u="none" strike="noStrike" kern="1200" dirty="0">
                          <a:effectLst/>
                          <a:latin typeface="Calibri" panose="020F0502020204030204" pitchFamily="34" charset="0"/>
                        </a:rPr>
                        <a:t>SR. NO </a:t>
                      </a:r>
                      <a:endParaRPr lang="en-IN" sz="1400" dirty="0"/>
                    </a:p>
                  </a:txBody>
                  <a:tcPr/>
                </a:tc>
                <a:tc>
                  <a:txBody>
                    <a:bodyPr/>
                    <a:lstStyle/>
                    <a:p>
                      <a:pPr algn="ctr"/>
                      <a:r>
                        <a:rPr lang="en-IN" sz="1400" b="1" i="0" u="none" strike="noStrike" kern="1200">
                          <a:effectLst/>
                          <a:latin typeface="Calibri" panose="020F0502020204030204" pitchFamily="34" charset="0"/>
                        </a:rPr>
                        <a:t>Title Of Paper </a:t>
                      </a:r>
                      <a:endParaRPr lang="en-IN" sz="1400" dirty="0"/>
                    </a:p>
                  </a:txBody>
                  <a:tcPr/>
                </a:tc>
                <a:tc>
                  <a:txBody>
                    <a:bodyPr/>
                    <a:lstStyle/>
                    <a:p>
                      <a:pPr algn="ctr"/>
                      <a:r>
                        <a:rPr lang="en-US" sz="1400" b="1" i="0" u="none" strike="noStrike" kern="1200">
                          <a:effectLst/>
                          <a:latin typeface="Calibri" panose="020F0502020204030204" pitchFamily="34" charset="0"/>
                        </a:rPr>
                        <a:t>Journal/</a:t>
                      </a:r>
                    </a:p>
                    <a:p>
                      <a:pPr algn="ctr"/>
                      <a:r>
                        <a:rPr lang="en-US" sz="1400" b="1" i="0" u="none" strike="noStrike" kern="1200">
                          <a:effectLst/>
                          <a:latin typeface="Calibri" panose="020F0502020204030204" pitchFamily="34" charset="0"/>
                        </a:rPr>
                        <a:t>Conference Name And Year </a:t>
                      </a:r>
                      <a:endParaRPr lang="en-IN" sz="1400" dirty="0"/>
                    </a:p>
                  </a:txBody>
                  <a:tcPr/>
                </a:tc>
                <a:tc>
                  <a:txBody>
                    <a:bodyPr/>
                    <a:lstStyle/>
                    <a:p>
                      <a:pPr algn="ctr"/>
                      <a:r>
                        <a:rPr lang="en-IN" sz="1400" b="1" i="0" u="none" strike="noStrike" kern="1200">
                          <a:effectLst/>
                          <a:latin typeface="Calibri" panose="020F0502020204030204" pitchFamily="34" charset="0"/>
                        </a:rPr>
                        <a:t>Author</a:t>
                      </a:r>
                      <a:endParaRPr lang="en-IN" sz="1400" dirty="0"/>
                    </a:p>
                  </a:txBody>
                  <a:tcPr/>
                </a:tc>
                <a:tc>
                  <a:txBody>
                    <a:bodyPr/>
                    <a:lstStyle/>
                    <a:p>
                      <a:pPr algn="ctr"/>
                      <a:r>
                        <a:rPr lang="en-IN" sz="1400" b="1" i="0" u="none" strike="noStrike" kern="1200">
                          <a:effectLst/>
                          <a:latin typeface="Calibri" panose="020F0502020204030204" pitchFamily="34" charset="0"/>
                        </a:rPr>
                        <a:t>Key</a:t>
                      </a:r>
                      <a:r>
                        <a:rPr lang="en-IN" sz="1400"/>
                        <a:t> </a:t>
                      </a:r>
                      <a:r>
                        <a:rPr lang="en-IN" sz="1400" b="1" i="0" u="none" strike="noStrike" kern="1200">
                          <a:effectLst/>
                          <a:latin typeface="Calibri" panose="020F0502020204030204" pitchFamily="34" charset="0"/>
                        </a:rPr>
                        <a:t>points</a:t>
                      </a:r>
                      <a:endParaRPr lang="en-IN" sz="1400" dirty="0"/>
                    </a:p>
                  </a:txBody>
                  <a:tcPr/>
                </a:tc>
                <a:tc>
                  <a:txBody>
                    <a:bodyPr/>
                    <a:lstStyle/>
                    <a:p>
                      <a:pPr algn="ctr"/>
                      <a:r>
                        <a:rPr lang="en-IN" sz="1400" b="1" i="0" u="none" strike="noStrike" kern="1200" dirty="0">
                          <a:effectLst/>
                          <a:latin typeface="Calibri" panose="020F0502020204030204" pitchFamily="34" charset="0"/>
                        </a:rPr>
                        <a:t>Challenges/Remarks </a:t>
                      </a:r>
                      <a:endParaRPr lang="en-IN" sz="1400" dirty="0"/>
                    </a:p>
                  </a:txBody>
                  <a:tcPr/>
                </a:tc>
                <a:extLst>
                  <a:ext uri="{0D108BD9-81ED-4DB2-BD59-A6C34878D82A}">
                    <a16:rowId xmlns:a16="http://schemas.microsoft.com/office/drawing/2014/main" val="2615267127"/>
                  </a:ext>
                </a:extLst>
              </a:tr>
              <a:tr h="42539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3</a:t>
                      </a:r>
                      <a:endParaRPr lang="en-IN" sz="1400" i="0" u="none" strike="noStrike" dirty="0">
                        <a:effectLst/>
                        <a:latin typeface="Arial" panose="020B0604020202020204" pitchFamily="34" charset="0"/>
                      </a:endParaRPr>
                    </a:p>
                  </a:txBody>
                  <a:tcPr/>
                </a:tc>
                <a:tc>
                  <a:txBody>
                    <a:bodyPr/>
                    <a:lstStyle/>
                    <a:p>
                      <a:pPr marL="0" algn="l" rtl="0" eaLnBrk="1" fontAlgn="t" latinLnBrk="0" hangingPunct="1">
                        <a:spcBef>
                          <a:spcPts val="0"/>
                        </a:spcBef>
                        <a:spcAft>
                          <a:spcPts val="0"/>
                        </a:spcAft>
                      </a:pPr>
                      <a:r>
                        <a:rPr lang="en-US" sz="1400" b="0" i="0" u="none" strike="noStrike" kern="1200" dirty="0">
                          <a:effectLst/>
                          <a:latin typeface="Calibri" panose="020F0502020204030204" pitchFamily="34" charset="0"/>
                        </a:rPr>
                        <a:t>People's Behavior Analysis in Chat Message using Natural Language Processing</a:t>
                      </a:r>
                    </a:p>
                  </a:txBody>
                  <a:tcPr/>
                </a:tc>
                <a:tc>
                  <a:txBody>
                    <a:bodyPr/>
                    <a:lstStyle/>
                    <a:p>
                      <a:pPr marL="0" algn="l" rtl="0" eaLnBrk="1" fontAlgn="t" latinLnBrk="0" hangingPunct="1">
                        <a:spcBef>
                          <a:spcPts val="0"/>
                        </a:spcBef>
                        <a:spcAft>
                          <a:spcPts val="0"/>
                        </a:spcAft>
                      </a:pPr>
                      <a:r>
                        <a:rPr lang="en-US" sz="1400" i="0" u="none" strike="noStrike" kern="1200" dirty="0">
                          <a:effectLst/>
                          <a:latin typeface="Calibri" panose="020F0502020204030204" pitchFamily="34" charset="0"/>
                        </a:rPr>
                        <a:t>Proceedings of the Third International Conference on Intelligent Communication Technologies and Virtual Mobile Networks (ICICV 2021).</a:t>
                      </a:r>
                    </a:p>
                  </a:txBody>
                  <a:tcPr/>
                </a:tc>
                <a:tc>
                  <a:txBody>
                    <a:bodyPr/>
                    <a:lstStyle/>
                    <a:p>
                      <a:pPr marL="0" algn="l" rtl="0" eaLnBrk="1" fontAlgn="t" latinLnBrk="0" hangingPunct="1">
                        <a:spcBef>
                          <a:spcPts val="0"/>
                        </a:spcBef>
                        <a:spcAft>
                          <a:spcPts val="0"/>
                        </a:spcAft>
                      </a:pPr>
                      <a:r>
                        <a:rPr lang="en-US" sz="1400" i="0" u="none" strike="noStrike" kern="1200" dirty="0" err="1">
                          <a:effectLst/>
                          <a:latin typeface="Calibri" panose="020F0502020204030204" pitchFamily="34" charset="0"/>
                        </a:rPr>
                        <a:t>V.Selina</a:t>
                      </a:r>
                      <a:r>
                        <a:rPr lang="en-US" sz="1400" i="0" u="none" strike="noStrike" kern="1200" dirty="0">
                          <a:effectLst/>
                          <a:latin typeface="Calibri" panose="020F0502020204030204" pitchFamily="34" charset="0"/>
                        </a:rPr>
                        <a:t> Annie </a:t>
                      </a:r>
                      <a:r>
                        <a:rPr lang="en-US" sz="1400" i="0" u="none" strike="noStrike" kern="1200" dirty="0" err="1">
                          <a:effectLst/>
                          <a:latin typeface="Calibri" panose="020F0502020204030204" pitchFamily="34" charset="0"/>
                        </a:rPr>
                        <a:t>Retna</a:t>
                      </a:r>
                      <a:r>
                        <a:rPr lang="en-US" sz="1400" i="0" u="none" strike="noStrike" kern="1200" dirty="0">
                          <a:effectLst/>
                          <a:latin typeface="Calibri" panose="020F0502020204030204" pitchFamily="34" charset="0"/>
                        </a:rPr>
                        <a:t>, Prof. P. </a:t>
                      </a:r>
                      <a:r>
                        <a:rPr lang="en-US" sz="1400" i="0" u="none" strike="noStrike" kern="1200" dirty="0" err="1">
                          <a:effectLst/>
                          <a:latin typeface="Calibri" panose="020F0502020204030204" pitchFamily="34" charset="0"/>
                        </a:rPr>
                        <a:t>Brundha</a:t>
                      </a:r>
                      <a:r>
                        <a:rPr lang="en-US" sz="1400" i="0" u="none" strike="noStrike" kern="1200" dirty="0">
                          <a:effectLst/>
                          <a:latin typeface="Calibri" panose="020F0502020204030204" pitchFamily="34" charset="0"/>
                        </a:rPr>
                        <a:t>, Dr. </a:t>
                      </a:r>
                      <a:r>
                        <a:rPr lang="en-US" sz="1400" i="0" u="none" strike="noStrike" kern="1200" dirty="0" err="1">
                          <a:effectLst/>
                          <a:latin typeface="Calibri" panose="020F0502020204030204" pitchFamily="34" charset="0"/>
                        </a:rPr>
                        <a:t>RajKumar</a:t>
                      </a:r>
                      <a:r>
                        <a:rPr lang="en-US" sz="1400" i="0" u="none" strike="noStrike" kern="1200" dirty="0">
                          <a:effectLst/>
                          <a:latin typeface="Calibri" panose="020F0502020204030204" pitchFamily="34" charset="0"/>
                        </a:rPr>
                        <a:t> G </a:t>
                      </a:r>
                    </a:p>
                  </a:txBody>
                  <a:tcPr/>
                </a:tc>
                <a:tc>
                  <a:txBody>
                    <a:bodyPr/>
                    <a:lstStyle/>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paper proposes a method for analyzing people's behavior in chat messages using natural language processing (NLP).</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method first extracts features from the chat messages, such as the words used, the sentiment of the messages, and the time of day the messages were sent.</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Then, it uses NLP to train a classifier to identify different types of behavior, such as friendly, aggressive, or neutral.</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method is evaluated on a dataset of chat messages, and it is shown to be effective in identifying different types of behavior.</a:t>
                      </a:r>
                    </a:p>
                  </a:txBody>
                  <a:tcPr/>
                </a:tc>
                <a:tc>
                  <a:txBody>
                    <a:bodyPr/>
                    <a:lstStyle/>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One challenge in conducting this study was the difficulty in obtaining a large dataset of chat messages.</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Another challenge was the complexity of the NLP task.</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authors suggest that future work could focus on improving the accuracy of the classifier and on developing new applications for the method.</a:t>
                      </a:r>
                      <a:endParaRPr lang="en-IN" sz="1400" b="0" i="0" u="none" strike="noStrike" dirty="0">
                        <a:effectLst/>
                        <a:latin typeface="Arial" panose="020B0604020202020204" pitchFamily="34" charset="0"/>
                      </a:endParaRPr>
                    </a:p>
                  </a:txBody>
                  <a:tcPr/>
                </a:tc>
                <a:extLst>
                  <a:ext uri="{0D108BD9-81ED-4DB2-BD59-A6C34878D82A}">
                    <a16:rowId xmlns:a16="http://schemas.microsoft.com/office/drawing/2014/main" val="3962062454"/>
                  </a:ext>
                </a:extLst>
              </a:tr>
            </a:tbl>
          </a:graphicData>
        </a:graphic>
      </p:graphicFrame>
    </p:spTree>
    <p:extLst>
      <p:ext uri="{BB962C8B-B14F-4D97-AF65-F5344CB8AC3E}">
        <p14:creationId xmlns:p14="http://schemas.microsoft.com/office/powerpoint/2010/main" val="1547296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C437E45-FB9D-81F1-9CE7-668A12E22C71}"/>
              </a:ext>
            </a:extLst>
          </p:cNvPr>
          <p:cNvSpPr>
            <a:spLocks noGrp="1"/>
          </p:cNvSpPr>
          <p:nvPr>
            <p:ph type="title"/>
          </p:nvPr>
        </p:nvSpPr>
        <p:spPr>
          <a:xfrm>
            <a:off x="1152000" y="145800"/>
            <a:ext cx="7797600" cy="1026000"/>
          </a:xfrm>
        </p:spPr>
        <p:txBody>
          <a:bodyPr anchor="ct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208AAE60-3D02-E6C7-8BFF-A48D74D558AC}"/>
              </a:ext>
            </a:extLst>
          </p:cNvPr>
          <p:cNvGraphicFramePr>
            <a:graphicFrameLocks noGrp="1"/>
          </p:cNvGraphicFramePr>
          <p:nvPr>
            <p:extLst>
              <p:ext uri="{D42A27DB-BD31-4B8C-83A1-F6EECF244321}">
                <p14:modId xmlns:p14="http://schemas.microsoft.com/office/powerpoint/2010/main" val="885328243"/>
              </p:ext>
            </p:extLst>
          </p:nvPr>
        </p:nvGraphicFramePr>
        <p:xfrm>
          <a:off x="0" y="1240200"/>
          <a:ext cx="9108000" cy="5266799"/>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167409886"/>
                    </a:ext>
                  </a:extLst>
                </a:gridCol>
                <a:gridCol w="1080000">
                  <a:extLst>
                    <a:ext uri="{9D8B030D-6E8A-4147-A177-3AD203B41FA5}">
                      <a16:colId xmlns:a16="http://schemas.microsoft.com/office/drawing/2014/main" val="81313686"/>
                    </a:ext>
                  </a:extLst>
                </a:gridCol>
                <a:gridCol w="1080000">
                  <a:extLst>
                    <a:ext uri="{9D8B030D-6E8A-4147-A177-3AD203B41FA5}">
                      <a16:colId xmlns:a16="http://schemas.microsoft.com/office/drawing/2014/main" val="1607012048"/>
                    </a:ext>
                  </a:extLst>
                </a:gridCol>
                <a:gridCol w="720000">
                  <a:extLst>
                    <a:ext uri="{9D8B030D-6E8A-4147-A177-3AD203B41FA5}">
                      <a16:colId xmlns:a16="http://schemas.microsoft.com/office/drawing/2014/main" val="1983929143"/>
                    </a:ext>
                  </a:extLst>
                </a:gridCol>
                <a:gridCol w="2988000">
                  <a:extLst>
                    <a:ext uri="{9D8B030D-6E8A-4147-A177-3AD203B41FA5}">
                      <a16:colId xmlns:a16="http://schemas.microsoft.com/office/drawing/2014/main" val="3886370319"/>
                    </a:ext>
                  </a:extLst>
                </a:gridCol>
                <a:gridCol w="2700000">
                  <a:extLst>
                    <a:ext uri="{9D8B030D-6E8A-4147-A177-3AD203B41FA5}">
                      <a16:colId xmlns:a16="http://schemas.microsoft.com/office/drawing/2014/main" val="127943305"/>
                    </a:ext>
                  </a:extLst>
                </a:gridCol>
              </a:tblGrid>
              <a:tr h="1012846">
                <a:tc>
                  <a:txBody>
                    <a:bodyPr/>
                    <a:lstStyle/>
                    <a:p>
                      <a:pPr algn="ctr"/>
                      <a:r>
                        <a:rPr lang="en-US" sz="1400" b="1" i="0" u="none" strike="noStrike" kern="1200" dirty="0">
                          <a:effectLst/>
                          <a:latin typeface="Calibri" panose="020F0502020204030204" pitchFamily="34" charset="0"/>
                        </a:rPr>
                        <a:t>SR. NO </a:t>
                      </a:r>
                      <a:endParaRPr lang="en-IN" sz="1400" dirty="0"/>
                    </a:p>
                  </a:txBody>
                  <a:tcPr/>
                </a:tc>
                <a:tc>
                  <a:txBody>
                    <a:bodyPr/>
                    <a:lstStyle/>
                    <a:p>
                      <a:pPr algn="ctr"/>
                      <a:r>
                        <a:rPr lang="en-IN" sz="1400" b="1" i="0" u="none" strike="noStrike" kern="1200">
                          <a:effectLst/>
                          <a:latin typeface="Calibri" panose="020F0502020204030204" pitchFamily="34" charset="0"/>
                        </a:rPr>
                        <a:t>Title Of Paper </a:t>
                      </a:r>
                      <a:endParaRPr lang="en-IN" sz="1400" dirty="0"/>
                    </a:p>
                  </a:txBody>
                  <a:tcPr/>
                </a:tc>
                <a:tc>
                  <a:txBody>
                    <a:bodyPr/>
                    <a:lstStyle/>
                    <a:p>
                      <a:pPr algn="ctr"/>
                      <a:r>
                        <a:rPr lang="en-US" sz="1400" b="1" i="0" u="none" strike="noStrike" kern="1200">
                          <a:effectLst/>
                          <a:latin typeface="Calibri" panose="020F0502020204030204" pitchFamily="34" charset="0"/>
                        </a:rPr>
                        <a:t>Journal/</a:t>
                      </a:r>
                    </a:p>
                    <a:p>
                      <a:pPr algn="ctr"/>
                      <a:r>
                        <a:rPr lang="en-US" sz="1400" b="1" i="0" u="none" strike="noStrike" kern="1200">
                          <a:effectLst/>
                          <a:latin typeface="Calibri" panose="020F0502020204030204" pitchFamily="34" charset="0"/>
                        </a:rPr>
                        <a:t>Conference Name And Year </a:t>
                      </a:r>
                      <a:endParaRPr lang="en-IN" sz="1400" dirty="0"/>
                    </a:p>
                  </a:txBody>
                  <a:tcPr/>
                </a:tc>
                <a:tc>
                  <a:txBody>
                    <a:bodyPr/>
                    <a:lstStyle/>
                    <a:p>
                      <a:pPr algn="ctr"/>
                      <a:r>
                        <a:rPr lang="en-IN" sz="1400" b="1" i="0" u="none" strike="noStrike" kern="1200">
                          <a:effectLst/>
                          <a:latin typeface="Calibri" panose="020F0502020204030204" pitchFamily="34" charset="0"/>
                        </a:rPr>
                        <a:t>Author</a:t>
                      </a:r>
                      <a:endParaRPr lang="en-IN" sz="1400" dirty="0"/>
                    </a:p>
                  </a:txBody>
                  <a:tcPr/>
                </a:tc>
                <a:tc>
                  <a:txBody>
                    <a:bodyPr/>
                    <a:lstStyle/>
                    <a:p>
                      <a:pPr algn="ctr"/>
                      <a:r>
                        <a:rPr lang="en-IN" sz="1400" b="1" i="0" u="none" strike="noStrike" kern="1200">
                          <a:effectLst/>
                          <a:latin typeface="Calibri" panose="020F0502020204030204" pitchFamily="34" charset="0"/>
                        </a:rPr>
                        <a:t>Key</a:t>
                      </a:r>
                      <a:r>
                        <a:rPr lang="en-IN" sz="1400"/>
                        <a:t> </a:t>
                      </a:r>
                      <a:r>
                        <a:rPr lang="en-IN" sz="1400" b="1" i="0" u="none" strike="noStrike" kern="1200">
                          <a:effectLst/>
                          <a:latin typeface="Calibri" panose="020F0502020204030204" pitchFamily="34" charset="0"/>
                        </a:rPr>
                        <a:t>points</a:t>
                      </a:r>
                      <a:endParaRPr lang="en-IN" sz="1400" dirty="0"/>
                    </a:p>
                  </a:txBody>
                  <a:tcPr/>
                </a:tc>
                <a:tc>
                  <a:txBody>
                    <a:bodyPr/>
                    <a:lstStyle/>
                    <a:p>
                      <a:pPr algn="ctr"/>
                      <a:r>
                        <a:rPr lang="en-IN" sz="1400" b="1" i="0" u="none" strike="noStrike" kern="1200" dirty="0">
                          <a:effectLst/>
                          <a:latin typeface="Calibri" panose="020F0502020204030204" pitchFamily="34" charset="0"/>
                        </a:rPr>
                        <a:t>Challenges/Remarks </a:t>
                      </a:r>
                      <a:endParaRPr lang="en-IN" sz="1400" dirty="0"/>
                    </a:p>
                  </a:txBody>
                  <a:tcPr/>
                </a:tc>
                <a:extLst>
                  <a:ext uri="{0D108BD9-81ED-4DB2-BD59-A6C34878D82A}">
                    <a16:rowId xmlns:a16="http://schemas.microsoft.com/office/drawing/2014/main" val="2615267127"/>
                  </a:ext>
                </a:extLst>
              </a:tr>
              <a:tr h="42539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4</a:t>
                      </a:r>
                      <a:endParaRPr lang="en-IN" sz="1400" i="0" u="none" strike="noStrike" dirty="0">
                        <a:effectLst/>
                        <a:latin typeface="Arial" panose="020B0604020202020204" pitchFamily="34" charset="0"/>
                      </a:endParaRPr>
                    </a:p>
                  </a:txBody>
                  <a:tcPr/>
                </a:tc>
                <a:tc>
                  <a:txBody>
                    <a:bodyPr/>
                    <a:lstStyle/>
                    <a:p>
                      <a:pPr eaLnBrk="1" fontAlgn="t" hangingPunct="1">
                        <a:spcBef>
                          <a:spcPts val="0"/>
                        </a:spcBef>
                        <a:spcAft>
                          <a:spcPts val="0"/>
                        </a:spcAft>
                      </a:pPr>
                      <a:r>
                        <a:rPr lang="en-US" sz="1400" b="0" i="0" u="none" strike="noStrike" kern="1200" dirty="0">
                          <a:effectLst/>
                          <a:latin typeface="Calibri" panose="020F0502020204030204" pitchFamily="34" charset="0"/>
                        </a:rPr>
                        <a:t>Text Classification based </a:t>
                      </a:r>
                      <a:r>
                        <a:rPr lang="en-US" sz="1400" b="0" i="0" u="none" strike="noStrike" kern="1200" dirty="0" err="1">
                          <a:effectLst/>
                          <a:latin typeface="Calibri" panose="020F0502020204030204" pitchFamily="34" charset="0"/>
                        </a:rPr>
                        <a:t>Behavioural</a:t>
                      </a:r>
                      <a:r>
                        <a:rPr lang="en-US" sz="1400" b="0" i="0" u="none" strike="noStrike" kern="1200" dirty="0">
                          <a:effectLst/>
                          <a:latin typeface="Calibri" panose="020F0502020204030204" pitchFamily="34" charset="0"/>
                        </a:rPr>
                        <a:t> Analysis of WhatsApp Chats</a:t>
                      </a:r>
                    </a:p>
                  </a:txBody>
                  <a:tcPr/>
                </a:tc>
                <a:tc>
                  <a:txBody>
                    <a:bodyPr/>
                    <a:lstStyle/>
                    <a:p>
                      <a:pPr eaLnBrk="1" fontAlgn="t" hangingPunct="1">
                        <a:spcBef>
                          <a:spcPts val="0"/>
                        </a:spcBef>
                        <a:spcAft>
                          <a:spcPts val="0"/>
                        </a:spcAft>
                      </a:pPr>
                      <a:r>
                        <a:rPr lang="en-US" sz="1400" i="0" u="none" strike="noStrike" kern="1200" dirty="0">
                          <a:effectLst/>
                          <a:latin typeface="Calibri" panose="020F0502020204030204" pitchFamily="34" charset="0"/>
                        </a:rPr>
                        <a:t>Proceedings of the Fifth International Conference on Communication and Electronics Systems (ICCES 2020)</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Sonika Dahiya, Astha </a:t>
                      </a:r>
                      <a:r>
                        <a:rPr lang="en-US" sz="1400" i="0" u="none" strike="noStrike" kern="1200" dirty="0" err="1">
                          <a:effectLst/>
                          <a:latin typeface="Calibri" panose="020F0502020204030204" pitchFamily="34" charset="0"/>
                        </a:rPr>
                        <a:t>Mohta</a:t>
                      </a:r>
                      <a:r>
                        <a:rPr lang="en-US" sz="1400" i="0" u="none" strike="noStrike" kern="1200" dirty="0">
                          <a:effectLst/>
                          <a:latin typeface="Calibri" panose="020F0502020204030204" pitchFamily="34" charset="0"/>
                        </a:rPr>
                        <a:t>, </a:t>
                      </a:r>
                      <a:r>
                        <a:rPr lang="en-US" sz="1400" i="0" u="none" strike="noStrike" kern="1200" dirty="0" err="1">
                          <a:effectLst/>
                          <a:latin typeface="Calibri" panose="020F0502020204030204" pitchFamily="34" charset="0"/>
                        </a:rPr>
                        <a:t>Atishay</a:t>
                      </a:r>
                      <a:r>
                        <a:rPr lang="en-US" sz="1400" i="0" u="none" strike="noStrike" kern="1200" dirty="0">
                          <a:effectLst/>
                          <a:latin typeface="Calibri" panose="020F0502020204030204" pitchFamily="34" charset="0"/>
                        </a:rPr>
                        <a:t> Jain  </a:t>
                      </a:r>
                    </a:p>
                  </a:txBody>
                  <a:tcPr/>
                </a:tc>
                <a:tc>
                  <a:txBody>
                    <a:bodyPr/>
                    <a:lstStyle/>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paper proposes a text classification based behavioral analysis model for identifying introverts and extroverts using WhatsApp chats.</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model uses a neural network to score each sentence and emoji in a dimensional form, based on the emotions expressed by the subject.</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model is able to determine if the subject is an introvert or extrovert with an accuracy of 80%.</a:t>
                      </a:r>
                    </a:p>
                  </a:txBody>
                  <a:tcPr/>
                </a:tc>
                <a:tc>
                  <a:txBody>
                    <a:bodyPr/>
                    <a:lstStyle/>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main challenge in this study was the code switching that is prevalent in online conversations.</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model was trained on a dataset of 1000 WhatsApp chats, which may not be representative of the entire population.</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Future work could involve using a larger dataset and incorporating other factors, such as the time of day and the frequency of messages, to improve the accuracy of the model.</a:t>
                      </a:r>
                      <a:endParaRPr lang="en-IN" sz="1400" b="0" i="0" u="none" strike="noStrike" dirty="0">
                        <a:effectLst/>
                        <a:latin typeface="Arial" panose="020B0604020202020204" pitchFamily="34" charset="0"/>
                      </a:endParaRPr>
                    </a:p>
                  </a:txBody>
                  <a:tcPr/>
                </a:tc>
                <a:extLst>
                  <a:ext uri="{0D108BD9-81ED-4DB2-BD59-A6C34878D82A}">
                    <a16:rowId xmlns:a16="http://schemas.microsoft.com/office/drawing/2014/main" val="3962062454"/>
                  </a:ext>
                </a:extLst>
              </a:tr>
            </a:tbl>
          </a:graphicData>
        </a:graphic>
      </p:graphicFrame>
    </p:spTree>
    <p:extLst>
      <p:ext uri="{BB962C8B-B14F-4D97-AF65-F5344CB8AC3E}">
        <p14:creationId xmlns:p14="http://schemas.microsoft.com/office/powerpoint/2010/main" val="2548534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3C437E45-FB9D-81F1-9CE7-668A12E22C71}"/>
              </a:ext>
            </a:extLst>
          </p:cNvPr>
          <p:cNvSpPr>
            <a:spLocks noGrp="1"/>
          </p:cNvSpPr>
          <p:nvPr>
            <p:ph type="title"/>
          </p:nvPr>
        </p:nvSpPr>
        <p:spPr>
          <a:xfrm>
            <a:off x="1152000" y="145800"/>
            <a:ext cx="7797600" cy="1026000"/>
          </a:xfrm>
        </p:spPr>
        <p:txBody>
          <a:bodyPr anchor="ct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graphicFrame>
        <p:nvGraphicFramePr>
          <p:cNvPr id="2" name="Table 3">
            <a:extLst>
              <a:ext uri="{FF2B5EF4-FFF2-40B4-BE49-F238E27FC236}">
                <a16:creationId xmlns:a16="http://schemas.microsoft.com/office/drawing/2014/main" id="{208AAE60-3D02-E6C7-8BFF-A48D74D558AC}"/>
              </a:ext>
            </a:extLst>
          </p:cNvPr>
          <p:cNvGraphicFramePr>
            <a:graphicFrameLocks noGrp="1"/>
          </p:cNvGraphicFramePr>
          <p:nvPr>
            <p:extLst>
              <p:ext uri="{D42A27DB-BD31-4B8C-83A1-F6EECF244321}">
                <p14:modId xmlns:p14="http://schemas.microsoft.com/office/powerpoint/2010/main" val="2527120008"/>
              </p:ext>
            </p:extLst>
          </p:nvPr>
        </p:nvGraphicFramePr>
        <p:xfrm>
          <a:off x="0" y="1240200"/>
          <a:ext cx="9108000" cy="5266799"/>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167409886"/>
                    </a:ext>
                  </a:extLst>
                </a:gridCol>
                <a:gridCol w="1080000">
                  <a:extLst>
                    <a:ext uri="{9D8B030D-6E8A-4147-A177-3AD203B41FA5}">
                      <a16:colId xmlns:a16="http://schemas.microsoft.com/office/drawing/2014/main" val="81313686"/>
                    </a:ext>
                  </a:extLst>
                </a:gridCol>
                <a:gridCol w="1080000">
                  <a:extLst>
                    <a:ext uri="{9D8B030D-6E8A-4147-A177-3AD203B41FA5}">
                      <a16:colId xmlns:a16="http://schemas.microsoft.com/office/drawing/2014/main" val="1607012048"/>
                    </a:ext>
                  </a:extLst>
                </a:gridCol>
                <a:gridCol w="720000">
                  <a:extLst>
                    <a:ext uri="{9D8B030D-6E8A-4147-A177-3AD203B41FA5}">
                      <a16:colId xmlns:a16="http://schemas.microsoft.com/office/drawing/2014/main" val="1983929143"/>
                    </a:ext>
                  </a:extLst>
                </a:gridCol>
                <a:gridCol w="2988000">
                  <a:extLst>
                    <a:ext uri="{9D8B030D-6E8A-4147-A177-3AD203B41FA5}">
                      <a16:colId xmlns:a16="http://schemas.microsoft.com/office/drawing/2014/main" val="3886370319"/>
                    </a:ext>
                  </a:extLst>
                </a:gridCol>
                <a:gridCol w="2700000">
                  <a:extLst>
                    <a:ext uri="{9D8B030D-6E8A-4147-A177-3AD203B41FA5}">
                      <a16:colId xmlns:a16="http://schemas.microsoft.com/office/drawing/2014/main" val="127943305"/>
                    </a:ext>
                  </a:extLst>
                </a:gridCol>
              </a:tblGrid>
              <a:tr h="1012846">
                <a:tc>
                  <a:txBody>
                    <a:bodyPr/>
                    <a:lstStyle/>
                    <a:p>
                      <a:pPr algn="ctr"/>
                      <a:r>
                        <a:rPr lang="en-US" sz="1400" b="1" i="0" u="none" strike="noStrike" kern="1200" dirty="0">
                          <a:effectLst/>
                          <a:latin typeface="Calibri" panose="020F0502020204030204" pitchFamily="34" charset="0"/>
                        </a:rPr>
                        <a:t>SR. NO </a:t>
                      </a:r>
                      <a:endParaRPr lang="en-IN" sz="1400" dirty="0"/>
                    </a:p>
                  </a:txBody>
                  <a:tcPr/>
                </a:tc>
                <a:tc>
                  <a:txBody>
                    <a:bodyPr/>
                    <a:lstStyle/>
                    <a:p>
                      <a:pPr algn="ctr"/>
                      <a:r>
                        <a:rPr lang="en-IN" sz="1400" b="1" i="0" u="none" strike="noStrike" kern="1200">
                          <a:effectLst/>
                          <a:latin typeface="Calibri" panose="020F0502020204030204" pitchFamily="34" charset="0"/>
                        </a:rPr>
                        <a:t>Title Of Paper </a:t>
                      </a:r>
                      <a:endParaRPr lang="en-IN" sz="1400" dirty="0"/>
                    </a:p>
                  </a:txBody>
                  <a:tcPr/>
                </a:tc>
                <a:tc>
                  <a:txBody>
                    <a:bodyPr/>
                    <a:lstStyle/>
                    <a:p>
                      <a:pPr algn="ctr"/>
                      <a:r>
                        <a:rPr lang="en-US" sz="1400" b="1" i="0" u="none" strike="noStrike" kern="1200">
                          <a:effectLst/>
                          <a:latin typeface="Calibri" panose="020F0502020204030204" pitchFamily="34" charset="0"/>
                        </a:rPr>
                        <a:t>Journal/</a:t>
                      </a:r>
                    </a:p>
                    <a:p>
                      <a:pPr algn="ctr"/>
                      <a:r>
                        <a:rPr lang="en-US" sz="1400" b="1" i="0" u="none" strike="noStrike" kern="1200">
                          <a:effectLst/>
                          <a:latin typeface="Calibri" panose="020F0502020204030204" pitchFamily="34" charset="0"/>
                        </a:rPr>
                        <a:t>Conference Name And Year </a:t>
                      </a:r>
                      <a:endParaRPr lang="en-IN" sz="1400" dirty="0"/>
                    </a:p>
                  </a:txBody>
                  <a:tcPr/>
                </a:tc>
                <a:tc>
                  <a:txBody>
                    <a:bodyPr/>
                    <a:lstStyle/>
                    <a:p>
                      <a:pPr algn="ctr"/>
                      <a:r>
                        <a:rPr lang="en-IN" sz="1400" b="1" i="0" u="none" strike="noStrike" kern="1200">
                          <a:effectLst/>
                          <a:latin typeface="Calibri" panose="020F0502020204030204" pitchFamily="34" charset="0"/>
                        </a:rPr>
                        <a:t>Author</a:t>
                      </a:r>
                      <a:endParaRPr lang="en-IN" sz="1400" dirty="0"/>
                    </a:p>
                  </a:txBody>
                  <a:tcPr/>
                </a:tc>
                <a:tc>
                  <a:txBody>
                    <a:bodyPr/>
                    <a:lstStyle/>
                    <a:p>
                      <a:pPr algn="ctr"/>
                      <a:r>
                        <a:rPr lang="en-IN" sz="1400" b="1" i="0" u="none" strike="noStrike" kern="1200">
                          <a:effectLst/>
                          <a:latin typeface="Calibri" panose="020F0502020204030204" pitchFamily="34" charset="0"/>
                        </a:rPr>
                        <a:t>Key</a:t>
                      </a:r>
                      <a:r>
                        <a:rPr lang="en-IN" sz="1400"/>
                        <a:t> </a:t>
                      </a:r>
                      <a:r>
                        <a:rPr lang="en-IN" sz="1400" b="1" i="0" u="none" strike="noStrike" kern="1200">
                          <a:effectLst/>
                          <a:latin typeface="Calibri" panose="020F0502020204030204" pitchFamily="34" charset="0"/>
                        </a:rPr>
                        <a:t>points</a:t>
                      </a:r>
                      <a:endParaRPr lang="en-IN" sz="1400" dirty="0"/>
                    </a:p>
                  </a:txBody>
                  <a:tcPr/>
                </a:tc>
                <a:tc>
                  <a:txBody>
                    <a:bodyPr/>
                    <a:lstStyle/>
                    <a:p>
                      <a:pPr algn="ctr"/>
                      <a:r>
                        <a:rPr lang="en-IN" sz="1400" b="1" i="0" u="none" strike="noStrike" kern="1200" dirty="0">
                          <a:effectLst/>
                          <a:latin typeface="Calibri" panose="020F0502020204030204" pitchFamily="34" charset="0"/>
                        </a:rPr>
                        <a:t>Challenges/Remarks </a:t>
                      </a:r>
                      <a:endParaRPr lang="en-IN" sz="1400" dirty="0"/>
                    </a:p>
                  </a:txBody>
                  <a:tcPr/>
                </a:tc>
                <a:extLst>
                  <a:ext uri="{0D108BD9-81ED-4DB2-BD59-A6C34878D82A}">
                    <a16:rowId xmlns:a16="http://schemas.microsoft.com/office/drawing/2014/main" val="2615267127"/>
                  </a:ext>
                </a:extLst>
              </a:tr>
              <a:tr h="4253953">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5</a:t>
                      </a:r>
                      <a:endParaRPr lang="en-IN" sz="1400" i="0" u="none" strike="noStrike" dirty="0">
                        <a:effectLst/>
                        <a:latin typeface="Arial" panose="020B0604020202020204" pitchFamily="34" charset="0"/>
                      </a:endParaRPr>
                    </a:p>
                  </a:txBody>
                  <a:tcPr/>
                </a:tc>
                <a:tc>
                  <a:txBody>
                    <a:bodyPr/>
                    <a:lstStyle/>
                    <a:p>
                      <a:pPr eaLnBrk="1" fontAlgn="t" hangingPunct="1">
                        <a:spcBef>
                          <a:spcPts val="0"/>
                        </a:spcBef>
                        <a:spcAft>
                          <a:spcPts val="0"/>
                        </a:spcAft>
                      </a:pPr>
                      <a:r>
                        <a:rPr lang="en-US" sz="1400" b="0" i="0" u="none" strike="noStrike" kern="1200" dirty="0">
                          <a:effectLst/>
                          <a:latin typeface="Calibri" panose="020F0502020204030204" pitchFamily="34" charset="0"/>
                        </a:rPr>
                        <a:t>Towards a New Approach to Identify WhatsApp Messages</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i="0" u="none" strike="noStrike" kern="1200" dirty="0">
                          <a:effectLst/>
                          <a:latin typeface="Calibri" panose="020F0502020204030204" pitchFamily="34" charset="0"/>
                        </a:rPr>
                        <a:t>2020 IEEE 19th International Conference on Trust, Security and Privacy in Computing and Communications (</a:t>
                      </a:r>
                      <a:r>
                        <a:rPr lang="en-US" sz="1400" i="0" u="none" strike="noStrike" kern="1200" dirty="0" err="1">
                          <a:effectLst/>
                          <a:latin typeface="Calibri" panose="020F0502020204030204" pitchFamily="34" charset="0"/>
                        </a:rPr>
                        <a:t>TrustCom</a:t>
                      </a:r>
                      <a:r>
                        <a:rPr lang="en-US" sz="1400" i="0" u="none" strike="noStrike" kern="1200" dirty="0">
                          <a:effectLst/>
                          <a:latin typeface="Calibri" panose="020F0502020204030204" pitchFamily="34" charset="0"/>
                        </a:rPr>
                        <a:t>)</a:t>
                      </a:r>
                    </a:p>
                  </a:txBody>
                  <a:tcPr/>
                </a:tc>
                <a:tc>
                  <a:txBody>
                    <a:bodyPr/>
                    <a:lstStyle/>
                    <a:p>
                      <a:pPr eaLnBrk="1" fontAlgn="t" hangingPunct="1">
                        <a:spcBef>
                          <a:spcPts val="0"/>
                        </a:spcBef>
                        <a:spcAft>
                          <a:spcPts val="0"/>
                        </a:spcAft>
                      </a:pPr>
                      <a:r>
                        <a:rPr lang="en-US" sz="1400" i="0" u="none" strike="noStrike" kern="1200" dirty="0">
                          <a:effectLst/>
                          <a:latin typeface="Calibri" panose="020F0502020204030204" pitchFamily="34" charset="0"/>
                        </a:rPr>
                        <a:t>Rick Cents and </a:t>
                      </a:r>
                      <a:r>
                        <a:rPr lang="en-US" sz="1400" i="0" u="none" strike="noStrike" kern="1200" dirty="0" err="1">
                          <a:effectLst/>
                          <a:latin typeface="Calibri" panose="020F0502020204030204" pitchFamily="34" charset="0"/>
                        </a:rPr>
                        <a:t>Nhien</a:t>
                      </a:r>
                      <a:r>
                        <a:rPr lang="en-US" sz="1400" i="0" u="none" strike="noStrike" kern="1200" dirty="0">
                          <a:effectLst/>
                          <a:latin typeface="Calibri" panose="020F0502020204030204" pitchFamily="34" charset="0"/>
                        </a:rPr>
                        <a:t>-An Le-Khac</a:t>
                      </a:r>
                    </a:p>
                  </a:txBody>
                  <a:tcPr/>
                </a:tc>
                <a:tc>
                  <a:txBody>
                    <a:bodyPr/>
                    <a:lstStyle/>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paper proposes a new approach to identify WhatsApp messages using only wiretap data.</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approach is based on identifying patterns of data sent to and received from the WhatsApp servers.</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approach was tested against a large dataset created with different mobile devices, and the results showed that it is effective in identifying WhatsApp messages.</a:t>
                      </a:r>
                    </a:p>
                  </a:txBody>
                  <a:tcPr/>
                </a:tc>
                <a:tc>
                  <a:txBody>
                    <a:bodyPr/>
                    <a:lstStyle/>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main challenge of the approach is that it requires a large dataset of WhatsApp traffic to train the pattern recognition model.</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approach is not foolproof, and there are some cases where it may not be able to identify WhatsApp messages correctly.</a:t>
                      </a:r>
                    </a:p>
                    <a:p>
                      <a:pPr marL="285750" indent="-285750" algn="l" rtl="0" eaLnBrk="1" fontAlgn="t" latinLnBrk="0" hangingPunct="1">
                        <a:spcBef>
                          <a:spcPts val="0"/>
                        </a:spcBef>
                        <a:spcAft>
                          <a:spcPts val="0"/>
                        </a:spcAft>
                        <a:buFont typeface="Arial" panose="020B0604020202020204" pitchFamily="34" charset="0"/>
                        <a:buChar char="•"/>
                      </a:pPr>
                      <a:r>
                        <a:rPr lang="en-US" sz="1400" b="0" i="0" u="none" strike="noStrike" dirty="0">
                          <a:effectLst/>
                          <a:latin typeface="Arial" panose="020B0604020202020204" pitchFamily="34" charset="0"/>
                        </a:rPr>
                        <a:t>The approach is still under development, and the authors are working on improving its accuracy and reliability.</a:t>
                      </a:r>
                      <a:endParaRPr lang="en-IN" sz="1400" b="0" i="0" u="none" strike="noStrike" dirty="0">
                        <a:effectLst/>
                        <a:latin typeface="Arial" panose="020B0604020202020204" pitchFamily="34" charset="0"/>
                      </a:endParaRPr>
                    </a:p>
                  </a:txBody>
                  <a:tcPr/>
                </a:tc>
                <a:extLst>
                  <a:ext uri="{0D108BD9-81ED-4DB2-BD59-A6C34878D82A}">
                    <a16:rowId xmlns:a16="http://schemas.microsoft.com/office/drawing/2014/main" val="3962062454"/>
                  </a:ext>
                </a:extLst>
              </a:tr>
            </a:tbl>
          </a:graphicData>
        </a:graphic>
      </p:graphicFrame>
    </p:spTree>
    <p:extLst>
      <p:ext uri="{BB962C8B-B14F-4D97-AF65-F5344CB8AC3E}">
        <p14:creationId xmlns:p14="http://schemas.microsoft.com/office/powerpoint/2010/main" val="798489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marL="273050" indent="-273050">
              <a:buAutoNum type="arabicPeriod"/>
            </a:pPr>
            <a:r>
              <a:rPr lang="en-US" sz="1900" i="0" dirty="0">
                <a:effectLst/>
                <a:latin typeface="Times New Roman" panose="02020603050405020304" pitchFamily="18" charset="0"/>
                <a:cs typeface="Times New Roman" panose="02020603050405020304" pitchFamily="18" charset="0"/>
              </a:rPr>
              <a:t>Data Collection and Preprocessing</a:t>
            </a:r>
          </a:p>
          <a:p>
            <a:pPr marL="457200" indent="-457200">
              <a:buAutoNum type="arabicPeriod"/>
            </a:pPr>
            <a:endParaRPr lang="en-US" sz="1900" i="0" dirty="0">
              <a:effectLst/>
              <a:latin typeface="Times New Roman" panose="02020603050405020304" pitchFamily="18" charset="0"/>
              <a:cs typeface="Times New Roman" panose="02020603050405020304" pitchFamily="18" charset="0"/>
            </a:endParaRPr>
          </a:p>
          <a:p>
            <a:pPr marL="0" indent="0">
              <a:buNone/>
            </a:pPr>
            <a:r>
              <a:rPr lang="en-US" sz="1900" i="0" dirty="0">
                <a:effectLst/>
                <a:latin typeface="Times New Roman" panose="02020603050405020304" pitchFamily="18" charset="0"/>
                <a:cs typeface="Times New Roman" panose="02020603050405020304" pitchFamily="18" charset="0"/>
              </a:rPr>
              <a:t>2. Sentiment Analysis</a:t>
            </a:r>
          </a:p>
          <a:p>
            <a:pPr marL="0" indent="0">
              <a:buNone/>
            </a:pPr>
            <a:endParaRPr lang="en-US" sz="1900" i="0" dirty="0">
              <a:effectLst/>
              <a:latin typeface="Times New Roman" panose="02020603050405020304" pitchFamily="18" charset="0"/>
              <a:cs typeface="Times New Roman" panose="02020603050405020304" pitchFamily="18" charset="0"/>
            </a:endParaRPr>
          </a:p>
          <a:p>
            <a:pPr marL="0" indent="0">
              <a:buNone/>
            </a:pPr>
            <a:r>
              <a:rPr lang="en-US" sz="1900" i="0" dirty="0">
                <a:effectLst/>
                <a:latin typeface="Times New Roman" panose="02020603050405020304" pitchFamily="18" charset="0"/>
                <a:cs typeface="Times New Roman" panose="02020603050405020304" pitchFamily="18" charset="0"/>
              </a:rPr>
              <a:t>3. Named Entity Recognition (NER)</a:t>
            </a:r>
          </a:p>
          <a:p>
            <a:pPr marL="0" indent="0">
              <a:buNone/>
            </a:pPr>
            <a:endParaRPr lang="en-US" sz="1900" i="0" dirty="0">
              <a:effectLst/>
              <a:latin typeface="Times New Roman" panose="02020603050405020304" pitchFamily="18" charset="0"/>
              <a:cs typeface="Times New Roman" panose="02020603050405020304" pitchFamily="18" charset="0"/>
            </a:endParaRPr>
          </a:p>
          <a:p>
            <a:pPr marL="0" indent="0" algn="l">
              <a:buNone/>
            </a:pPr>
            <a:r>
              <a:rPr lang="en-US" sz="1900" i="0" dirty="0">
                <a:effectLst/>
                <a:latin typeface="Times New Roman" panose="02020603050405020304" pitchFamily="18" charset="0"/>
                <a:cs typeface="Times New Roman" panose="02020603050405020304" pitchFamily="18" charset="0"/>
              </a:rPr>
              <a:t>4. Topic Modeling</a:t>
            </a:r>
          </a:p>
          <a:p>
            <a:pPr marL="0" indent="0" algn="l">
              <a:buNone/>
            </a:pPr>
            <a:endParaRPr lang="en-US" sz="1900" i="0" dirty="0">
              <a:effectLst/>
              <a:latin typeface="Times New Roman" panose="02020603050405020304" pitchFamily="18" charset="0"/>
              <a:cs typeface="Times New Roman" panose="02020603050405020304" pitchFamily="18" charset="0"/>
            </a:endParaRPr>
          </a:p>
          <a:p>
            <a:pPr marL="0" indent="0" algn="l">
              <a:buNone/>
            </a:pPr>
            <a:r>
              <a:rPr lang="en-US" sz="1900" i="0" dirty="0">
                <a:effectLst/>
                <a:latin typeface="Times New Roman" panose="02020603050405020304" pitchFamily="18" charset="0"/>
                <a:cs typeface="Times New Roman" panose="02020603050405020304" pitchFamily="18" charset="0"/>
              </a:rPr>
              <a:t>5. Pragmatic Analysis</a:t>
            </a:r>
          </a:p>
          <a:p>
            <a:pPr marL="0" indent="0" algn="l">
              <a:buNone/>
            </a:pPr>
            <a:endParaRPr lang="en-US" sz="1900" i="0" dirty="0">
              <a:effectLst/>
              <a:latin typeface="Times New Roman" panose="02020603050405020304" pitchFamily="18" charset="0"/>
              <a:cs typeface="Times New Roman" panose="02020603050405020304" pitchFamily="18" charset="0"/>
            </a:endParaRPr>
          </a:p>
          <a:p>
            <a:pPr marL="0" indent="0" algn="l">
              <a:buNone/>
            </a:pPr>
            <a:r>
              <a:rPr lang="en-US" sz="1900" i="0" dirty="0">
                <a:effectLst/>
                <a:latin typeface="Times New Roman" panose="02020603050405020304" pitchFamily="18" charset="0"/>
                <a:cs typeface="Times New Roman" panose="02020603050405020304" pitchFamily="18" charset="0"/>
              </a:rPr>
              <a:t>6. Visualization and Reporting</a:t>
            </a:r>
          </a:p>
          <a:p>
            <a:pPr marL="0" indent="0" algn="l">
              <a:buNone/>
            </a:pPr>
            <a:endParaRPr lang="en-US" sz="1900" i="0" dirty="0">
              <a:effectLst/>
              <a:latin typeface="Times New Roman" panose="02020603050405020304" pitchFamily="18" charset="0"/>
              <a:cs typeface="Times New Roman" panose="02020603050405020304" pitchFamily="18" charset="0"/>
            </a:endParaRPr>
          </a:p>
          <a:p>
            <a:pPr marL="0" indent="0" algn="l">
              <a:buNone/>
            </a:pPr>
            <a:r>
              <a:rPr lang="en-US" sz="1900" i="0" dirty="0">
                <a:effectLst/>
                <a:latin typeface="Times New Roman" panose="02020603050405020304" pitchFamily="18" charset="0"/>
                <a:cs typeface="Times New Roman" panose="02020603050405020304" pitchFamily="18" charset="0"/>
              </a:rPr>
              <a:t>7. Iterative Refinement</a:t>
            </a:r>
          </a:p>
          <a:p>
            <a:pPr marL="0" indent="0" algn="l">
              <a:buNone/>
            </a:pPr>
            <a:endParaRPr lang="en-US" sz="1900" dirty="0">
              <a:latin typeface="Times New Roman" panose="02020603050405020304" pitchFamily="18" charset="0"/>
              <a:cs typeface="Times New Roman" panose="02020603050405020304" pitchFamily="18" charset="0"/>
            </a:endParaRPr>
          </a:p>
          <a:p>
            <a:pPr marL="0" indent="0" algn="l">
              <a:buNone/>
            </a:pPr>
            <a:r>
              <a:rPr lang="en-US" sz="1900" i="0" dirty="0">
                <a:effectLst/>
                <a:latin typeface="Times New Roman" panose="02020603050405020304" pitchFamily="18" charset="0"/>
                <a:cs typeface="Times New Roman" panose="02020603050405020304" pitchFamily="18" charset="0"/>
              </a:rPr>
              <a:t>8. Integration and Deployment</a:t>
            </a:r>
            <a:endParaRPr lang="en-IN" sz="1900" dirty="0"/>
          </a:p>
          <a:p>
            <a:pPr marL="0" indent="0">
              <a:buNone/>
            </a:pPr>
            <a:endParaRPr lang="en-US" sz="1900" b="0" i="0" dirty="0">
              <a:effectLst/>
              <a:latin typeface="Times New Roman" panose="02020603050405020304" pitchFamily="18" charset="0"/>
              <a:cs typeface="Times New Roman" panose="02020603050405020304" pitchFamily="18" charset="0"/>
            </a:endParaRPr>
          </a:p>
          <a:p>
            <a:pPr marL="0" indent="0">
              <a:buNone/>
            </a:pPr>
            <a:endParaRPr lang="en-IN" sz="19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PROPOSED WORK WITH METHODOLOGY</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232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2000" b="1" i="0" dirty="0">
                <a:effectLst/>
                <a:latin typeface="Times New Roman" panose="02020603050405020304" pitchFamily="18" charset="0"/>
                <a:cs typeface="Times New Roman" panose="02020603050405020304" pitchFamily="18" charset="0"/>
              </a:rPr>
              <a:t>Software Development Process Model:</a:t>
            </a:r>
            <a:r>
              <a:rPr lang="en-US" sz="2000" i="0" dirty="0">
                <a:effectLst/>
                <a:latin typeface="Times New Roman" panose="02020603050405020304" pitchFamily="18" charset="0"/>
                <a:cs typeface="Times New Roman" panose="02020603050405020304" pitchFamily="18" charset="0"/>
              </a:rPr>
              <a:t> The Incremental Model suits the chat analyzer project's iterative enhancement of text analysis capabilities, graphical representations, and user interface improvements over time, aligning well with its evolving nature through gradual addition of features.</a:t>
            </a:r>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Data Objects Identification: </a:t>
            </a:r>
            <a:r>
              <a:rPr lang="en-US" sz="2000" i="0" dirty="0">
                <a:effectLst/>
                <a:latin typeface="Times New Roman" panose="02020603050405020304" pitchFamily="18" charset="0"/>
                <a:cs typeface="Times New Roman" panose="02020603050405020304" pitchFamily="18" charset="0"/>
              </a:rPr>
              <a:t>Data objects include messages, chat participants, timestamps, and analysis results, with attributes like message content, sender, and time sent, while relationships entail associations between messages and participants, timestamps, or analysis outcomes.</a:t>
            </a:r>
          </a:p>
          <a:p>
            <a:pPr algn="just"/>
            <a:r>
              <a:rPr lang="en-US" sz="2000" b="1" i="0" dirty="0">
                <a:effectLst/>
                <a:latin typeface="Times New Roman" panose="02020603050405020304" pitchFamily="18" charset="0"/>
                <a:cs typeface="Times New Roman" panose="02020603050405020304" pitchFamily="18" charset="0"/>
              </a:rPr>
              <a:t>Matching Objects with Classes:</a:t>
            </a:r>
            <a:r>
              <a:rPr lang="en-US" sz="2000" i="0" dirty="0">
                <a:effectLst/>
                <a:latin typeface="Times New Roman" panose="02020603050405020304" pitchFamily="18" charset="0"/>
                <a:cs typeface="Times New Roman" panose="02020603050405020304" pitchFamily="18" charset="0"/>
              </a:rPr>
              <a:t> Classes for message parsing extract information from chat logs, statistical analysis computes metrics such as message frequency or sentiment, and visualization classes render graphs or charts based on analysis results.</a:t>
            </a:r>
          </a:p>
          <a:p>
            <a:pPr algn="just"/>
            <a:r>
              <a:rPr lang="en-US" sz="2000" b="1" i="0" dirty="0">
                <a:effectLst/>
                <a:latin typeface="Times New Roman" panose="02020603050405020304" pitchFamily="18" charset="0"/>
                <a:cs typeface="Times New Roman" panose="02020603050405020304" pitchFamily="18" charset="0"/>
              </a:rPr>
              <a:t>Requirement Analysis and Modeling:</a:t>
            </a:r>
            <a:r>
              <a:rPr lang="en-US" sz="2000" i="0" dirty="0">
                <a:effectLst/>
                <a:latin typeface="Times New Roman" panose="02020603050405020304" pitchFamily="18" charset="0"/>
                <a:cs typeface="Times New Roman" panose="02020603050405020304" pitchFamily="18" charset="0"/>
              </a:rPr>
              <a:t> Use case diagrams illustrate functionalities like importing chat logs, performing analysis, and generating reports, while activity diagrams detail the workflow of analyzing a chat log, from parsing messages to displaying results.</a:t>
            </a:r>
            <a:endParaRPr lang="en-US" sz="2000" b="1" i="0" dirty="0">
              <a:effectLst/>
              <a:latin typeface="Times New Roman" panose="02020603050405020304" pitchFamily="18" charset="0"/>
              <a:cs typeface="Times New Roman" panose="02020603050405020304" pitchFamily="18" charset="0"/>
            </a:endParaRPr>
          </a:p>
          <a:p>
            <a:pPr algn="just"/>
            <a:endParaRPr lang="en-US" sz="2000" b="1" i="0" dirty="0">
              <a:effectLst/>
              <a:latin typeface="Times New Roman" panose="02020603050405020304" pitchFamily="18" charset="0"/>
              <a:cs typeface="Times New Roman" panose="02020603050405020304" pitchFamily="18" charset="0"/>
            </a:endParaRPr>
          </a:p>
          <a:p>
            <a:pPr algn="just"/>
            <a:endParaRPr lang="en-US" sz="2000" i="0" dirty="0">
              <a:effectLst/>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8293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2000" b="1" i="0" dirty="0">
                <a:effectLst/>
                <a:latin typeface="Times New Roman" panose="02020603050405020304" pitchFamily="18" charset="0"/>
                <a:cs typeface="Times New Roman" panose="02020603050405020304" pitchFamily="18" charset="0"/>
              </a:rPr>
              <a:t>Requirement Analysis and Modeling</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0" i="0" dirty="0">
              <a:effectLst/>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15635CCE-4FDD-EC73-654A-F9B06039F607}"/>
              </a:ext>
            </a:extLst>
          </p:cNvPr>
          <p:cNvSpPr txBox="1"/>
          <p:nvPr/>
        </p:nvSpPr>
        <p:spPr>
          <a:xfrm>
            <a:off x="3169800" y="6342868"/>
            <a:ext cx="2804400" cy="369332"/>
          </a:xfrm>
          <a:prstGeom prst="rect">
            <a:avLst/>
          </a:prstGeom>
          <a:noFill/>
        </p:spPr>
        <p:txBody>
          <a:bodyPr wrap="square" rtlCol="0">
            <a:spAutoFit/>
          </a:bodyPr>
          <a:lstStyle/>
          <a:p>
            <a:r>
              <a:rPr lang="en-US" dirty="0"/>
              <a:t>Fig.1: Use Case Model</a:t>
            </a:r>
            <a:endParaRPr lang="en-IN" dirty="0"/>
          </a:p>
        </p:txBody>
      </p:sp>
      <p:pic>
        <p:nvPicPr>
          <p:cNvPr id="6" name="Picture 5">
            <a:extLst>
              <a:ext uri="{FF2B5EF4-FFF2-40B4-BE49-F238E27FC236}">
                <a16:creationId xmlns:a16="http://schemas.microsoft.com/office/drawing/2014/main" id="{8DD03303-BA6F-4F92-AF03-4D521E5D1B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4800" y="1812816"/>
            <a:ext cx="8344800" cy="4530051"/>
          </a:xfrm>
          <a:prstGeom prst="rect">
            <a:avLst/>
          </a:prstGeom>
        </p:spPr>
      </p:pic>
    </p:spTree>
    <p:extLst>
      <p:ext uri="{BB962C8B-B14F-4D97-AF65-F5344CB8AC3E}">
        <p14:creationId xmlns:p14="http://schemas.microsoft.com/office/powerpoint/2010/main" val="3404296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36B50B-2094-549B-46AA-37F01780C297}"/>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204CE72-A3EE-8198-0665-B73FDEC44950}"/>
              </a:ext>
            </a:extLst>
          </p:cNvPr>
          <p:cNvSpPr txBox="1"/>
          <p:nvPr/>
        </p:nvSpPr>
        <p:spPr>
          <a:xfrm>
            <a:off x="3340800" y="6342868"/>
            <a:ext cx="2462400" cy="369332"/>
          </a:xfrm>
          <a:prstGeom prst="rect">
            <a:avLst/>
          </a:prstGeom>
          <a:noFill/>
        </p:spPr>
        <p:txBody>
          <a:bodyPr wrap="square" rtlCol="0">
            <a:spAutoFit/>
          </a:bodyPr>
          <a:lstStyle/>
          <a:p>
            <a:r>
              <a:rPr lang="en-US" dirty="0"/>
              <a:t>Fig.2: Activity Diagram</a:t>
            </a:r>
            <a:endParaRPr lang="en-IN" dirty="0"/>
          </a:p>
        </p:txBody>
      </p:sp>
      <p:pic>
        <p:nvPicPr>
          <p:cNvPr id="3" name="Picture 2">
            <a:extLst>
              <a:ext uri="{FF2B5EF4-FFF2-40B4-BE49-F238E27FC236}">
                <a16:creationId xmlns:a16="http://schemas.microsoft.com/office/drawing/2014/main" id="{0048B430-F7A2-41DF-9DDE-FD8279B36655}"/>
              </a:ext>
            </a:extLst>
          </p:cNvPr>
          <p:cNvPicPr>
            <a:picLocks noChangeAspect="1"/>
          </p:cNvPicPr>
          <p:nvPr/>
        </p:nvPicPr>
        <p:blipFill rotWithShape="1">
          <a:blip r:embed="rId2">
            <a:extLst>
              <a:ext uri="{28A0092B-C50C-407E-A947-70E740481C1C}">
                <a14:useLocalDpi xmlns:a14="http://schemas.microsoft.com/office/drawing/2010/main" val="0"/>
              </a:ext>
            </a:extLst>
          </a:blip>
          <a:srcRect b="43019"/>
          <a:stretch/>
        </p:blipFill>
        <p:spPr>
          <a:xfrm>
            <a:off x="468000" y="1361609"/>
            <a:ext cx="3898801" cy="4955008"/>
          </a:xfrm>
          <a:prstGeom prst="rect">
            <a:avLst/>
          </a:prstGeom>
        </p:spPr>
      </p:pic>
      <p:pic>
        <p:nvPicPr>
          <p:cNvPr id="6" name="Picture 5">
            <a:extLst>
              <a:ext uri="{FF2B5EF4-FFF2-40B4-BE49-F238E27FC236}">
                <a16:creationId xmlns:a16="http://schemas.microsoft.com/office/drawing/2014/main" id="{9A80834A-E690-4859-BAF2-A0B9C72B2A61}"/>
              </a:ext>
            </a:extLst>
          </p:cNvPr>
          <p:cNvPicPr>
            <a:picLocks noChangeAspect="1"/>
          </p:cNvPicPr>
          <p:nvPr/>
        </p:nvPicPr>
        <p:blipFill rotWithShape="1">
          <a:blip r:embed="rId2">
            <a:extLst>
              <a:ext uri="{28A0092B-C50C-407E-A947-70E740481C1C}">
                <a14:useLocalDpi xmlns:a14="http://schemas.microsoft.com/office/drawing/2010/main" val="0"/>
              </a:ext>
            </a:extLst>
          </a:blip>
          <a:srcRect t="56514"/>
          <a:stretch/>
        </p:blipFill>
        <p:spPr>
          <a:xfrm>
            <a:off x="4777200" y="1387860"/>
            <a:ext cx="4172400" cy="4960271"/>
          </a:xfrm>
          <a:prstGeom prst="rect">
            <a:avLst/>
          </a:prstGeom>
        </p:spPr>
      </p:pic>
    </p:spTree>
    <p:extLst>
      <p:ext uri="{BB962C8B-B14F-4D97-AF65-F5344CB8AC3E}">
        <p14:creationId xmlns:p14="http://schemas.microsoft.com/office/powerpoint/2010/main" val="3937960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1900" b="1" i="0" dirty="0">
                <a:effectLst/>
                <a:latin typeface="Times New Roman" panose="02020603050405020304" pitchFamily="18" charset="0"/>
                <a:cs typeface="Times New Roman" panose="02020603050405020304" pitchFamily="18" charset="0"/>
              </a:rPr>
              <a:t>System State Transition Diagram:</a:t>
            </a:r>
            <a:r>
              <a:rPr lang="en-US" sz="1900" i="0" dirty="0">
                <a:effectLst/>
                <a:latin typeface="Times New Roman" panose="02020603050405020304" pitchFamily="18" charset="0"/>
                <a:cs typeface="Times New Roman" panose="02020603050405020304" pitchFamily="18" charset="0"/>
              </a:rPr>
              <a:t> The system transitions from the "Idle" state to "Parsing Chat Log" upon user request to import a chat log file, then to "Analyzing Data" once parsing is complete; the state transition diagram visually represents these changes and the triggering events, aiding in understanding the system's behavior and flow.</a:t>
            </a:r>
            <a:endParaRPr lang="en-US" sz="1900" b="1" i="0" dirty="0">
              <a:effectLst/>
              <a:latin typeface="Times New Roman" panose="02020603050405020304" pitchFamily="18" charset="0"/>
              <a:cs typeface="Times New Roman" panose="02020603050405020304" pitchFamily="18" charset="0"/>
            </a:endParaRPr>
          </a:p>
          <a:p>
            <a:pPr marL="0" indent="0" algn="just">
              <a:buNone/>
            </a:pPr>
            <a:endParaRPr lang="en-US" sz="1900" b="0" i="0" dirty="0">
              <a:effectLst/>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1214ACF-1F42-4EF7-9561-67F12D813DDB}"/>
              </a:ext>
            </a:extLst>
          </p:cNvPr>
          <p:cNvSpPr txBox="1"/>
          <p:nvPr/>
        </p:nvSpPr>
        <p:spPr>
          <a:xfrm>
            <a:off x="2451599" y="6334799"/>
            <a:ext cx="4240800" cy="369332"/>
          </a:xfrm>
          <a:prstGeom prst="rect">
            <a:avLst/>
          </a:prstGeom>
          <a:noFill/>
        </p:spPr>
        <p:txBody>
          <a:bodyPr wrap="square" rtlCol="0">
            <a:spAutoFit/>
          </a:bodyPr>
          <a:lstStyle/>
          <a:p>
            <a:r>
              <a:rPr lang="en-US" dirty="0"/>
              <a:t>Fig.3: System State Transition Diagram</a:t>
            </a:r>
            <a:endParaRPr lang="en-IN" dirty="0"/>
          </a:p>
        </p:txBody>
      </p:sp>
      <p:pic>
        <p:nvPicPr>
          <p:cNvPr id="7" name="Picture 6">
            <a:extLst>
              <a:ext uri="{FF2B5EF4-FFF2-40B4-BE49-F238E27FC236}">
                <a16:creationId xmlns:a16="http://schemas.microsoft.com/office/drawing/2014/main" id="{83A299DF-D581-436A-BB5A-4D8710CD32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6800" y="3015164"/>
            <a:ext cx="4103999" cy="3319635"/>
          </a:xfrm>
          <a:prstGeom prst="rect">
            <a:avLst/>
          </a:prstGeom>
        </p:spPr>
      </p:pic>
    </p:spTree>
    <p:extLst>
      <p:ext uri="{BB962C8B-B14F-4D97-AF65-F5344CB8AC3E}">
        <p14:creationId xmlns:p14="http://schemas.microsoft.com/office/powerpoint/2010/main" val="31937101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36C60B3-4591-496B-9F4D-801360093FEB}"/>
              </a:ext>
            </a:extLst>
          </p:cNvPr>
          <p:cNvSpPr>
            <a:spLocks noGrp="1" noChangeArrowheads="1"/>
          </p:cNvSpPr>
          <p:nvPr>
            <p:ph idx="1"/>
          </p:nvPr>
        </p:nvSpPr>
        <p:spPr bwMode="auto">
          <a:xfrm>
            <a:off x="1152001" y="136525"/>
            <a:ext cx="7797600" cy="1035275"/>
          </a:xfrm>
          <a:ln>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marL="0" indent="0" algn="ctr" eaLnBrk="1" hangingPunct="1">
              <a:spcBef>
                <a:spcPct val="0"/>
              </a:spcBef>
              <a:buClr>
                <a:srgbClr val="FF0066"/>
              </a:buClr>
              <a:buFontTx/>
              <a:buNone/>
              <a:defRPr/>
            </a:pPr>
            <a:r>
              <a:rPr lang="en-US" altLang="en-US" sz="2800" b="1" dirty="0">
                <a:latin typeface="Times New Roman" panose="02020603050405020304" pitchFamily="18" charset="0"/>
                <a:cs typeface="Times New Roman" panose="02020603050405020304" pitchFamily="18" charset="0"/>
              </a:rPr>
              <a:t>CONTENTS</a:t>
            </a:r>
          </a:p>
        </p:txBody>
      </p:sp>
      <p:sp>
        <p:nvSpPr>
          <p:cNvPr id="17411" name="Slide Number Placeholder 4">
            <a:extLst>
              <a:ext uri="{FF2B5EF4-FFF2-40B4-BE49-F238E27FC236}">
                <a16:creationId xmlns:a16="http://schemas.microsoft.com/office/drawing/2014/main" id="{C094A2FA-CFE3-4AFB-9A7F-FE1E566A1E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9AD63D-3877-4304-BACA-5B84DE188068}" type="slidenum">
              <a:rPr lang="en-IN" altLang="en-US" sz="1200">
                <a:solidFill>
                  <a:srgbClr val="FFFFFF"/>
                </a:solidFill>
                <a:latin typeface="Franklin Gothic Book" panose="020B0503020102020204" pitchFamily="34" charset="0"/>
              </a:rPr>
              <a:pPr/>
              <a:t>2</a:t>
            </a:fld>
            <a:endParaRPr lang="en-IN" altLang="en-US" sz="1200" dirty="0">
              <a:solidFill>
                <a:srgbClr val="FFFFFF"/>
              </a:solidFill>
              <a:latin typeface="Franklin Gothic Book" panose="020B0503020102020204" pitchFamily="34" charset="0"/>
            </a:endParaRPr>
          </a:p>
        </p:txBody>
      </p:sp>
      <p:sp>
        <p:nvSpPr>
          <p:cNvPr id="8" name="Rectangle 5">
            <a:extLst>
              <a:ext uri="{FF2B5EF4-FFF2-40B4-BE49-F238E27FC236}">
                <a16:creationId xmlns:a16="http://schemas.microsoft.com/office/drawing/2014/main" id="{2CB98F14-CE9D-42F4-B5A3-3987E56D2A26}"/>
              </a:ext>
            </a:extLst>
          </p:cNvPr>
          <p:cNvSpPr txBox="1">
            <a:spLocks noChangeArrowheads="1"/>
          </p:cNvSpPr>
          <p:nvPr/>
        </p:nvSpPr>
        <p:spPr bwMode="auto">
          <a:xfrm>
            <a:off x="468000" y="1445400"/>
            <a:ext cx="8481601" cy="4390950"/>
          </a:xfrm>
          <a:prstGeom prst="rect">
            <a:avLst/>
          </a:prstGeom>
          <a:noFill/>
          <a:ln>
            <a:noFill/>
          </a:ln>
        </p:spPr>
        <p:style>
          <a:lnRef idx="0">
            <a:scrgbClr r="0" g="0" b="0"/>
          </a:lnRef>
          <a:fillRef idx="0">
            <a:scrgbClr r="0" g="0" b="0"/>
          </a:fillRef>
          <a:effectRef idx="0">
            <a:scrgbClr r="0" g="0" b="0"/>
          </a:effectRef>
          <a:fontRef idx="minor">
            <a:schemeClr val="dk1"/>
          </a:fontRef>
        </p:style>
        <p:txBody>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Problem Statement</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Motivation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Objectives</a:t>
            </a:r>
          </a:p>
          <a:p>
            <a:pPr marL="342900" indent="-34290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Requirement Analysis</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Feasibility and Scope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Survey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Proposed Work with Methodology</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Coding / Implementation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Testing</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Software and Hardware Platform requirement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Result</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Future Scope</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8644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100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1000"/>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1800" b="1" i="0" dirty="0">
                <a:effectLst/>
                <a:latin typeface="Times New Roman" panose="02020603050405020304" pitchFamily="18" charset="0"/>
                <a:cs typeface="Times New Roman" panose="02020603050405020304" pitchFamily="18" charset="0"/>
              </a:rPr>
              <a:t>Interface and Functional Dependencies:</a:t>
            </a:r>
            <a:r>
              <a:rPr lang="en-US" sz="1800" i="0" dirty="0">
                <a:effectLst/>
                <a:latin typeface="Times New Roman" panose="02020603050405020304" pitchFamily="18" charset="0"/>
                <a:cs typeface="Times New Roman" panose="02020603050405020304" pitchFamily="18" charset="0"/>
              </a:rPr>
              <a:t> The repository clearly outlines modules for data preprocessing, text analysis, and visualization, with functional dependencies described through comments and documentation, ensuring modularity, maintainability, and facilitating debugging, testing, and future enhancements.</a:t>
            </a:r>
            <a:endParaRPr lang="en-US" sz="1800" b="0" i="0" dirty="0">
              <a:effectLst/>
              <a:latin typeface="Times New Roman" panose="02020603050405020304" pitchFamily="18" charset="0"/>
              <a:cs typeface="Times New Roman" panose="02020603050405020304" pitchFamily="18" charset="0"/>
            </a:endParaRPr>
          </a:p>
          <a:p>
            <a:pPr algn="just"/>
            <a:r>
              <a:rPr lang="en-US" sz="1800" b="1" i="0" dirty="0">
                <a:effectLst/>
                <a:latin typeface="Times New Roman" panose="02020603050405020304" pitchFamily="18" charset="0"/>
                <a:cs typeface="Times New Roman" panose="02020603050405020304" pitchFamily="18" charset="0"/>
              </a:rPr>
              <a:t>Architectural Model:</a:t>
            </a:r>
            <a:r>
              <a:rPr lang="en-US" sz="1800" i="0" dirty="0">
                <a:effectLst/>
                <a:latin typeface="Times New Roman" panose="02020603050405020304" pitchFamily="18" charset="0"/>
                <a:cs typeface="Times New Roman" panose="02020603050405020304" pitchFamily="18" charset="0"/>
              </a:rPr>
              <a:t> The project adopts a layered architectural model, with separate layers for data preprocessing, analysis, and visualization, enabling modular development and independent updates within each layer for scalability and maintainability.</a:t>
            </a:r>
            <a:endParaRPr lang="en-US" sz="1800" b="1" i="0" dirty="0">
              <a:effectLst/>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5933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r>
              <a:rPr lang="en-US" sz="2000" b="1" i="0" dirty="0">
                <a:effectLst/>
                <a:latin typeface="Times New Roman" panose="02020603050405020304" pitchFamily="18" charset="0"/>
                <a:cs typeface="Times New Roman" panose="02020603050405020304" pitchFamily="18" charset="0"/>
              </a:rPr>
              <a:t>Architectural Model</a:t>
            </a: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a:p>
            <a:pPr marL="0" indent="0">
              <a:buNone/>
            </a:pPr>
            <a:endParaRPr lang="en-US" sz="18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1B7B939-06F7-68F8-23C9-8B00CF35F244}"/>
              </a:ext>
            </a:extLst>
          </p:cNvPr>
          <p:cNvSpPr txBox="1"/>
          <p:nvPr/>
        </p:nvSpPr>
        <p:spPr>
          <a:xfrm>
            <a:off x="3067199" y="6356682"/>
            <a:ext cx="3009601" cy="369332"/>
          </a:xfrm>
          <a:prstGeom prst="rect">
            <a:avLst/>
          </a:prstGeom>
          <a:noFill/>
        </p:spPr>
        <p:txBody>
          <a:bodyPr wrap="square" rtlCol="0">
            <a:spAutoFit/>
          </a:bodyPr>
          <a:lstStyle/>
          <a:p>
            <a:r>
              <a:rPr lang="en-US" dirty="0"/>
              <a:t>Fig.4: Architecture Diagram</a:t>
            </a:r>
            <a:endParaRPr lang="en-IN" dirty="0"/>
          </a:p>
        </p:txBody>
      </p:sp>
      <p:pic>
        <p:nvPicPr>
          <p:cNvPr id="7" name="Picture 6">
            <a:extLst>
              <a:ext uri="{FF2B5EF4-FFF2-40B4-BE49-F238E27FC236}">
                <a16:creationId xmlns:a16="http://schemas.microsoft.com/office/drawing/2014/main" id="{58DDF19E-7918-40A0-BE9E-8ECA27649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986" y="1855800"/>
            <a:ext cx="8582025" cy="4500882"/>
          </a:xfrm>
          <a:prstGeom prst="rect">
            <a:avLst/>
          </a:prstGeom>
        </p:spPr>
      </p:pic>
    </p:spTree>
    <p:extLst>
      <p:ext uri="{BB962C8B-B14F-4D97-AF65-F5344CB8AC3E}">
        <p14:creationId xmlns:p14="http://schemas.microsoft.com/office/powerpoint/2010/main" val="1318058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2000" b="1" i="0" dirty="0">
                <a:effectLst/>
                <a:latin typeface="Times New Roman" panose="02020603050405020304" pitchFamily="18" charset="0"/>
                <a:cs typeface="Times New Roman" panose="02020603050405020304" pitchFamily="18" charset="0"/>
              </a:rPr>
              <a:t>Deployment Diagram:</a:t>
            </a:r>
            <a:r>
              <a:rPr lang="en-US" sz="2000" i="0" dirty="0">
                <a:effectLst/>
                <a:latin typeface="Times New Roman" panose="02020603050405020304" pitchFamily="18" charset="0"/>
                <a:cs typeface="Times New Roman" panose="02020603050405020304" pitchFamily="18" charset="0"/>
              </a:rPr>
              <a:t> Each layer of the architecture corresponds to different components or services deployed in the system, such as preprocessing, analysis and visualization modules, distributed across servers or platforms based on scalability requirements and resource constraints.</a:t>
            </a:r>
            <a:endParaRPr lang="en-US" sz="2000" b="0" i="0" dirty="0">
              <a:effectLst/>
              <a:latin typeface="Times New Roman" panose="02020603050405020304" pitchFamily="18" charset="0"/>
              <a:cs typeface="Times New Roman" panose="02020603050405020304" pitchFamily="18" charset="0"/>
            </a:endParaRPr>
          </a:p>
          <a:p>
            <a:pPr marL="0" indent="0" algn="just">
              <a:buNone/>
            </a:pPr>
            <a:endParaRPr lang="en-US" sz="2000" b="1" i="0" dirty="0">
              <a:effectLst/>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CA65452-A58A-2C41-0E2C-184AC342FD74}"/>
              </a:ext>
            </a:extLst>
          </p:cNvPr>
          <p:cNvSpPr txBox="1"/>
          <p:nvPr/>
        </p:nvSpPr>
        <p:spPr>
          <a:xfrm>
            <a:off x="3067199" y="6342868"/>
            <a:ext cx="3009601" cy="369332"/>
          </a:xfrm>
          <a:prstGeom prst="rect">
            <a:avLst/>
          </a:prstGeom>
          <a:noFill/>
        </p:spPr>
        <p:txBody>
          <a:bodyPr wrap="square" rtlCol="0">
            <a:spAutoFit/>
          </a:bodyPr>
          <a:lstStyle/>
          <a:p>
            <a:r>
              <a:rPr lang="en-US" dirty="0"/>
              <a:t>Fig.5: Deployment Diagram</a:t>
            </a:r>
            <a:endParaRPr lang="en-IN" dirty="0"/>
          </a:p>
        </p:txBody>
      </p:sp>
      <p:pic>
        <p:nvPicPr>
          <p:cNvPr id="7" name="Picture 6">
            <a:extLst>
              <a:ext uri="{FF2B5EF4-FFF2-40B4-BE49-F238E27FC236}">
                <a16:creationId xmlns:a16="http://schemas.microsoft.com/office/drawing/2014/main" id="{507D0549-0EED-48EA-9359-7FE8F92029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9661" y="2792072"/>
            <a:ext cx="3984676" cy="3568184"/>
          </a:xfrm>
          <a:prstGeom prst="rect">
            <a:avLst/>
          </a:prstGeom>
        </p:spPr>
      </p:pic>
    </p:spTree>
    <p:extLst>
      <p:ext uri="{BB962C8B-B14F-4D97-AF65-F5344CB8AC3E}">
        <p14:creationId xmlns:p14="http://schemas.microsoft.com/office/powerpoint/2010/main" val="4921790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r>
              <a:rPr lang="en-US" sz="2000" b="1" i="0" dirty="0">
                <a:effectLst/>
                <a:latin typeface="Times New Roman" panose="02020603050405020304" pitchFamily="18" charset="0"/>
                <a:cs typeface="Times New Roman" panose="02020603050405020304" pitchFamily="18" charset="0"/>
              </a:rPr>
              <a:t>Component Diagram</a:t>
            </a:r>
          </a:p>
          <a:p>
            <a:pPr marL="0" indent="0">
              <a:buNone/>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sz="2000" b="1" i="0" dirty="0">
              <a:effectLst/>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MODELING</a:t>
            </a:r>
            <a:endParaRPr lang="en-IN" altLang="en-US" sz="28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8E5D324-4E1D-930B-2B91-C0AEDA56996B}"/>
              </a:ext>
            </a:extLst>
          </p:cNvPr>
          <p:cNvSpPr txBox="1"/>
          <p:nvPr/>
        </p:nvSpPr>
        <p:spPr>
          <a:xfrm>
            <a:off x="3067199" y="6342868"/>
            <a:ext cx="3009601" cy="369332"/>
          </a:xfrm>
          <a:prstGeom prst="rect">
            <a:avLst/>
          </a:prstGeom>
          <a:noFill/>
        </p:spPr>
        <p:txBody>
          <a:bodyPr wrap="square" rtlCol="0">
            <a:spAutoFit/>
          </a:bodyPr>
          <a:lstStyle/>
          <a:p>
            <a:r>
              <a:rPr lang="en-US" dirty="0"/>
              <a:t>Fig.6: Component Diagram</a:t>
            </a:r>
            <a:endParaRPr lang="en-IN" dirty="0"/>
          </a:p>
        </p:txBody>
      </p:sp>
      <p:pic>
        <p:nvPicPr>
          <p:cNvPr id="9" name="Picture 8">
            <a:extLst>
              <a:ext uri="{FF2B5EF4-FFF2-40B4-BE49-F238E27FC236}">
                <a16:creationId xmlns:a16="http://schemas.microsoft.com/office/drawing/2014/main" id="{5B4A085E-87FB-4896-A4B3-9953D7C23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7527" y="1813944"/>
            <a:ext cx="3968943" cy="4528924"/>
          </a:xfrm>
          <a:prstGeom prst="rect">
            <a:avLst/>
          </a:prstGeom>
        </p:spPr>
      </p:pic>
    </p:spTree>
    <p:extLst>
      <p:ext uri="{BB962C8B-B14F-4D97-AF65-F5344CB8AC3E}">
        <p14:creationId xmlns:p14="http://schemas.microsoft.com/office/powerpoint/2010/main" val="3661067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2000" b="1" dirty="0">
                <a:latin typeface="Times New Roman" panose="02020603050405020304" pitchFamily="18" charset="0"/>
                <a:cs typeface="Times New Roman" panose="02020603050405020304" pitchFamily="18" charset="0"/>
              </a:rPr>
              <a:t>Code Implementation vs. Design:</a:t>
            </a:r>
            <a:r>
              <a:rPr lang="en-US" sz="2000" dirty="0">
                <a:latin typeface="Times New Roman" panose="02020603050405020304" pitchFamily="18" charset="0"/>
                <a:cs typeface="Times New Roman" panose="02020603050405020304" pitchFamily="18" charset="0"/>
              </a:rPr>
              <a:t> The project effectively parses and analyzes WhatsApp chat data, accurately extracting message content, timestamps, and participant information, and generating insightful visualizations such as message frequency graphs and word clouds, with interactive features like message filtering and keyword search.</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Coding Standards Compliance:</a:t>
            </a:r>
            <a:r>
              <a:rPr lang="en-US" sz="2000" dirty="0">
                <a:latin typeface="Times New Roman" panose="02020603050405020304" pitchFamily="18" charset="0"/>
                <a:cs typeface="Times New Roman" panose="02020603050405020304" pitchFamily="18" charset="0"/>
              </a:rPr>
              <a:t> The Python scripts adhere to PEP 8 formatting conventions, with well-structured functions and classes, descriptive variable names in </a:t>
            </a:r>
            <a:r>
              <a:rPr lang="en-US" sz="2000" dirty="0" err="1">
                <a:latin typeface="Times New Roman" panose="02020603050405020304" pitchFamily="18" charset="0"/>
                <a:cs typeface="Times New Roman" panose="02020603050405020304" pitchFamily="18" charset="0"/>
              </a:rPr>
              <a:t>snake_case</a:t>
            </a:r>
            <a:r>
              <a:rPr lang="en-US" sz="2000" dirty="0">
                <a:latin typeface="Times New Roman" panose="02020603050405020304" pitchFamily="18" charset="0"/>
                <a:cs typeface="Times New Roman" panose="02020603050405020304" pitchFamily="18" charset="0"/>
              </a:rPr>
              <a:t> notation, effective use of comments, and modularization into parsing, analysis, and visualization modules, promoting code reusability and maintainability, albeit with minor room for improvement in coding standards adherence.</a:t>
            </a:r>
          </a:p>
          <a:p>
            <a:pPr algn="just"/>
            <a:r>
              <a:rPr lang="en-US" sz="2000" b="1" dirty="0">
                <a:latin typeface="Times New Roman" panose="02020603050405020304" pitchFamily="18" charset="0"/>
                <a:cs typeface="Times New Roman" panose="02020603050405020304" pitchFamily="18" charset="0"/>
              </a:rPr>
              <a:t>Code Structure and Consistency:</a:t>
            </a:r>
            <a:r>
              <a:rPr lang="en-US" sz="2000" dirty="0">
                <a:latin typeface="Times New Roman" panose="02020603050405020304" pitchFamily="18" charset="0"/>
                <a:cs typeface="Times New Roman" panose="02020603050405020304" pitchFamily="18" charset="0"/>
              </a:rPr>
              <a:t> The project showcases well-organized code with clear module separation, descriptive naming, consistent indentation, effective use of comments and docstrings, adherence to best practices, and automated tests for code correctness.</a:t>
            </a:r>
          </a:p>
          <a:p>
            <a:pPr algn="just"/>
            <a:endParaRPr lang="en-US" sz="2000" b="1"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CODING / IMPLEMENTATION</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369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1900" b="1" dirty="0">
                <a:latin typeface="Times New Roman" panose="02020603050405020304" pitchFamily="18" charset="0"/>
                <a:cs typeface="Times New Roman" panose="02020603050405020304" pitchFamily="18" charset="0"/>
              </a:rPr>
              <a:t>Implementation of Design Functions: </a:t>
            </a:r>
            <a:r>
              <a:rPr lang="en-US" sz="1900" dirty="0">
                <a:latin typeface="Times New Roman" panose="02020603050405020304" pitchFamily="18" charset="0"/>
                <a:cs typeface="Times New Roman" panose="02020603050405020304" pitchFamily="18" charset="0"/>
              </a:rPr>
              <a:t>The project outlines functions such as </a:t>
            </a:r>
            <a:r>
              <a:rPr lang="en-US" sz="1900" dirty="0" err="1">
                <a:latin typeface="Times New Roman" panose="02020603050405020304" pitchFamily="18" charset="0"/>
                <a:cs typeface="Times New Roman" panose="02020603050405020304" pitchFamily="18" charset="0"/>
              </a:rPr>
              <a:t>parse_message</a:t>
            </a:r>
            <a:r>
              <a:rPr lang="en-US" sz="1900" dirty="0">
                <a:latin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cs typeface="Times New Roman" panose="02020603050405020304" pitchFamily="18" charset="0"/>
              </a:rPr>
              <a:t>analyze_sentiment</a:t>
            </a:r>
            <a:r>
              <a:rPr lang="en-US" sz="1900" dirty="0">
                <a:latin typeface="Times New Roman" panose="02020603050405020304" pitchFamily="18" charset="0"/>
                <a:cs typeface="Times New Roman" panose="02020603050405020304" pitchFamily="18" charset="0"/>
              </a:rPr>
              <a:t>, and </a:t>
            </a:r>
            <a:r>
              <a:rPr lang="en-US" sz="1900" dirty="0" err="1">
                <a:latin typeface="Times New Roman" panose="02020603050405020304" pitchFamily="18" charset="0"/>
                <a:cs typeface="Times New Roman" panose="02020603050405020304" pitchFamily="18" charset="0"/>
              </a:rPr>
              <a:t>generate_report</a:t>
            </a:r>
            <a:r>
              <a:rPr lang="en-US" sz="1900" dirty="0">
                <a:latin typeface="Times New Roman" panose="02020603050405020304" pitchFamily="18" charset="0"/>
                <a:cs typeface="Times New Roman" panose="02020603050405020304" pitchFamily="18" charset="0"/>
              </a:rPr>
              <a:t>. </a:t>
            </a:r>
          </a:p>
          <a:p>
            <a:pPr algn="just"/>
            <a:r>
              <a:rPr lang="en-US" sz="1900" b="1" dirty="0">
                <a:latin typeface="Times New Roman" panose="02020603050405020304" pitchFamily="18" charset="0"/>
                <a:cs typeface="Times New Roman" panose="02020603050405020304" pitchFamily="18" charset="0"/>
              </a:rPr>
              <a:t>Object-Oriented Concepts Usage:</a:t>
            </a:r>
            <a:r>
              <a:rPr lang="en-US" sz="1900" dirty="0">
                <a:latin typeface="Times New Roman" panose="02020603050405020304" pitchFamily="18" charset="0"/>
                <a:cs typeface="Times New Roman" panose="02020603050405020304" pitchFamily="18" charset="0"/>
              </a:rPr>
              <a:t> The project employs object-oriented principles via classes like Message, encapsulating message data and analysis methods, facilitating modular and reusable handling of message data and analysis tasks.</a:t>
            </a:r>
          </a:p>
          <a:p>
            <a:pPr algn="just"/>
            <a:r>
              <a:rPr lang="en-US" sz="1900" b="1" dirty="0">
                <a:latin typeface="Times New Roman" panose="02020603050405020304" pitchFamily="18" charset="0"/>
                <a:cs typeface="Times New Roman" panose="02020603050405020304" pitchFamily="18" charset="0"/>
              </a:rPr>
              <a:t>Granularity Support:</a:t>
            </a:r>
            <a:r>
              <a:rPr lang="en-US" sz="1900" dirty="0">
                <a:latin typeface="Times New Roman" panose="02020603050405020304" pitchFamily="18" charset="0"/>
                <a:cs typeface="Times New Roman" panose="02020603050405020304" pitchFamily="18" charset="0"/>
              </a:rPr>
              <a:t> The project provides customizable analysis options like sentiment analysis, keyword extraction, and message statistics, enhancing flexibility and usability.</a:t>
            </a:r>
            <a:endParaRPr lang="en-US" sz="1900" b="1" dirty="0">
              <a:latin typeface="Times New Roman" panose="02020603050405020304" pitchFamily="18" charset="0"/>
              <a:cs typeface="Times New Roman" panose="02020603050405020304" pitchFamily="18" charset="0"/>
            </a:endParaRPr>
          </a:p>
          <a:p>
            <a:pPr algn="just"/>
            <a:r>
              <a:rPr lang="en-US" sz="1900" b="1" dirty="0">
                <a:latin typeface="Times New Roman" panose="02020603050405020304" pitchFamily="18" charset="0"/>
                <a:cs typeface="Times New Roman" panose="02020603050405020304" pitchFamily="18" charset="0"/>
              </a:rPr>
              <a:t>Language Choice and Project Needs:</a:t>
            </a:r>
            <a:r>
              <a:rPr lang="en-US" sz="1900" dirty="0">
                <a:latin typeface="Times New Roman" panose="02020603050405020304" pitchFamily="18" charset="0"/>
                <a:cs typeface="Times New Roman" panose="02020603050405020304" pitchFamily="18" charset="0"/>
              </a:rPr>
              <a:t> Python's robust libraries like Pandas and Matplotlib suit the project's needs for data analysis and visualization, while its simplicity, readability, and extensive community support make it a suitable choice for parsing and analyzing chat data.</a:t>
            </a:r>
          </a:p>
          <a:p>
            <a:pPr algn="just"/>
            <a:r>
              <a:rPr lang="en-US" sz="1900" b="1" dirty="0">
                <a:latin typeface="Times New Roman" panose="02020603050405020304" pitchFamily="18" charset="0"/>
                <a:cs typeface="Times New Roman" panose="02020603050405020304" pitchFamily="18" charset="0"/>
              </a:rPr>
              <a:t>Off-the-Shelf Components Understanding:</a:t>
            </a:r>
            <a:r>
              <a:rPr lang="en-US" sz="1900" dirty="0">
                <a:latin typeface="Times New Roman" panose="02020603050405020304" pitchFamily="18" charset="0"/>
                <a:cs typeface="Times New Roman" panose="02020603050405020304" pitchFamily="18" charset="0"/>
              </a:rPr>
              <a:t> The project leverages Pandas and Matplotlib for data analysis and visualization, requiring understanding of Pandas for data manipulation and Matplotlib for creating insightful visualizations.</a:t>
            </a:r>
            <a:endParaRPr lang="en-US" sz="1900" b="1"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CODING / IMPLEMENTATION</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32923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2000" b="1" dirty="0">
                <a:latin typeface="Times New Roman" panose="02020603050405020304" pitchFamily="18" charset="0"/>
                <a:cs typeface="Times New Roman" panose="02020603050405020304" pitchFamily="18" charset="0"/>
              </a:rPr>
              <a:t>Comments Consistency:</a:t>
            </a:r>
            <a:r>
              <a:rPr lang="en-US" sz="2000" dirty="0">
                <a:latin typeface="Times New Roman" panose="02020603050405020304" pitchFamily="18" charset="0"/>
                <a:cs typeface="Times New Roman" panose="02020603050405020304" pitchFamily="18" charset="0"/>
              </a:rPr>
              <a:t> The project demonstrates consistency between comments and code in some sections, with detailed comments explaining specific functions or methods, ensuring clarity and alignment, yet sparse comments in other areas, like the visualization module, could lead to discrepancies between code and explanations, suggesting room for improvement in maintaining consistency for overall clarity.</a:t>
            </a:r>
          </a:p>
          <a:p>
            <a:pPr algn="just"/>
            <a:r>
              <a:rPr lang="en-US" sz="2000" b="1" dirty="0">
                <a:latin typeface="Times New Roman" panose="02020603050405020304" pitchFamily="18" charset="0"/>
                <a:cs typeface="Times New Roman" panose="02020603050405020304" pitchFamily="18" charset="0"/>
              </a:rPr>
              <a:t>Code Optimization:</a:t>
            </a:r>
            <a:r>
              <a:rPr lang="en-US" sz="2000" dirty="0">
                <a:latin typeface="Times New Roman" panose="02020603050405020304" pitchFamily="18" charset="0"/>
                <a:cs typeface="Times New Roman" panose="02020603050405020304" pitchFamily="18" charset="0"/>
              </a:rPr>
              <a:t> The project transitioned from nested loops to optimized data structures or built-in functions like NumPy or Pandas for improved performance in data manipulation tasks.</a:t>
            </a:r>
            <a:endParaRPr lang="en-US" sz="2000" b="1"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CODING / IMPLEMENTATION</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990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pPr algn="just"/>
            <a:r>
              <a:rPr lang="en-US" sz="2000" b="1" dirty="0">
                <a:latin typeface="Times New Roman" panose="02020603050405020304" pitchFamily="18" charset="0"/>
                <a:cs typeface="Times New Roman" panose="02020603050405020304" pitchFamily="18" charset="0"/>
              </a:rPr>
              <a:t>Performance Test</a:t>
            </a: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TESTING</a:t>
            </a:r>
          </a:p>
        </p:txBody>
      </p:sp>
      <p:pic>
        <p:nvPicPr>
          <p:cNvPr id="4" name="Picture 3">
            <a:extLst>
              <a:ext uri="{FF2B5EF4-FFF2-40B4-BE49-F238E27FC236}">
                <a16:creationId xmlns:a16="http://schemas.microsoft.com/office/drawing/2014/main" id="{61208C01-040D-42BA-9F08-E10B434C014C}"/>
              </a:ext>
            </a:extLst>
          </p:cNvPr>
          <p:cNvPicPr/>
          <p:nvPr/>
        </p:nvPicPr>
        <p:blipFill>
          <a:blip r:embed="rId2"/>
          <a:stretch>
            <a:fillRect/>
          </a:stretch>
        </p:blipFill>
        <p:spPr>
          <a:xfrm>
            <a:off x="468000" y="1787400"/>
            <a:ext cx="4240800" cy="4924800"/>
          </a:xfrm>
          <a:prstGeom prst="rect">
            <a:avLst/>
          </a:prstGeom>
        </p:spPr>
      </p:pic>
      <p:pic>
        <p:nvPicPr>
          <p:cNvPr id="5" name="Picture 4">
            <a:extLst>
              <a:ext uri="{FF2B5EF4-FFF2-40B4-BE49-F238E27FC236}">
                <a16:creationId xmlns:a16="http://schemas.microsoft.com/office/drawing/2014/main" id="{AF87A2F0-BC79-4B16-99EC-9D53FACB60A7}"/>
              </a:ext>
            </a:extLst>
          </p:cNvPr>
          <p:cNvPicPr/>
          <p:nvPr/>
        </p:nvPicPr>
        <p:blipFill>
          <a:blip r:embed="rId3"/>
          <a:stretch>
            <a:fillRect/>
          </a:stretch>
        </p:blipFill>
        <p:spPr>
          <a:xfrm>
            <a:off x="4708800" y="1787400"/>
            <a:ext cx="4240800" cy="1885950"/>
          </a:xfrm>
          <a:prstGeom prst="rect">
            <a:avLst/>
          </a:prstGeom>
        </p:spPr>
      </p:pic>
      <p:pic>
        <p:nvPicPr>
          <p:cNvPr id="6" name="Picture 5">
            <a:extLst>
              <a:ext uri="{FF2B5EF4-FFF2-40B4-BE49-F238E27FC236}">
                <a16:creationId xmlns:a16="http://schemas.microsoft.com/office/drawing/2014/main" id="{05041D1A-35F3-4512-8824-60833C5B2DE4}"/>
              </a:ext>
            </a:extLst>
          </p:cNvPr>
          <p:cNvPicPr/>
          <p:nvPr/>
        </p:nvPicPr>
        <p:blipFill>
          <a:blip r:embed="rId4"/>
          <a:stretch>
            <a:fillRect/>
          </a:stretch>
        </p:blipFill>
        <p:spPr>
          <a:xfrm>
            <a:off x="4714960" y="3673350"/>
            <a:ext cx="4234639" cy="3038850"/>
          </a:xfrm>
          <a:prstGeom prst="rect">
            <a:avLst/>
          </a:prstGeom>
        </p:spPr>
      </p:pic>
    </p:spTree>
    <p:extLst>
      <p:ext uri="{BB962C8B-B14F-4D97-AF65-F5344CB8AC3E}">
        <p14:creationId xmlns:p14="http://schemas.microsoft.com/office/powerpoint/2010/main" val="3374968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TESTING</a:t>
            </a:r>
          </a:p>
        </p:txBody>
      </p:sp>
      <p:pic>
        <p:nvPicPr>
          <p:cNvPr id="4" name="Content Placeholder 3">
            <a:extLst>
              <a:ext uri="{FF2B5EF4-FFF2-40B4-BE49-F238E27FC236}">
                <a16:creationId xmlns:a16="http://schemas.microsoft.com/office/drawing/2014/main" id="{E9D4EE4B-63E2-4B54-9D4B-9D840BCA18F6}"/>
              </a:ext>
            </a:extLst>
          </p:cNvPr>
          <p:cNvPicPr>
            <a:picLocks noGrp="1"/>
          </p:cNvPicPr>
          <p:nvPr>
            <p:ph idx="1"/>
          </p:nvPr>
        </p:nvPicPr>
        <p:blipFill rotWithShape="1">
          <a:blip r:embed="rId2"/>
          <a:srcRect b="7730"/>
          <a:stretch/>
        </p:blipFill>
        <p:spPr>
          <a:xfrm>
            <a:off x="468000" y="1809231"/>
            <a:ext cx="3967200" cy="4082170"/>
          </a:xfrm>
          <a:prstGeom prst="rect">
            <a:avLst/>
          </a:prstGeom>
        </p:spPr>
      </p:pic>
      <p:sp>
        <p:nvSpPr>
          <p:cNvPr id="10" name="TextBox 9">
            <a:extLst>
              <a:ext uri="{FF2B5EF4-FFF2-40B4-BE49-F238E27FC236}">
                <a16:creationId xmlns:a16="http://schemas.microsoft.com/office/drawing/2014/main" id="{9213DC9C-4D26-47B3-9389-557B0D3DEE04}"/>
              </a:ext>
            </a:extLst>
          </p:cNvPr>
          <p:cNvSpPr txBox="1"/>
          <p:nvPr/>
        </p:nvSpPr>
        <p:spPr>
          <a:xfrm>
            <a:off x="399600" y="1465934"/>
            <a:ext cx="4595566" cy="400110"/>
          </a:xfrm>
          <a:prstGeom prst="rect">
            <a:avLst/>
          </a:prstGeom>
          <a:noFill/>
        </p:spPr>
        <p:txBody>
          <a:bodyPr wrap="square">
            <a:spAutoFit/>
          </a:bodyPr>
          <a:lstStyle/>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Performance Test</a:t>
            </a:r>
          </a:p>
        </p:txBody>
      </p:sp>
      <p:pic>
        <p:nvPicPr>
          <p:cNvPr id="11" name="Picture 10">
            <a:extLst>
              <a:ext uri="{FF2B5EF4-FFF2-40B4-BE49-F238E27FC236}">
                <a16:creationId xmlns:a16="http://schemas.microsoft.com/office/drawing/2014/main" id="{61021683-787D-467E-A0E9-A524EAC66F11}"/>
              </a:ext>
            </a:extLst>
          </p:cNvPr>
          <p:cNvPicPr/>
          <p:nvPr/>
        </p:nvPicPr>
        <p:blipFill>
          <a:blip r:embed="rId3"/>
          <a:stretch>
            <a:fillRect/>
          </a:stretch>
        </p:blipFill>
        <p:spPr>
          <a:xfrm>
            <a:off x="4722423" y="2403000"/>
            <a:ext cx="4172398" cy="3741467"/>
          </a:xfrm>
          <a:prstGeom prst="rect">
            <a:avLst/>
          </a:prstGeom>
        </p:spPr>
      </p:pic>
      <p:pic>
        <p:nvPicPr>
          <p:cNvPr id="13" name="Picture 12">
            <a:extLst>
              <a:ext uri="{FF2B5EF4-FFF2-40B4-BE49-F238E27FC236}">
                <a16:creationId xmlns:a16="http://schemas.microsoft.com/office/drawing/2014/main" id="{0E2264FA-989C-49A7-9B57-6C454784CE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3685" y="1835266"/>
            <a:ext cx="3970364" cy="567734"/>
          </a:xfrm>
          <a:prstGeom prst="rect">
            <a:avLst/>
          </a:prstGeom>
        </p:spPr>
      </p:pic>
    </p:spTree>
    <p:extLst>
      <p:ext uri="{BB962C8B-B14F-4D97-AF65-F5344CB8AC3E}">
        <p14:creationId xmlns:p14="http://schemas.microsoft.com/office/powerpoint/2010/main" val="2466399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r>
              <a:rPr lang="en-US" sz="2000" b="1" dirty="0">
                <a:latin typeface="Times New Roman" panose="02020603050405020304" pitchFamily="18" charset="0"/>
                <a:cs typeface="Times New Roman" panose="02020603050405020304" pitchFamily="18" charset="0"/>
              </a:rPr>
              <a:t>Security Test </a:t>
            </a:r>
          </a:p>
          <a:p>
            <a:pPr marL="0" indent="0" algn="just">
              <a:buNone/>
            </a:pPr>
            <a:endParaRPr lang="en-US" sz="2000" b="1"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TESTING</a:t>
            </a:r>
          </a:p>
        </p:txBody>
      </p:sp>
      <p:pic>
        <p:nvPicPr>
          <p:cNvPr id="4" name="Picture 3">
            <a:extLst>
              <a:ext uri="{FF2B5EF4-FFF2-40B4-BE49-F238E27FC236}">
                <a16:creationId xmlns:a16="http://schemas.microsoft.com/office/drawing/2014/main" id="{74058782-665B-41B4-8094-B5E56D4B858D}"/>
              </a:ext>
            </a:extLst>
          </p:cNvPr>
          <p:cNvPicPr/>
          <p:nvPr/>
        </p:nvPicPr>
        <p:blipFill>
          <a:blip r:embed="rId2"/>
          <a:stretch>
            <a:fillRect/>
          </a:stretch>
        </p:blipFill>
        <p:spPr>
          <a:xfrm>
            <a:off x="468000" y="1855800"/>
            <a:ext cx="4104000" cy="4787999"/>
          </a:xfrm>
          <a:prstGeom prst="rect">
            <a:avLst/>
          </a:prstGeom>
        </p:spPr>
      </p:pic>
      <p:pic>
        <p:nvPicPr>
          <p:cNvPr id="5" name="Picture 4">
            <a:extLst>
              <a:ext uri="{FF2B5EF4-FFF2-40B4-BE49-F238E27FC236}">
                <a16:creationId xmlns:a16="http://schemas.microsoft.com/office/drawing/2014/main" id="{FABEDAC4-87D8-4AEB-ADD3-2566500F622D}"/>
              </a:ext>
            </a:extLst>
          </p:cNvPr>
          <p:cNvPicPr/>
          <p:nvPr/>
        </p:nvPicPr>
        <p:blipFill>
          <a:blip r:embed="rId3"/>
          <a:stretch>
            <a:fillRect/>
          </a:stretch>
        </p:blipFill>
        <p:spPr>
          <a:xfrm>
            <a:off x="4708800" y="1855799"/>
            <a:ext cx="4240800" cy="4787999"/>
          </a:xfrm>
          <a:prstGeom prst="rect">
            <a:avLst/>
          </a:prstGeom>
        </p:spPr>
      </p:pic>
    </p:spTree>
    <p:extLst>
      <p:ext uri="{BB962C8B-B14F-4D97-AF65-F5344CB8AC3E}">
        <p14:creationId xmlns:p14="http://schemas.microsoft.com/office/powerpoint/2010/main" val="10065498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5">
            <a:extLst>
              <a:ext uri="{FF2B5EF4-FFF2-40B4-BE49-F238E27FC236}">
                <a16:creationId xmlns:a16="http://schemas.microsoft.com/office/drawing/2014/main" id="{E36C60B3-4591-496B-9F4D-801360093FEB}"/>
              </a:ext>
            </a:extLst>
          </p:cNvPr>
          <p:cNvSpPr>
            <a:spLocks noGrp="1" noChangeArrowheads="1"/>
          </p:cNvSpPr>
          <p:nvPr>
            <p:ph idx="1"/>
          </p:nvPr>
        </p:nvSpPr>
        <p:spPr bwMode="auto">
          <a:xfrm>
            <a:off x="1152001" y="136525"/>
            <a:ext cx="7797600" cy="1035275"/>
          </a:xfrm>
          <a:ln>
            <a:miter lim="800000"/>
            <a:headEnd/>
            <a:tailEnd/>
          </a:ln>
          <a:effectLst>
            <a:outerShdw dist="35921" dir="2700000" algn="ctr" rotWithShape="0">
              <a:schemeClr val="bg2"/>
            </a:outerShdw>
          </a:effectLst>
        </p:spPr>
        <p:txBody>
          <a:bodyPr vert="horz" wrap="square" lIns="91440" tIns="45720" rIns="91440" bIns="45720" numCol="1" anchor="ctr" anchorCtr="0" compatLnSpc="1">
            <a:prstTxWarp prst="textNoShape">
              <a:avLst/>
            </a:prstTxWarp>
          </a:bodyPr>
          <a:lstStyle/>
          <a:p>
            <a:pPr marL="0" indent="0" algn="ctr" eaLnBrk="1" hangingPunct="1">
              <a:spcBef>
                <a:spcPct val="0"/>
              </a:spcBef>
              <a:buClr>
                <a:srgbClr val="FF0066"/>
              </a:buClr>
              <a:buFontTx/>
              <a:buNone/>
              <a:defRPr/>
            </a:pPr>
            <a:r>
              <a:rPr lang="en-US" altLang="en-US" sz="2800" b="1" dirty="0">
                <a:latin typeface="Times New Roman" panose="02020603050405020304" pitchFamily="18" charset="0"/>
                <a:cs typeface="Times New Roman" panose="02020603050405020304" pitchFamily="18" charset="0"/>
              </a:rPr>
              <a:t>INTRODUCTION</a:t>
            </a:r>
          </a:p>
        </p:txBody>
      </p:sp>
      <p:sp>
        <p:nvSpPr>
          <p:cNvPr id="17411" name="Slide Number Placeholder 4">
            <a:extLst>
              <a:ext uri="{FF2B5EF4-FFF2-40B4-BE49-F238E27FC236}">
                <a16:creationId xmlns:a16="http://schemas.microsoft.com/office/drawing/2014/main" id="{C094A2FA-CFE3-4AFB-9A7F-FE1E566A1E5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9AD63D-3877-4304-BACA-5B84DE188068}" type="slidenum">
              <a:rPr lang="en-IN" altLang="en-US" sz="1200">
                <a:solidFill>
                  <a:srgbClr val="FFFFFF"/>
                </a:solidFill>
                <a:latin typeface="Franklin Gothic Book" panose="020B0503020102020204" pitchFamily="34" charset="0"/>
              </a:rPr>
              <a:pPr/>
              <a:t>3</a:t>
            </a:fld>
            <a:endParaRPr lang="en-IN" altLang="en-US" sz="1200" dirty="0">
              <a:solidFill>
                <a:srgbClr val="FFFFFF"/>
              </a:solidFill>
              <a:latin typeface="Franklin Gothic Book" panose="020B0503020102020204" pitchFamily="34" charset="0"/>
            </a:endParaRPr>
          </a:p>
        </p:txBody>
      </p:sp>
      <p:sp>
        <p:nvSpPr>
          <p:cNvPr id="8" name="Rectangle 5">
            <a:extLst>
              <a:ext uri="{FF2B5EF4-FFF2-40B4-BE49-F238E27FC236}">
                <a16:creationId xmlns:a16="http://schemas.microsoft.com/office/drawing/2014/main" id="{2CB98F14-CE9D-42F4-B5A3-3987E56D2A26}"/>
              </a:ext>
            </a:extLst>
          </p:cNvPr>
          <p:cNvSpPr txBox="1">
            <a:spLocks noChangeArrowheads="1"/>
          </p:cNvSpPr>
          <p:nvPr/>
        </p:nvSpPr>
        <p:spPr bwMode="auto">
          <a:xfrm>
            <a:off x="468000" y="1445400"/>
            <a:ext cx="8481601" cy="4390950"/>
          </a:xfrm>
          <a:prstGeom prst="rect">
            <a:avLst/>
          </a:prstGeom>
          <a:noFill/>
          <a:ln>
            <a:noFill/>
          </a:ln>
        </p:spPr>
        <p:style>
          <a:lnRef idx="0">
            <a:scrgbClr r="0" g="0" b="0"/>
          </a:lnRef>
          <a:fillRef idx="0">
            <a:scrgbClr r="0" g="0" b="0"/>
          </a:fillRef>
          <a:effectRef idx="0">
            <a:scrgbClr r="0" g="0" b="0"/>
          </a:effectRef>
          <a:fontRef idx="minor">
            <a:schemeClr val="dk1"/>
          </a:fontRef>
        </p:style>
        <p:txBody>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Contextual Understanding: </a:t>
            </a:r>
            <a:r>
              <a:rPr lang="en-US" sz="2000" dirty="0">
                <a:latin typeface="Times New Roman" panose="02020603050405020304" pitchFamily="18" charset="0"/>
                <a:cs typeface="Times New Roman" panose="02020603050405020304" pitchFamily="18" charset="0"/>
              </a:rPr>
              <a:t>The project acknowledges the importance of language pragmatics in analyzing WhatsApp chats.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Advanced NLP Integration:</a:t>
            </a:r>
            <a:r>
              <a:rPr lang="en-US" sz="2000" dirty="0">
                <a:latin typeface="Times New Roman" panose="02020603050405020304" pitchFamily="18" charset="0"/>
                <a:cs typeface="Times New Roman" panose="02020603050405020304" pitchFamily="18" charset="0"/>
              </a:rPr>
              <a:t> By incorporating advanced NLP algorithms, it automates the extraction of nuanced information, surpassing simple keyword matching.</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Pragmatic Approach:</a:t>
            </a:r>
            <a:r>
              <a:rPr lang="en-US" sz="2000" dirty="0">
                <a:latin typeface="Times New Roman" panose="02020603050405020304" pitchFamily="18" charset="0"/>
                <a:cs typeface="Times New Roman" panose="02020603050405020304" pitchFamily="18" charset="0"/>
              </a:rPr>
              <a:t> Unlike traditional methods, it focuses on language pragmatics like implicature and speech acts for a more comprehensive analysis.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Deeper Insights: </a:t>
            </a:r>
            <a:r>
              <a:rPr lang="en-US" sz="2000" dirty="0">
                <a:latin typeface="Times New Roman" panose="02020603050405020304" pitchFamily="18" charset="0"/>
                <a:cs typeface="Times New Roman" panose="02020603050405020304" pitchFamily="18" charset="0"/>
              </a:rPr>
              <a:t>Through pragmatic principles, the project aims to unveil social roles, conversational strategies, and implicit meanings.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User-Friendly Interface: </a:t>
            </a:r>
            <a:r>
              <a:rPr lang="en-US" sz="2000" dirty="0">
                <a:latin typeface="Times New Roman" panose="02020603050405020304" pitchFamily="18" charset="0"/>
                <a:cs typeface="Times New Roman" panose="02020603050405020304" pitchFamily="18" charset="0"/>
              </a:rPr>
              <a:t>Prioritizing usability, it offers an intuitive interface for effective interaction with analyzed data, empowering users to make informed decisions.</a:t>
            </a:r>
          </a:p>
        </p:txBody>
      </p:sp>
    </p:spTree>
    <p:extLst>
      <p:ext uri="{BB962C8B-B14F-4D97-AF65-F5344CB8AC3E}">
        <p14:creationId xmlns:p14="http://schemas.microsoft.com/office/powerpoint/2010/main" val="1921844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7" presetClass="entr" presetSubtype="0" fill="hold" nodeType="afterEffect">
                                  <p:stCondLst>
                                    <p:cond delay="0"/>
                                  </p:stCondLst>
                                  <p:iterate type="lt">
                                    <p:tmPct val="10000"/>
                                  </p:iterate>
                                  <p:childTnLst>
                                    <p:set>
                                      <p:cBhvr>
                                        <p:cTn id="6" dur="1" fill="hold">
                                          <p:stCondLst>
                                            <p:cond delay="0"/>
                                          </p:stCondLst>
                                        </p:cTn>
                                        <p:tgtEl>
                                          <p:spTgt spid="7">
                                            <p:txEl>
                                              <p:pRg st="0" end="0"/>
                                            </p:txEl>
                                          </p:spTgt>
                                        </p:tgtEl>
                                        <p:attrNameLst>
                                          <p:attrName>style.visibility</p:attrName>
                                        </p:attrNameLst>
                                      </p:cBhvr>
                                      <p:to>
                                        <p:strVal val="visible"/>
                                      </p:to>
                                    </p:set>
                                    <p:anim calcmode="discrete" valueType="clr">
                                      <p:cBhvr override="childStyle">
                                        <p:cTn id="7" dur="1000"/>
                                        <p:tgtEl>
                                          <p:spTgt spid="7">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1000"/>
                                        <p:tgtEl>
                                          <p:spTgt spid="7">
                                            <p:txEl>
                                              <p:pRg st="0" end="0"/>
                                            </p:txEl>
                                          </p:spTgt>
                                        </p:tgtEl>
                                        <p:attrNameLst>
                                          <p:attrName>fillcolor</p:attrName>
                                        </p:attrNameLst>
                                      </p:cBhvr>
                                      <p:tavLst>
                                        <p:tav tm="0">
                                          <p:val>
                                            <p:clrVal>
                                              <a:schemeClr val="accent2"/>
                                            </p:clrVal>
                                          </p:val>
                                        </p:tav>
                                        <p:tav tm="50000">
                                          <p:val>
                                            <p:clrVal>
                                              <a:schemeClr val="hlink"/>
                                            </p:clrVal>
                                          </p:val>
                                        </p:tav>
                                      </p:tavLst>
                                    </p:anim>
                                    <p:set>
                                      <p:cBhvr>
                                        <p:cTn id="9" dur="1000"/>
                                        <p:tgtEl>
                                          <p:spTgt spid="7">
                                            <p:txEl>
                                              <p:pRg st="0" end="0"/>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79C4959-0531-B6F4-77C7-15590066C0F8}"/>
              </a:ext>
            </a:extLst>
          </p:cNvPr>
          <p:cNvSpPr>
            <a:spLocks noGrp="1"/>
          </p:cNvSpPr>
          <p:nvPr>
            <p:ph idx="1"/>
          </p:nvPr>
        </p:nvSpPr>
        <p:spPr>
          <a:xfrm>
            <a:off x="468000" y="1445400"/>
            <a:ext cx="8481600" cy="4680763"/>
          </a:xfrm>
        </p:spPr>
        <p:txBody>
          <a:bodyPr/>
          <a:lstStyle/>
          <a:p>
            <a:r>
              <a:rPr lang="en-US" sz="2000" b="1" dirty="0">
                <a:latin typeface="Times New Roman" panose="02020603050405020304" pitchFamily="18" charset="0"/>
                <a:cs typeface="Times New Roman" panose="02020603050405020304" pitchFamily="18" charset="0"/>
              </a:rPr>
              <a:t>Security Test </a:t>
            </a:r>
          </a:p>
          <a:p>
            <a:pPr marL="0" indent="0" algn="just">
              <a:buNone/>
            </a:pPr>
            <a:endParaRPr lang="en-US" sz="2000" b="1"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CF39583A-6573-A8ED-B268-BDDDB18ABE64}"/>
              </a:ext>
            </a:extLst>
          </p:cNvPr>
          <p:cNvSpPr txBox="1">
            <a:spLocks/>
          </p:cNvSpPr>
          <p:nvPr/>
        </p:nvSpPr>
        <p:spPr bwMode="auto">
          <a:xfrm>
            <a:off x="1152000" y="145800"/>
            <a:ext cx="77976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TESTING</a:t>
            </a:r>
          </a:p>
        </p:txBody>
      </p:sp>
      <p:pic>
        <p:nvPicPr>
          <p:cNvPr id="6" name="Picture 5">
            <a:extLst>
              <a:ext uri="{FF2B5EF4-FFF2-40B4-BE49-F238E27FC236}">
                <a16:creationId xmlns:a16="http://schemas.microsoft.com/office/drawing/2014/main" id="{4D4999CC-DF5D-4537-92EC-CCB5BDE781CC}"/>
              </a:ext>
            </a:extLst>
          </p:cNvPr>
          <p:cNvPicPr/>
          <p:nvPr/>
        </p:nvPicPr>
        <p:blipFill>
          <a:blip r:embed="rId2"/>
          <a:stretch>
            <a:fillRect/>
          </a:stretch>
        </p:blipFill>
        <p:spPr>
          <a:xfrm>
            <a:off x="467999" y="1855800"/>
            <a:ext cx="3898802" cy="4680763"/>
          </a:xfrm>
          <a:prstGeom prst="rect">
            <a:avLst/>
          </a:prstGeom>
        </p:spPr>
      </p:pic>
      <p:pic>
        <p:nvPicPr>
          <p:cNvPr id="5" name="Picture 4">
            <a:extLst>
              <a:ext uri="{FF2B5EF4-FFF2-40B4-BE49-F238E27FC236}">
                <a16:creationId xmlns:a16="http://schemas.microsoft.com/office/drawing/2014/main" id="{D5B7DCAA-8AEB-4A5F-8B03-C36B6A1ACA58}"/>
              </a:ext>
            </a:extLst>
          </p:cNvPr>
          <p:cNvPicPr/>
          <p:nvPr/>
        </p:nvPicPr>
        <p:blipFill>
          <a:blip r:embed="rId3"/>
          <a:stretch>
            <a:fillRect/>
          </a:stretch>
        </p:blipFill>
        <p:spPr>
          <a:xfrm>
            <a:off x="4777200" y="1855800"/>
            <a:ext cx="4172402" cy="4680762"/>
          </a:xfrm>
          <a:prstGeom prst="rect">
            <a:avLst/>
          </a:prstGeom>
        </p:spPr>
      </p:pic>
    </p:spTree>
    <p:extLst>
      <p:ext uri="{BB962C8B-B14F-4D97-AF65-F5344CB8AC3E}">
        <p14:creationId xmlns:p14="http://schemas.microsoft.com/office/powerpoint/2010/main" val="150298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E4C8D3-8D33-DE89-EF3D-D80C801B4908}"/>
              </a:ext>
            </a:extLst>
          </p:cNvPr>
          <p:cNvSpPr>
            <a:spLocks noGrp="1"/>
          </p:cNvSpPr>
          <p:nvPr>
            <p:ph idx="1"/>
          </p:nvPr>
        </p:nvSpPr>
        <p:spPr>
          <a:xfrm>
            <a:off x="457200" y="1445400"/>
            <a:ext cx="8492400" cy="4680763"/>
          </a:xfrm>
        </p:spPr>
        <p:txBody>
          <a:bodyPr/>
          <a:lstStyle/>
          <a:p>
            <a:pPr marL="0" indent="0" algn="just">
              <a:buNone/>
            </a:pPr>
            <a:r>
              <a:rPr lang="en-US" sz="2000" b="1" dirty="0"/>
              <a:t>Software</a:t>
            </a:r>
            <a:endParaRPr lang="en-US" sz="2000" dirty="0"/>
          </a:p>
          <a:p>
            <a:pPr algn="just"/>
            <a:r>
              <a:rPr lang="en-US" sz="2000" dirty="0"/>
              <a:t>Operating System</a:t>
            </a:r>
          </a:p>
          <a:p>
            <a:pPr algn="just"/>
            <a:r>
              <a:rPr lang="en-US" sz="2000" dirty="0"/>
              <a:t>VS Code </a:t>
            </a:r>
          </a:p>
          <a:p>
            <a:pPr algn="just"/>
            <a:r>
              <a:rPr lang="en-US" sz="2000" dirty="0"/>
              <a:t>Python</a:t>
            </a:r>
          </a:p>
          <a:p>
            <a:pPr algn="just"/>
            <a:r>
              <a:rPr lang="en-US" sz="2000" dirty="0"/>
              <a:t>Python Libraries</a:t>
            </a:r>
          </a:p>
          <a:p>
            <a:pPr marL="0" indent="0" algn="just">
              <a:buNone/>
            </a:pPr>
            <a:endParaRPr lang="en-US" sz="2000" dirty="0"/>
          </a:p>
          <a:p>
            <a:pPr marL="0" indent="0" algn="just">
              <a:buNone/>
            </a:pPr>
            <a:r>
              <a:rPr lang="en-US" sz="2000" b="1" dirty="0"/>
              <a:t>Hardware</a:t>
            </a:r>
            <a:endParaRPr lang="en-US" sz="2000" dirty="0"/>
          </a:p>
          <a:p>
            <a:pPr algn="just"/>
            <a:r>
              <a:rPr lang="en-IN" sz="2000" dirty="0"/>
              <a:t>Processor: Intel core i3</a:t>
            </a:r>
          </a:p>
          <a:p>
            <a:pPr algn="just"/>
            <a:r>
              <a:rPr lang="en-IN" sz="2000" dirty="0"/>
              <a:t>Memory: 4GB RAM</a:t>
            </a:r>
          </a:p>
          <a:p>
            <a:pPr algn="just"/>
            <a:r>
              <a:rPr lang="en-IN" sz="2000" dirty="0"/>
              <a:t>Storage: 5GB</a:t>
            </a:r>
          </a:p>
          <a:p>
            <a:pPr algn="just"/>
            <a:r>
              <a:rPr lang="en-IN" sz="2000" dirty="0"/>
              <a:t>Network Connectivity.</a:t>
            </a:r>
          </a:p>
        </p:txBody>
      </p:sp>
      <p:sp>
        <p:nvSpPr>
          <p:cNvPr id="3" name="Title 3">
            <a:extLst>
              <a:ext uri="{FF2B5EF4-FFF2-40B4-BE49-F238E27FC236}">
                <a16:creationId xmlns:a16="http://schemas.microsoft.com/office/drawing/2014/main" id="{097F03F9-DFB5-3651-73A3-C17E07841B86}"/>
              </a:ext>
            </a:extLst>
          </p:cNvPr>
          <p:cNvSpPr txBox="1">
            <a:spLocks/>
          </p:cNvSpPr>
          <p:nvPr/>
        </p:nvSpPr>
        <p:spPr bwMode="auto">
          <a:xfrm>
            <a:off x="1152000" y="214200"/>
            <a:ext cx="7797600" cy="95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SOFTWARE AND HARDWARE PLATFORM REQUIREMENT</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3596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E4C8D3-8D33-DE89-EF3D-D80C801B4908}"/>
              </a:ext>
            </a:extLst>
          </p:cNvPr>
          <p:cNvSpPr>
            <a:spLocks noGrp="1"/>
          </p:cNvSpPr>
          <p:nvPr>
            <p:ph idx="1"/>
          </p:nvPr>
        </p:nvSpPr>
        <p:spPr>
          <a:xfrm>
            <a:off x="468000" y="1445400"/>
            <a:ext cx="8481600" cy="4680763"/>
          </a:xfrm>
        </p:spPr>
        <p:txBody>
          <a:bodyPr/>
          <a:lstStyle/>
          <a:p>
            <a:pPr algn="just"/>
            <a:r>
              <a:rPr lang="en-US" sz="2000" dirty="0">
                <a:latin typeface="Times New Roman" panose="02020603050405020304" pitchFamily="18" charset="0"/>
                <a:cs typeface="Times New Roman" panose="02020603050405020304" pitchFamily="18" charset="0"/>
              </a:rPr>
              <a:t>After analyzing the WhatsApp chat data, the project typically presents the results in a user-friendly format for easy interpretation. This could include:</a:t>
            </a:r>
          </a:p>
          <a:p>
            <a:pPr lvl="1" algn="just"/>
            <a:r>
              <a:rPr lang="en-US" sz="2000" b="1" dirty="0">
                <a:latin typeface="Times New Roman" panose="02020603050405020304" pitchFamily="18" charset="0"/>
                <a:cs typeface="Times New Roman" panose="02020603050405020304" pitchFamily="18" charset="0"/>
              </a:rPr>
              <a:t>Visualizations: </a:t>
            </a:r>
            <a:r>
              <a:rPr lang="en-US" sz="2000" dirty="0">
                <a:latin typeface="Times New Roman" panose="02020603050405020304" pitchFamily="18" charset="0"/>
                <a:cs typeface="Times New Roman" panose="02020603050405020304" pitchFamily="18" charset="0"/>
              </a:rPr>
              <a:t>Charts, graphs, or word clouds illustrating message frequency, sentiment analysis, or other metrics.</a:t>
            </a:r>
          </a:p>
          <a:p>
            <a:pPr lvl="1" algn="just"/>
            <a:r>
              <a:rPr lang="en-US" sz="2000" b="1" dirty="0">
                <a:latin typeface="Times New Roman" panose="02020603050405020304" pitchFamily="18" charset="0"/>
                <a:cs typeface="Times New Roman" panose="02020603050405020304" pitchFamily="18" charset="0"/>
              </a:rPr>
              <a:t>Summary Statistics:</a:t>
            </a:r>
            <a:r>
              <a:rPr lang="en-US" sz="2000" dirty="0">
                <a:latin typeface="Times New Roman" panose="02020603050405020304" pitchFamily="18" charset="0"/>
                <a:cs typeface="Times New Roman" panose="02020603050405020304" pitchFamily="18" charset="0"/>
              </a:rPr>
              <a:t> Key metrics such as total messages sent, average message length, most active participants, etc.</a:t>
            </a:r>
          </a:p>
          <a:p>
            <a:pPr lvl="1" algn="just"/>
            <a:r>
              <a:rPr lang="en-US" sz="2000" b="1" dirty="0">
                <a:latin typeface="Times New Roman" panose="02020603050405020304" pitchFamily="18" charset="0"/>
                <a:cs typeface="Times New Roman" panose="02020603050405020304" pitchFamily="18" charset="0"/>
              </a:rPr>
              <a:t>Textual Reports: </a:t>
            </a:r>
            <a:r>
              <a:rPr lang="en-US" sz="2000" dirty="0">
                <a:latin typeface="Times New Roman" panose="02020603050405020304" pitchFamily="18" charset="0"/>
                <a:cs typeface="Times New Roman" panose="02020603050405020304" pitchFamily="18" charset="0"/>
              </a:rPr>
              <a:t>Detailed analysis reports summarizing findings and insights from the chat data.</a:t>
            </a:r>
          </a:p>
          <a:p>
            <a:pPr algn="just"/>
            <a:r>
              <a:rPr lang="en-US" sz="2000" dirty="0">
                <a:latin typeface="Times New Roman" panose="02020603050405020304" pitchFamily="18" charset="0"/>
                <a:cs typeface="Times New Roman" panose="02020603050405020304" pitchFamily="18" charset="0"/>
              </a:rPr>
              <a:t>Overall, the result and analysis of the "</a:t>
            </a:r>
            <a:r>
              <a:rPr lang="en-US" sz="2000" b="1" dirty="0">
                <a:latin typeface="Times New Roman" panose="02020603050405020304" pitchFamily="18" charset="0"/>
                <a:cs typeface="Times New Roman" panose="02020603050405020304" pitchFamily="18" charset="0"/>
              </a:rPr>
              <a:t>Pragmatic Analysis of WhatsApp Chat Using NLP</a:t>
            </a:r>
            <a:r>
              <a:rPr lang="en-US" sz="2000" dirty="0">
                <a:latin typeface="Times New Roman" panose="02020603050405020304" pitchFamily="18" charset="0"/>
                <a:cs typeface="Times New Roman" panose="02020603050405020304" pitchFamily="18" charset="0"/>
              </a:rPr>
              <a:t>" project aim to provide users with valuable insights into their chat data, facilitating self-reflection, relationship management and communication improvement.</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097F03F9-DFB5-3651-73A3-C17E07841B86}"/>
              </a:ext>
            </a:extLst>
          </p:cNvPr>
          <p:cNvSpPr txBox="1">
            <a:spLocks/>
          </p:cNvSpPr>
          <p:nvPr/>
        </p:nvSpPr>
        <p:spPr bwMode="auto">
          <a:xfrm>
            <a:off x="1152000" y="214200"/>
            <a:ext cx="7797600" cy="95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RESULT</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2792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E4C8D3-8D33-DE89-EF3D-D80C801B4908}"/>
              </a:ext>
            </a:extLst>
          </p:cNvPr>
          <p:cNvSpPr>
            <a:spLocks noGrp="1"/>
          </p:cNvSpPr>
          <p:nvPr>
            <p:ph idx="1"/>
          </p:nvPr>
        </p:nvSpPr>
        <p:spPr>
          <a:xfrm>
            <a:off x="457200" y="1445400"/>
            <a:ext cx="8492400" cy="4680763"/>
          </a:xfrm>
        </p:spPr>
        <p:txBody>
          <a:bodyPr/>
          <a:lstStyle/>
          <a:p>
            <a:pPr algn="just"/>
            <a:r>
              <a:rPr lang="en-US" sz="2000" dirty="0">
                <a:latin typeface="Times New Roman" panose="02020603050405020304" pitchFamily="18" charset="0"/>
                <a:cs typeface="Times New Roman" panose="02020603050405020304" pitchFamily="18" charset="0"/>
              </a:rPr>
              <a:t>Analyzing WhatsApp chat data can provide valuable insights into communication patterns, popular words, emojis usage, and activity trends. </a:t>
            </a:r>
          </a:p>
          <a:p>
            <a:pPr algn="just"/>
            <a:r>
              <a:rPr lang="en-US" sz="2000" dirty="0">
                <a:latin typeface="Times New Roman" panose="02020603050405020304" pitchFamily="18" charset="0"/>
                <a:cs typeface="Times New Roman" panose="02020603050405020304" pitchFamily="18" charset="0"/>
              </a:rPr>
              <a:t>By leveraging Python libraries for data processing and visualization, we can extract meaningful information from raw chat data and present it in an interactive web interface. </a:t>
            </a:r>
          </a:p>
          <a:p>
            <a:pPr algn="just"/>
            <a:r>
              <a:rPr lang="en-US" sz="2000" dirty="0">
                <a:latin typeface="Times New Roman" panose="02020603050405020304" pitchFamily="18" charset="0"/>
                <a:cs typeface="Times New Roman" panose="02020603050405020304" pitchFamily="18" charset="0"/>
              </a:rPr>
              <a:t>This code snippet forms the foundation for building a WhatsApp chat data analysis tool that can help users gain a deeper understanding of their messaging habits.</a:t>
            </a:r>
          </a:p>
          <a:p>
            <a:pPr algn="just"/>
            <a:r>
              <a:rPr lang="en-US" sz="2000" dirty="0">
                <a:latin typeface="Times New Roman" panose="02020603050405020304" pitchFamily="18" charset="0"/>
                <a:cs typeface="Times New Roman" panose="02020603050405020304" pitchFamily="18" charset="0"/>
              </a:rPr>
              <a:t>The provided Python function efficiently preprocesses chat data by decoding, extracting, and structuring messages and dates into a </a:t>
            </a:r>
            <a:r>
              <a:rPr lang="en-US" sz="2000" dirty="0" err="1">
                <a:latin typeface="Times New Roman" panose="02020603050405020304" pitchFamily="18" charset="0"/>
                <a:cs typeface="Times New Roman" panose="02020603050405020304" pitchFamily="18" charset="0"/>
              </a:rPr>
              <a:t>DataFrame</a:t>
            </a:r>
            <a:r>
              <a:rPr lang="en-US" sz="2000" dirty="0">
                <a:latin typeface="Times New Roman" panose="02020603050405020304" pitchFamily="18" charset="0"/>
                <a:cs typeface="Times New Roman" panose="02020603050405020304" pitchFamily="18" charset="0"/>
              </a:rPr>
              <a:t>. By utilizing regular expressions and data.</a:t>
            </a:r>
            <a:endParaRPr lang="en-IN" sz="20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097F03F9-DFB5-3651-73A3-C17E07841B86}"/>
              </a:ext>
            </a:extLst>
          </p:cNvPr>
          <p:cNvSpPr txBox="1">
            <a:spLocks/>
          </p:cNvSpPr>
          <p:nvPr/>
        </p:nvSpPr>
        <p:spPr bwMode="auto">
          <a:xfrm>
            <a:off x="1152000" y="214200"/>
            <a:ext cx="7797600" cy="95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CONCLUSION</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1159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E4C8D3-8D33-DE89-EF3D-D80C801B4908}"/>
              </a:ext>
            </a:extLst>
          </p:cNvPr>
          <p:cNvSpPr>
            <a:spLocks noGrp="1"/>
          </p:cNvSpPr>
          <p:nvPr>
            <p:ph idx="1"/>
          </p:nvPr>
        </p:nvSpPr>
        <p:spPr>
          <a:xfrm>
            <a:off x="468000" y="1445400"/>
            <a:ext cx="8481600" cy="4680763"/>
          </a:xfrm>
        </p:spPr>
        <p:txBody>
          <a:bodyPr/>
          <a:lstStyle/>
          <a:p>
            <a:pPr algn="just">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Advanced NLP Techniques:</a:t>
            </a:r>
            <a:r>
              <a:rPr lang="en-IN" sz="2000" b="0" i="0" dirty="0">
                <a:effectLst/>
                <a:latin typeface="Times New Roman" panose="02020603050405020304" pitchFamily="18" charset="0"/>
                <a:cs typeface="Times New Roman" panose="02020603050405020304" pitchFamily="18" charset="0"/>
              </a:rPr>
              <a:t> Implement advanced NLP models like BERT for more accurate sentiment analysis and entity recognition.</a:t>
            </a:r>
          </a:p>
          <a:p>
            <a:pPr algn="just">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Multimodal Analysis:</a:t>
            </a:r>
            <a:r>
              <a:rPr lang="en-IN" sz="2000" b="0" i="0" dirty="0">
                <a:effectLst/>
                <a:latin typeface="Times New Roman" panose="02020603050405020304" pitchFamily="18" charset="0"/>
                <a:cs typeface="Times New Roman" panose="02020603050405020304" pitchFamily="18" charset="0"/>
              </a:rPr>
              <a:t> Integrate image and voice data from WhatsApp to enable multimodal analysis, expanding insights beyond text.</a:t>
            </a:r>
          </a:p>
          <a:p>
            <a:pPr algn="just">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Real-time Analysis:</a:t>
            </a:r>
            <a:r>
              <a:rPr lang="en-IN" sz="2000" b="0" i="0" dirty="0">
                <a:effectLst/>
                <a:latin typeface="Times New Roman" panose="02020603050405020304" pitchFamily="18" charset="0"/>
                <a:cs typeface="Times New Roman" panose="02020603050405020304" pitchFamily="18" charset="0"/>
              </a:rPr>
              <a:t> Develop real-time analysis capabilities to provide instant feedback and insights during ongoing conversations.</a:t>
            </a:r>
          </a:p>
          <a:p>
            <a:pPr algn="just">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Cross-platform Integration:</a:t>
            </a:r>
            <a:r>
              <a:rPr lang="en-IN" sz="2000" b="0" i="0" dirty="0">
                <a:effectLst/>
                <a:latin typeface="Times New Roman" panose="02020603050405020304" pitchFamily="18" charset="0"/>
                <a:cs typeface="Times New Roman" panose="02020603050405020304" pitchFamily="18" charset="0"/>
              </a:rPr>
              <a:t> Extend analysis to other messaging platforms like Telegram, WeChat, or Facebook Messenger for broader insights.</a:t>
            </a:r>
          </a:p>
          <a:p>
            <a:pPr algn="just">
              <a:buFont typeface="Arial" panose="020B0604020202020204" pitchFamily="34" charset="0"/>
              <a:buChar char="•"/>
            </a:pPr>
            <a:r>
              <a:rPr lang="en-IN" sz="2000" b="1" i="0" dirty="0">
                <a:effectLst/>
                <a:latin typeface="Times New Roman" panose="02020603050405020304" pitchFamily="18" charset="0"/>
                <a:cs typeface="Times New Roman" panose="02020603050405020304" pitchFamily="18" charset="0"/>
              </a:rPr>
              <a:t>Personalization:</a:t>
            </a:r>
            <a:r>
              <a:rPr lang="en-IN" sz="2000" b="0" i="0" dirty="0">
                <a:effectLst/>
                <a:latin typeface="Times New Roman" panose="02020603050405020304" pitchFamily="18" charset="0"/>
                <a:cs typeface="Times New Roman" panose="02020603050405020304" pitchFamily="18" charset="0"/>
              </a:rPr>
              <a:t> Utilize machine learning algorithms to personalize communication strategies based on individual user preferences and </a:t>
            </a:r>
            <a:r>
              <a:rPr lang="en-IN" sz="2000" b="0" i="0" dirty="0" err="1">
                <a:effectLst/>
                <a:latin typeface="Times New Roman" panose="02020603050405020304" pitchFamily="18" charset="0"/>
                <a:cs typeface="Times New Roman" panose="02020603050405020304" pitchFamily="18" charset="0"/>
              </a:rPr>
              <a:t>behavior</a:t>
            </a:r>
            <a:r>
              <a:rPr lang="en-IN" sz="2000" b="0" i="0" dirty="0">
                <a:effectLst/>
                <a:latin typeface="Times New Roman" panose="02020603050405020304" pitchFamily="18" charset="0"/>
                <a:cs typeface="Times New Roman" panose="02020603050405020304" pitchFamily="18" charset="0"/>
              </a:rPr>
              <a:t> patterns.</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097F03F9-DFB5-3651-73A3-C17E07841B86}"/>
              </a:ext>
            </a:extLst>
          </p:cNvPr>
          <p:cNvSpPr txBox="1">
            <a:spLocks/>
          </p:cNvSpPr>
          <p:nvPr/>
        </p:nvSpPr>
        <p:spPr bwMode="auto">
          <a:xfrm>
            <a:off x="1152000" y="214200"/>
            <a:ext cx="7797600" cy="957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pP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FUTURE SCOPE</a:t>
            </a:r>
            <a:endParaRPr lang="en-IN" altLang="en-US"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96983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8B4ED0E-9E67-4EE0-9ABC-A5C87266D29E}"/>
              </a:ext>
            </a:extLst>
          </p:cNvPr>
          <p:cNvSpPr>
            <a:spLocks noGrp="1"/>
          </p:cNvSpPr>
          <p:nvPr>
            <p:ph type="ctrTitle"/>
          </p:nvPr>
        </p:nvSpPr>
        <p:spPr bwMode="auto">
          <a:xfrm>
            <a:off x="1152000" y="145800"/>
            <a:ext cx="7797600" cy="102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sz="2800" b="1" dirty="0">
                <a:latin typeface="Times New Roman" panose="02020603050405020304" pitchFamily="18" charset="0"/>
                <a:cs typeface="Times New Roman" panose="02020603050405020304" pitchFamily="18" charset="0"/>
              </a:rPr>
              <a:t>REFERENCES</a:t>
            </a:r>
            <a:endParaRPr lang="en-IN" altLang="en-US"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3BC89EB7-DED2-46BD-8643-D57D79C84F2F}"/>
              </a:ext>
            </a:extLst>
          </p:cNvPr>
          <p:cNvSpPr>
            <a:spLocks noGrp="1"/>
          </p:cNvSpPr>
          <p:nvPr>
            <p:ph type="subTitle" idx="1"/>
          </p:nvPr>
        </p:nvSpPr>
        <p:spPr>
          <a:xfrm>
            <a:off x="673348" y="1513800"/>
            <a:ext cx="8070850" cy="4445000"/>
          </a:xfrm>
        </p:spPr>
        <p:txBody>
          <a:bodyPr/>
          <a:lstStyle/>
          <a:p>
            <a:pPr marL="457200" indent="-457200" algn="l">
              <a:buAutoNum type="arabicPeriod"/>
            </a:pPr>
            <a:r>
              <a:rPr lang="en-US" sz="2000" b="1" dirty="0">
                <a:solidFill>
                  <a:schemeClr val="tx1"/>
                </a:solidFill>
              </a:rPr>
              <a:t>Pre-Processing and Emoji Classification of WhatsApp Chats for Sentiment Analysis: 	    </a:t>
            </a:r>
            <a:r>
              <a:rPr lang="en-US" sz="2000" dirty="0">
                <a:solidFill>
                  <a:schemeClr val="tx1"/>
                </a:solidFill>
              </a:rPr>
              <a:t>https://ieeexplore.ieee.org/document/9243443</a:t>
            </a:r>
          </a:p>
          <a:p>
            <a:pPr marL="457200" indent="-457200" algn="l">
              <a:buAutoNum type="arabicPeriod"/>
            </a:pPr>
            <a:r>
              <a:rPr lang="en-US" sz="2000" b="1" dirty="0">
                <a:solidFill>
                  <a:schemeClr val="tx1"/>
                </a:solidFill>
              </a:rPr>
              <a:t>Thousands of Small, Constant Rallies: A Large-Scale Analysis of Partisan WhatsApp Groups:          </a:t>
            </a:r>
            <a:r>
              <a:rPr lang="en-US" sz="2000" dirty="0">
                <a:solidFill>
                  <a:schemeClr val="tx1"/>
                </a:solidFill>
              </a:rPr>
              <a:t>https://ieeexplore.ieee.org/document/9073450</a:t>
            </a:r>
          </a:p>
          <a:p>
            <a:pPr marL="457200" indent="-457200" algn="l">
              <a:buAutoNum type="arabicPeriod"/>
            </a:pPr>
            <a:r>
              <a:rPr lang="en-US" sz="2000" b="1" dirty="0">
                <a:solidFill>
                  <a:schemeClr val="tx1"/>
                </a:solidFill>
              </a:rPr>
              <a:t>People's Behavior Analysis in Chat Message using Natural Language Processing:                        </a:t>
            </a:r>
            <a:r>
              <a:rPr lang="en-US" sz="2000" dirty="0">
                <a:solidFill>
                  <a:schemeClr val="tx1"/>
                </a:solidFill>
              </a:rPr>
              <a:t>https://ieeexplore.ieee.org/document/9388596</a:t>
            </a:r>
          </a:p>
          <a:p>
            <a:pPr marL="457200" indent="-457200" algn="l">
              <a:buAutoNum type="arabicPeriod"/>
            </a:pPr>
            <a:r>
              <a:rPr lang="en-US" sz="2000" b="1" dirty="0">
                <a:solidFill>
                  <a:schemeClr val="tx1"/>
                </a:solidFill>
              </a:rPr>
              <a:t>Text Classification based </a:t>
            </a:r>
            <a:r>
              <a:rPr lang="en-US" sz="2000" b="1" dirty="0" err="1">
                <a:solidFill>
                  <a:schemeClr val="tx1"/>
                </a:solidFill>
              </a:rPr>
              <a:t>Behavioural</a:t>
            </a:r>
            <a:r>
              <a:rPr lang="en-US" sz="2000" b="1" dirty="0">
                <a:solidFill>
                  <a:schemeClr val="tx1"/>
                </a:solidFill>
              </a:rPr>
              <a:t> Analysis of WhatsApp Chats: </a:t>
            </a:r>
            <a:r>
              <a:rPr lang="en-US" sz="2000" dirty="0">
                <a:solidFill>
                  <a:schemeClr val="tx1"/>
                </a:solidFill>
              </a:rPr>
              <a:t>https://ieeexplore.ieee.org/document/9137911</a:t>
            </a:r>
            <a:endParaRPr lang="en-IN" sz="2000" dirty="0">
              <a:solidFill>
                <a:schemeClr val="tx1"/>
              </a:solidFill>
            </a:endParaRPr>
          </a:p>
          <a:p>
            <a:pPr marL="457200" indent="-457200" algn="l">
              <a:buAutoNum type="arabicPeriod"/>
            </a:pPr>
            <a:r>
              <a:rPr lang="en-US" sz="2000" b="1" dirty="0">
                <a:solidFill>
                  <a:schemeClr val="tx1"/>
                </a:solidFill>
              </a:rPr>
              <a:t>Towards a New Approach to Identify WhatsApp Messages: </a:t>
            </a:r>
            <a:r>
              <a:rPr lang="en-US" sz="2000" dirty="0">
                <a:solidFill>
                  <a:schemeClr val="tx1"/>
                </a:solidFill>
              </a:rPr>
              <a:t>https://ieeexplore.ieee.org/document/9343229</a:t>
            </a:r>
          </a:p>
          <a:p>
            <a:pPr marL="457200" indent="-457200" algn="l">
              <a:buAutoNum type="arabicPeriod"/>
            </a:pPr>
            <a:endParaRPr lang="en-IN" sz="2000" dirty="0">
              <a:solidFill>
                <a:schemeClr val="tx1"/>
              </a:solidFill>
            </a:endParaRPr>
          </a:p>
          <a:p>
            <a:pPr algn="l"/>
            <a:endParaRPr lang="en-IN" sz="2000" dirty="0">
              <a:solidFill>
                <a:schemeClr val="tx1"/>
              </a:solidFill>
            </a:endParaRPr>
          </a:p>
        </p:txBody>
      </p:sp>
    </p:spTree>
    <p:extLst>
      <p:ext uri="{BB962C8B-B14F-4D97-AF65-F5344CB8AC3E}">
        <p14:creationId xmlns:p14="http://schemas.microsoft.com/office/powerpoint/2010/main" val="35550830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36000" y="2266200"/>
            <a:ext cx="5198400" cy="1200329"/>
          </a:xfrm>
          <a:prstGeom prst="rect">
            <a:avLst/>
          </a:prstGeom>
        </p:spPr>
        <p:txBody>
          <a:bodyPr wrap="square">
            <a:spAutoFit/>
          </a:bodyPr>
          <a:lstStyle/>
          <a:p>
            <a:pPr algn="ctr"/>
            <a:r>
              <a:rPr lang="en-IN" sz="7200" b="1" u="sng" dirty="0">
                <a:latin typeface="Britannic Bold" panose="020B0903060703020204" pitchFamily="34" charset="0"/>
              </a:rPr>
              <a:t>THANK YOU</a:t>
            </a:r>
          </a:p>
        </p:txBody>
      </p:sp>
    </p:spTree>
    <p:extLst>
      <p:ext uri="{BB962C8B-B14F-4D97-AF65-F5344CB8AC3E}">
        <p14:creationId xmlns:p14="http://schemas.microsoft.com/office/powerpoint/2010/main" val="446315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45ED27C8-B30E-4804-9DAE-00B2056228BB}"/>
              </a:ext>
            </a:extLst>
          </p:cNvPr>
          <p:cNvSpPr>
            <a:spLocks noGrp="1"/>
          </p:cNvSpPr>
          <p:nvPr>
            <p:ph type="ctrTitle"/>
          </p:nvPr>
        </p:nvSpPr>
        <p:spPr bwMode="auto">
          <a:xfrm>
            <a:off x="1177200" y="145800"/>
            <a:ext cx="7772400" cy="102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en-US" sz="2800" b="1" dirty="0">
                <a:latin typeface="Times New Roman" panose="02020603050405020304" pitchFamily="18" charset="0"/>
                <a:cs typeface="Times New Roman" panose="02020603050405020304" pitchFamily="18" charset="0"/>
              </a:rPr>
              <a:t>PROBLEM STATEMENT</a:t>
            </a:r>
          </a:p>
        </p:txBody>
      </p:sp>
      <p:sp>
        <p:nvSpPr>
          <p:cNvPr id="5" name="Subtitle 4">
            <a:extLst>
              <a:ext uri="{FF2B5EF4-FFF2-40B4-BE49-F238E27FC236}">
                <a16:creationId xmlns:a16="http://schemas.microsoft.com/office/drawing/2014/main" id="{FF4B3201-C518-41F7-A315-F3A0DBD49097}"/>
              </a:ext>
            </a:extLst>
          </p:cNvPr>
          <p:cNvSpPr>
            <a:spLocks noGrp="1"/>
          </p:cNvSpPr>
          <p:nvPr>
            <p:ph type="subTitle" idx="1"/>
          </p:nvPr>
        </p:nvSpPr>
        <p:spPr>
          <a:xfrm>
            <a:off x="468000" y="1445400"/>
            <a:ext cx="8481600" cy="4329937"/>
          </a:xfrm>
        </p:spPr>
        <p:txBody>
          <a:bodyPr/>
          <a:lstStyle/>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Unveiling Hidden Meanings in Informal Communication</a:t>
            </a:r>
          </a:p>
          <a:p>
            <a:pPr marL="342900" indent="-342900" algn="l">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Bridging the Gap Between Text and Intent</a:t>
            </a:r>
          </a:p>
          <a:p>
            <a:pPr marL="342900" indent="-342900" algn="l">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Decoding User Behavior and Relationships</a:t>
            </a:r>
          </a:p>
          <a:p>
            <a:pPr marL="342900" indent="-342900" algn="l">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Building More Effective Communication Tools</a:t>
            </a:r>
          </a:p>
          <a:p>
            <a:pPr marL="342900" indent="-342900" algn="l">
              <a:buFont typeface="Arial" panose="020B0604020202020204" pitchFamily="34" charset="0"/>
              <a:buChar char="•"/>
            </a:pP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Addressing Ethical Considerations</a:t>
            </a:r>
          </a:p>
        </p:txBody>
      </p:sp>
    </p:spTree>
    <p:extLst>
      <p:ext uri="{BB962C8B-B14F-4D97-AF65-F5344CB8AC3E}">
        <p14:creationId xmlns:p14="http://schemas.microsoft.com/office/powerpoint/2010/main" val="4096281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C900E7F-449A-63B2-5F2A-8A918BF5E3D5}"/>
              </a:ext>
            </a:extLst>
          </p:cNvPr>
          <p:cNvSpPr>
            <a:spLocks noGrp="1"/>
          </p:cNvSpPr>
          <p:nvPr>
            <p:ph idx="1"/>
          </p:nvPr>
        </p:nvSpPr>
        <p:spPr>
          <a:xfrm>
            <a:off x="468000" y="1445400"/>
            <a:ext cx="8481600" cy="5266800"/>
          </a:xfrm>
        </p:spPr>
        <p:txBody>
          <a:bodyPr/>
          <a:lstStyle/>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Understand </a:t>
            </a:r>
            <a:r>
              <a:rPr lang="en-US" sz="2000" b="1" i="0" dirty="0">
                <a:effectLst/>
                <a:latin typeface="Times New Roman" panose="02020603050405020304" pitchFamily="18" charset="0"/>
                <a:cs typeface="Times New Roman" panose="02020603050405020304" pitchFamily="18" charset="0"/>
              </a:rPr>
              <a:t>user behavior and sentiment</a:t>
            </a:r>
            <a:r>
              <a:rPr lang="en-US" sz="2000" b="0" i="0" dirty="0">
                <a:effectLst/>
                <a:latin typeface="Times New Roman" panose="02020603050405020304" pitchFamily="18" charset="0"/>
                <a:cs typeface="Times New Roman" panose="02020603050405020304" pitchFamily="18" charset="0"/>
              </a:rPr>
              <a:t> in this ubiquitous communication platform.</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Gain insights into </a:t>
            </a:r>
            <a:r>
              <a:rPr lang="en-US" sz="2000" b="1" i="0" dirty="0">
                <a:effectLst/>
                <a:latin typeface="Times New Roman" panose="02020603050405020304" pitchFamily="18" charset="0"/>
                <a:cs typeface="Times New Roman" panose="02020603050405020304" pitchFamily="18" charset="0"/>
              </a:rPr>
              <a:t>group dynamics, power structures, and cultural influences</a:t>
            </a:r>
            <a:r>
              <a:rPr lang="en-US" sz="2000"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Develop better marketing strategies, social media analysis tools, and language learning models</a:t>
            </a:r>
            <a:r>
              <a:rPr lang="en-US" sz="2000" b="0" i="0" dirty="0">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Advance the field of NLP</a:t>
            </a:r>
            <a:r>
              <a:rPr lang="en-US" sz="2000" b="0" i="0" dirty="0">
                <a:effectLst/>
                <a:latin typeface="Times New Roman" panose="02020603050405020304" pitchFamily="18" charset="0"/>
                <a:cs typeface="Times New Roman" panose="02020603050405020304" pitchFamily="18" charset="0"/>
              </a:rPr>
              <a:t> by applying it to a unique and complex data source.</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3" name="Title 3">
            <a:extLst>
              <a:ext uri="{FF2B5EF4-FFF2-40B4-BE49-F238E27FC236}">
                <a16:creationId xmlns:a16="http://schemas.microsoft.com/office/drawing/2014/main" id="{9DC41BA1-2068-0640-3802-78AF66EF8217}"/>
              </a:ext>
            </a:extLst>
          </p:cNvPr>
          <p:cNvSpPr txBox="1">
            <a:spLocks/>
          </p:cNvSpPr>
          <p:nvPr/>
        </p:nvSpPr>
        <p:spPr bwMode="auto">
          <a:xfrm>
            <a:off x="1177200" y="145800"/>
            <a:ext cx="7772400" cy="1026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a:lstStyle>
          <a:p>
            <a:r>
              <a:rPr lang="en-US" altLang="en-US" sz="2800" b="1" dirty="0">
                <a:latin typeface="Times New Roman" panose="02020603050405020304" pitchFamily="18" charset="0"/>
                <a:cs typeface="Times New Roman" panose="02020603050405020304" pitchFamily="18" charset="0"/>
              </a:rPr>
              <a:t>MOTIVATION</a:t>
            </a:r>
          </a:p>
        </p:txBody>
      </p:sp>
    </p:spTree>
    <p:extLst>
      <p:ext uri="{BB962C8B-B14F-4D97-AF65-F5344CB8AC3E}">
        <p14:creationId xmlns:p14="http://schemas.microsoft.com/office/powerpoint/2010/main" val="1684337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45ED27C8-B30E-4804-9DAE-00B2056228BB}"/>
              </a:ext>
            </a:extLst>
          </p:cNvPr>
          <p:cNvSpPr>
            <a:spLocks noGrp="1"/>
          </p:cNvSpPr>
          <p:nvPr>
            <p:ph type="ctrTitle"/>
          </p:nvPr>
        </p:nvSpPr>
        <p:spPr bwMode="auto">
          <a:xfrm>
            <a:off x="1152000" y="214199"/>
            <a:ext cx="7797600" cy="9576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indent="0" algn="ct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OBJECTIVES</a:t>
            </a:r>
          </a:p>
        </p:txBody>
      </p:sp>
      <p:sp>
        <p:nvSpPr>
          <p:cNvPr id="5" name="Subtitle 4">
            <a:extLst>
              <a:ext uri="{FF2B5EF4-FFF2-40B4-BE49-F238E27FC236}">
                <a16:creationId xmlns:a16="http://schemas.microsoft.com/office/drawing/2014/main" id="{FF4B3201-C518-41F7-A315-F3A0DBD49097}"/>
              </a:ext>
            </a:extLst>
          </p:cNvPr>
          <p:cNvSpPr>
            <a:spLocks noGrp="1"/>
          </p:cNvSpPr>
          <p:nvPr>
            <p:ph type="subTitle" idx="1"/>
          </p:nvPr>
        </p:nvSpPr>
        <p:spPr>
          <a:xfrm>
            <a:off x="399600" y="1445399"/>
            <a:ext cx="8550000" cy="5198401"/>
          </a:xfrm>
        </p:spPr>
        <p:txBody>
          <a:bodyPr/>
          <a:lstStyle/>
          <a:p>
            <a:pPr marL="342900" indent="-342900" algn="just">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Identify and analyze</a:t>
            </a:r>
            <a:r>
              <a:rPr lang="en-US" sz="2000" b="0" i="0" dirty="0">
                <a:solidFill>
                  <a:schemeClr val="tx1"/>
                </a:solidFill>
                <a:effectLst/>
                <a:latin typeface="Times New Roman" panose="02020603050405020304" pitchFamily="18" charset="0"/>
                <a:cs typeface="Times New Roman" panose="02020603050405020304" pitchFamily="18" charset="0"/>
              </a:rPr>
              <a:t> the </a:t>
            </a:r>
            <a:r>
              <a:rPr lang="en-US" sz="2000" b="1" i="0" dirty="0">
                <a:solidFill>
                  <a:schemeClr val="tx1"/>
                </a:solidFill>
                <a:effectLst/>
                <a:latin typeface="Times New Roman" panose="02020603050405020304" pitchFamily="18" charset="0"/>
                <a:cs typeface="Times New Roman" panose="02020603050405020304" pitchFamily="18" charset="0"/>
              </a:rPr>
              <a:t>sentiment, emotions, and attitudes</a:t>
            </a:r>
            <a:r>
              <a:rPr lang="en-US" sz="2000" b="0" i="0" dirty="0">
                <a:solidFill>
                  <a:schemeClr val="tx1"/>
                </a:solidFill>
                <a:effectLst/>
                <a:latin typeface="Times New Roman" panose="02020603050405020304" pitchFamily="18" charset="0"/>
                <a:cs typeface="Times New Roman" panose="02020603050405020304" pitchFamily="18" charset="0"/>
              </a:rPr>
              <a:t> expressed within the chats.</a:t>
            </a:r>
          </a:p>
          <a:p>
            <a:pPr marL="342900" indent="-342900" algn="just">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Uncover key themes and topics</a:t>
            </a:r>
            <a:r>
              <a:rPr lang="en-US" sz="2000" b="0" i="0" dirty="0">
                <a:solidFill>
                  <a:schemeClr val="tx1"/>
                </a:solidFill>
                <a:effectLst/>
                <a:latin typeface="Times New Roman" panose="02020603050405020304" pitchFamily="18" charset="0"/>
                <a:cs typeface="Times New Roman" panose="02020603050405020304" pitchFamily="18" charset="0"/>
              </a:rPr>
              <a:t> discussed, including cultural influences and regional variations.</a:t>
            </a:r>
          </a:p>
          <a:p>
            <a:pPr marL="342900" indent="-342900" algn="just">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Analyze conversation flow and structure</a:t>
            </a:r>
            <a:r>
              <a:rPr lang="en-US" sz="2000" b="0" i="0" dirty="0">
                <a:solidFill>
                  <a:schemeClr val="tx1"/>
                </a:solidFill>
                <a:effectLst/>
                <a:latin typeface="Times New Roman" panose="02020603050405020304" pitchFamily="18" charset="0"/>
                <a:cs typeface="Times New Roman" panose="02020603050405020304" pitchFamily="18" charset="0"/>
              </a:rPr>
              <a:t> to understand </a:t>
            </a:r>
            <a:r>
              <a:rPr lang="en-US" sz="2000" b="1" i="0" dirty="0">
                <a:solidFill>
                  <a:schemeClr val="tx1"/>
                </a:solidFill>
                <a:effectLst/>
                <a:latin typeface="Times New Roman" panose="02020603050405020304" pitchFamily="18" charset="0"/>
                <a:cs typeface="Times New Roman" panose="02020603050405020304" pitchFamily="18" charset="0"/>
              </a:rPr>
              <a:t>group dynamics and power structures</a:t>
            </a:r>
            <a:r>
              <a:rPr lang="en-US" sz="2000" b="0" i="0" dirty="0">
                <a:solidFill>
                  <a:schemeClr val="tx1"/>
                </a:solidFill>
                <a:effectLst/>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Develop insights into user behavior and communication patterns</a:t>
            </a:r>
            <a:r>
              <a:rPr lang="en-US" sz="2000" b="0" i="0" dirty="0">
                <a:solidFill>
                  <a:schemeClr val="tx1"/>
                </a:solidFill>
                <a:effectLst/>
                <a:latin typeface="Times New Roman" panose="02020603050405020304" pitchFamily="18" charset="0"/>
                <a:cs typeface="Times New Roman" panose="02020603050405020304" pitchFamily="18" charset="0"/>
              </a:rPr>
              <a:t> within WhatsApp groups.</a:t>
            </a:r>
          </a:p>
          <a:p>
            <a:pPr marL="342900" indent="-342900" algn="just">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Evaluate the effectiveness of NLP techniques</a:t>
            </a:r>
            <a:r>
              <a:rPr lang="en-US" sz="2000" b="0" i="0" dirty="0">
                <a:solidFill>
                  <a:schemeClr val="tx1"/>
                </a:solidFill>
                <a:effectLst/>
                <a:latin typeface="Times New Roman" panose="02020603050405020304" pitchFamily="18" charset="0"/>
                <a:cs typeface="Times New Roman" panose="02020603050405020304" pitchFamily="18" charset="0"/>
              </a:rPr>
              <a:t> for analyzing informal and dynamic communication data.</a:t>
            </a:r>
          </a:p>
        </p:txBody>
      </p:sp>
    </p:spTree>
    <p:extLst>
      <p:ext uri="{BB962C8B-B14F-4D97-AF65-F5344CB8AC3E}">
        <p14:creationId xmlns:p14="http://schemas.microsoft.com/office/powerpoint/2010/main" val="982647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45ED27C8-B30E-4804-9DAE-00B2056228BB}"/>
              </a:ext>
            </a:extLst>
          </p:cNvPr>
          <p:cNvSpPr>
            <a:spLocks noGrp="1"/>
          </p:cNvSpPr>
          <p:nvPr>
            <p:ph type="ctrTitle"/>
          </p:nvPr>
        </p:nvSpPr>
        <p:spPr bwMode="auto">
          <a:xfrm>
            <a:off x="1152000" y="214199"/>
            <a:ext cx="7797600" cy="9576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indent="0" algn="ct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REQUIREMENT ANALYSIS</a:t>
            </a:r>
          </a:p>
        </p:txBody>
      </p:sp>
      <p:sp>
        <p:nvSpPr>
          <p:cNvPr id="5" name="Subtitle 4">
            <a:extLst>
              <a:ext uri="{FF2B5EF4-FFF2-40B4-BE49-F238E27FC236}">
                <a16:creationId xmlns:a16="http://schemas.microsoft.com/office/drawing/2014/main" id="{FF4B3201-C518-41F7-A315-F3A0DBD49097}"/>
              </a:ext>
            </a:extLst>
          </p:cNvPr>
          <p:cNvSpPr>
            <a:spLocks noGrp="1"/>
          </p:cNvSpPr>
          <p:nvPr>
            <p:ph type="subTitle" idx="1"/>
          </p:nvPr>
        </p:nvSpPr>
        <p:spPr>
          <a:xfrm>
            <a:off x="468000" y="1445399"/>
            <a:ext cx="8481600" cy="5198401"/>
          </a:xfrm>
        </p:spPr>
        <p:txBody>
          <a:bodyPr/>
          <a:lstStyle/>
          <a:p>
            <a:pPr marL="342900" indent="-342900" algn="l">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Data Source:</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WhatsApp Chat Data (Individual or Group Chats)</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Accessible via Export or APIs</a:t>
            </a:r>
          </a:p>
          <a:p>
            <a:pPr marL="800100" lvl="1" indent="-342900" algn="l">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Functional Requirements: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Data Collection</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Preprocessing</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NLP Analysis</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Pragmatic Analysis</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Visualization and Reporting</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Integration</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408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45ED27C8-B30E-4804-9DAE-00B2056228BB}"/>
              </a:ext>
            </a:extLst>
          </p:cNvPr>
          <p:cNvSpPr>
            <a:spLocks noGrp="1"/>
          </p:cNvSpPr>
          <p:nvPr>
            <p:ph type="ctrTitle"/>
          </p:nvPr>
        </p:nvSpPr>
        <p:spPr bwMode="auto">
          <a:xfrm>
            <a:off x="1152000" y="214199"/>
            <a:ext cx="7797600" cy="9576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marL="0" indent="0" algn="ctr">
              <a:buFont typeface="Arial" panose="020B0604020202020204" pitchFamily="34" charset="0"/>
              <a:buNone/>
            </a:pPr>
            <a:r>
              <a:rPr lang="en-US" altLang="en-US" sz="2800" b="1" dirty="0">
                <a:latin typeface="Times New Roman" panose="02020603050405020304" pitchFamily="18" charset="0"/>
                <a:cs typeface="Times New Roman" panose="02020603050405020304" pitchFamily="18" charset="0"/>
              </a:rPr>
              <a:t>REQUIREMENT ANALYSIS</a:t>
            </a:r>
          </a:p>
        </p:txBody>
      </p:sp>
      <p:sp>
        <p:nvSpPr>
          <p:cNvPr id="5" name="Subtitle 4">
            <a:extLst>
              <a:ext uri="{FF2B5EF4-FFF2-40B4-BE49-F238E27FC236}">
                <a16:creationId xmlns:a16="http://schemas.microsoft.com/office/drawing/2014/main" id="{FF4B3201-C518-41F7-A315-F3A0DBD49097}"/>
              </a:ext>
            </a:extLst>
          </p:cNvPr>
          <p:cNvSpPr>
            <a:spLocks noGrp="1"/>
          </p:cNvSpPr>
          <p:nvPr>
            <p:ph type="subTitle" idx="1"/>
          </p:nvPr>
        </p:nvSpPr>
        <p:spPr>
          <a:xfrm>
            <a:off x="468000" y="1445399"/>
            <a:ext cx="8481600" cy="5198401"/>
          </a:xfrm>
        </p:spPr>
        <p:txBody>
          <a:bodyPr/>
          <a:lstStyle/>
          <a:p>
            <a:pPr marL="342900" indent="-342900" algn="l">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Non-Functional Requirements: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Performance</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Accuracy</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Scalability</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Usability</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Security</a:t>
            </a:r>
          </a:p>
          <a:p>
            <a:pPr marL="800100" lvl="1" indent="-342900" algn="l">
              <a:buFont typeface="Arial" panose="020B0604020202020204" pitchFamily="34" charset="0"/>
              <a:buChar char="•"/>
            </a:pP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b="1" i="0" dirty="0">
                <a:solidFill>
                  <a:schemeClr val="tx1"/>
                </a:solidFill>
                <a:effectLst/>
                <a:latin typeface="Times New Roman" panose="02020603050405020304" pitchFamily="18" charset="0"/>
                <a:cs typeface="Times New Roman" panose="02020603050405020304" pitchFamily="18" charset="0"/>
              </a:rPr>
              <a:t>Constraints:</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Data Privacy</a:t>
            </a: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Language Support</a:t>
            </a:r>
            <a:endParaRPr lang="en-US" sz="2000" dirty="0">
              <a:solidFill>
                <a:schemeClr val="tx1"/>
              </a:solidFill>
              <a:latin typeface="Times New Roman" panose="02020603050405020304" pitchFamily="18" charset="0"/>
              <a:cs typeface="Times New Roman" panose="02020603050405020304" pitchFamily="18" charset="0"/>
            </a:endParaRPr>
          </a:p>
          <a:p>
            <a:pPr marL="800100" lvl="1" indent="-342900"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Resource Constraints</a:t>
            </a:r>
          </a:p>
        </p:txBody>
      </p:sp>
    </p:spTree>
    <p:extLst>
      <p:ext uri="{BB962C8B-B14F-4D97-AF65-F5344CB8AC3E}">
        <p14:creationId xmlns:p14="http://schemas.microsoft.com/office/powerpoint/2010/main" val="117040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3">
            <a:extLst>
              <a:ext uri="{FF2B5EF4-FFF2-40B4-BE49-F238E27FC236}">
                <a16:creationId xmlns:a16="http://schemas.microsoft.com/office/drawing/2014/main" id="{45ED27C8-B30E-4804-9DAE-00B2056228BB}"/>
              </a:ext>
            </a:extLst>
          </p:cNvPr>
          <p:cNvSpPr>
            <a:spLocks noGrp="1"/>
          </p:cNvSpPr>
          <p:nvPr>
            <p:ph type="ctrTitle"/>
          </p:nvPr>
        </p:nvSpPr>
        <p:spPr bwMode="auto">
          <a:xfrm>
            <a:off x="1177200" y="145800"/>
            <a:ext cx="7772400" cy="1026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en-US" altLang="en-US" sz="2800" b="1" dirty="0">
                <a:latin typeface="Times New Roman" panose="02020603050405020304" pitchFamily="18" charset="0"/>
                <a:cs typeface="Times New Roman" panose="02020603050405020304" pitchFamily="18" charset="0"/>
              </a:rPr>
              <a:t>FEASIBILITY AND SCOPE</a:t>
            </a:r>
          </a:p>
        </p:txBody>
      </p:sp>
      <p:sp>
        <p:nvSpPr>
          <p:cNvPr id="5" name="Subtitle 4">
            <a:extLst>
              <a:ext uri="{FF2B5EF4-FFF2-40B4-BE49-F238E27FC236}">
                <a16:creationId xmlns:a16="http://schemas.microsoft.com/office/drawing/2014/main" id="{FF4B3201-C518-41F7-A315-F3A0DBD49097}"/>
              </a:ext>
            </a:extLst>
          </p:cNvPr>
          <p:cNvSpPr>
            <a:spLocks noGrp="1"/>
          </p:cNvSpPr>
          <p:nvPr>
            <p:ph type="subTitle" idx="1"/>
          </p:nvPr>
        </p:nvSpPr>
        <p:spPr>
          <a:xfrm>
            <a:off x="468000" y="1445400"/>
            <a:ext cx="8481600" cy="4309199"/>
          </a:xfrm>
        </p:spPr>
        <p:txBody>
          <a:bodyPr/>
          <a:lstStyle/>
          <a:p>
            <a:pPr algn="l"/>
            <a:r>
              <a:rPr lang="en-US" sz="2000" b="1" i="0" dirty="0">
                <a:solidFill>
                  <a:schemeClr val="tx1"/>
                </a:solidFill>
                <a:effectLst/>
                <a:latin typeface="Times New Roman" panose="02020603050405020304" pitchFamily="18" charset="0"/>
                <a:cs typeface="Times New Roman" panose="02020603050405020304" pitchFamily="18" charset="0"/>
              </a:rPr>
              <a:t>Feasibility:</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Data Availability</a:t>
            </a: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Computational Resources</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Technical Expertise</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Time Constraints</a:t>
            </a:r>
          </a:p>
          <a:p>
            <a:pPr algn="l"/>
            <a:endParaRPr lang="en-US" sz="2000" b="1" dirty="0">
              <a:solidFill>
                <a:schemeClr val="tx1"/>
              </a:solidFill>
              <a:latin typeface="Times New Roman" panose="02020603050405020304" pitchFamily="18" charset="0"/>
              <a:cs typeface="Times New Roman" panose="02020603050405020304" pitchFamily="18" charset="0"/>
            </a:endParaRPr>
          </a:p>
          <a:p>
            <a:pPr algn="l"/>
            <a:r>
              <a:rPr lang="en-US" sz="2000" b="1" i="0" dirty="0">
                <a:solidFill>
                  <a:schemeClr val="tx1"/>
                </a:solidFill>
                <a:effectLst/>
                <a:latin typeface="Times New Roman" panose="02020603050405020304" pitchFamily="18" charset="0"/>
                <a:cs typeface="Times New Roman" panose="02020603050405020304" pitchFamily="18" charset="0"/>
              </a:rPr>
              <a:t>Scope:</a:t>
            </a:r>
            <a:endParaRPr lang="en-US" sz="2000" b="0" i="0" dirty="0">
              <a:solidFill>
                <a:schemeClr val="tx1"/>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Analysis Depth</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Focus Area</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Language Coverage</a:t>
            </a:r>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i="0" dirty="0">
                <a:solidFill>
                  <a:schemeClr val="tx1"/>
                </a:solidFill>
                <a:effectLst/>
                <a:latin typeface="Times New Roman" panose="02020603050405020304" pitchFamily="18" charset="0"/>
                <a:cs typeface="Times New Roman" panose="02020603050405020304" pitchFamily="18" charset="0"/>
              </a:rPr>
              <a:t>Interpretability</a:t>
            </a:r>
            <a:endParaRPr lang="en-US" sz="2000" dirty="0">
              <a:solidFill>
                <a:schemeClr val="tx1"/>
              </a:solidFill>
              <a:latin typeface="Times New Roman" panose="02020603050405020304" pitchFamily="18" charset="0"/>
              <a:cs typeface="Times New Roman" panose="02020603050405020304" pitchFamily="18" charset="0"/>
            </a:endParaRPr>
          </a:p>
          <a:p>
            <a:pPr algn="l"/>
            <a:endParaRPr lang="en-US" sz="2000" b="0" i="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276266"/>
      </p:ext>
    </p:extLst>
  </p:cSld>
  <p:clrMapOvr>
    <a:masterClrMapping/>
  </p:clrMapOvr>
</p:sld>
</file>

<file path=ppt/theme/theme1.xml><?xml version="1.0" encoding="utf-8"?>
<a:theme xmlns:a="http://schemas.openxmlformats.org/drawingml/2006/main" name="MGMCET_I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SIT_ETC Templet for the PPT</Template>
  <TotalTime>8383</TotalTime>
  <Words>2714</Words>
  <Application>Microsoft Office PowerPoint</Application>
  <PresentationFormat>On-screen Show (4:3)</PresentationFormat>
  <Paragraphs>308</Paragraphs>
  <Slides>36</Slides>
  <Notes>0</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36</vt:i4>
      </vt:variant>
    </vt:vector>
  </HeadingPairs>
  <TitlesOfParts>
    <vt:vector size="47" baseType="lpstr">
      <vt:lpstr>Arial</vt:lpstr>
      <vt:lpstr>Britannic Bold</vt:lpstr>
      <vt:lpstr>Calibri</vt:lpstr>
      <vt:lpstr>Calibri Light</vt:lpstr>
      <vt:lpstr>Franklin Gothic Book</vt:lpstr>
      <vt:lpstr>Times New Roman</vt:lpstr>
      <vt:lpstr>MGMCET_IT</vt:lpstr>
      <vt:lpstr>3_Custom Design</vt:lpstr>
      <vt:lpstr>2_Custom Design</vt:lpstr>
      <vt:lpstr>1_Custom Design</vt:lpstr>
      <vt:lpstr>Custom Design</vt:lpstr>
      <vt:lpstr>PowerPoint Presentation</vt:lpstr>
      <vt:lpstr>PowerPoint Presentation</vt:lpstr>
      <vt:lpstr>PowerPoint Presentation</vt:lpstr>
      <vt:lpstr>PROBLEM STATEMENT</vt:lpstr>
      <vt:lpstr>PowerPoint Presentation</vt:lpstr>
      <vt:lpstr>OBJECTIVES</vt:lpstr>
      <vt:lpstr>REQUIREMENT ANALYSIS</vt:lpstr>
      <vt:lpstr>REQUIREMENT ANALYSIS</vt:lpstr>
      <vt:lpstr>FEASIBILITY AND SCOPE</vt:lpstr>
      <vt:lpstr>LITERATURE SURVEY</vt:lpstr>
      <vt:lpstr>LITERATURE SURVEY</vt:lpstr>
      <vt:lpstr>LITERATURE SURVEY</vt:lpstr>
      <vt:lpstr>LITERATURE SURVEY</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DSMANTRI</dc:creator>
  <cp:lastModifiedBy>Aakash Dhotre</cp:lastModifiedBy>
  <cp:revision>824</cp:revision>
  <cp:lastPrinted>1601-01-01T00:00:00Z</cp:lastPrinted>
  <dcterms:created xsi:type="dcterms:W3CDTF">1601-01-01T00:00:00Z</dcterms:created>
  <dcterms:modified xsi:type="dcterms:W3CDTF">2024-04-25T11:57:40Z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MSIP_Label_defa4170-0d19-0005-0004-bc88714345d2_Enabled">
    <vt:lpwstr>true</vt:lpwstr>
  </property>
  <property fmtid="{D5CDD505-2E9C-101B-9397-08002B2CF9AE}" pid="4" name="MSIP_Label_defa4170-0d19-0005-0004-bc88714345d2_SetDate">
    <vt:lpwstr>2023-07-15T13:03:23Z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44ba045d-1fbf-42a7-9537-0b8620d5c796</vt:lpwstr>
  </property>
  <property fmtid="{D5CDD505-2E9C-101B-9397-08002B2CF9AE}" pid="8" name="MSIP_Label_defa4170-0d19-0005-0004-bc88714345d2_ActionId">
    <vt:lpwstr>dbb70600-9e9b-4433-8588-555a93f1b548</vt:lpwstr>
  </property>
  <property fmtid="{D5CDD505-2E9C-101B-9397-08002B2CF9AE}" pid="9" name="MSIP_Label_defa4170-0d19-0005-0004-bc88714345d2_ContentBits">
    <vt:lpwstr>0</vt:lpwstr>
  </property>
</Properties>
</file>