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738" r:id="rId3"/>
  </p:sldMasterIdLst>
  <p:notesMasterIdLst>
    <p:notesMasterId r:id="rId13"/>
  </p:notesMasterIdLst>
  <p:sldIdLst>
    <p:sldId id="257" r:id="rId4"/>
    <p:sldId id="344" r:id="rId5"/>
    <p:sldId id="299" r:id="rId6"/>
    <p:sldId id="1898" r:id="rId7"/>
    <p:sldId id="1899" r:id="rId8"/>
    <p:sldId id="1887" r:id="rId9"/>
    <p:sldId id="326" r:id="rId10"/>
    <p:sldId id="328" r:id="rId11"/>
    <p:sldId id="338" r:id="rId12"/>
  </p:sldIdLst>
  <p:sldSz cx="12192000" cy="6858000"/>
  <p:notesSz cx="7315200" cy="96012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C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CEED6DB-56AB-4B3B-98FB-1C1B9D995E0D}" type="datetimeFigureOut">
              <a:rPr lang="es-CL" smtClean="0"/>
              <a:t>14-03-2023</a:t>
            </a:fld>
            <a:endParaRPr lang="es-C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C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81528F4-5929-4B34-82ED-4DB16AD584F5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547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1338" y="757238"/>
            <a:ext cx="6719887" cy="37798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780288" y="4788599"/>
            <a:ext cx="6242304" cy="4536567"/>
          </a:xfrm>
          <a:prstGeom prst="rect">
            <a:avLst/>
          </a:prstGeom>
        </p:spPr>
        <p:txBody>
          <a:bodyPr spcFirstLastPara="1" wrap="square" lIns="102163" tIns="102163" rIns="102163" bIns="102163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Google Shape;2603;gb18c4d45b2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4" name="Google Shape;2604;gb18c4d45b2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0" name="Google Shape;9440;gb18c4d45b2_1_6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1" name="Google Shape;9441;gb18c4d45b2_1_6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0" name="Google Shape;14140;gb18c4d45b2_1_11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1" name="Google Shape;14141;gb18c4d45b2_1_11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742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116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1" y="1714353"/>
            <a:ext cx="7616824" cy="1368425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2826" y="3429009"/>
            <a:ext cx="6109388" cy="276999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5520" y="3429009"/>
            <a:ext cx="1510613" cy="276999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 sz="1800">
                <a:solidFill>
                  <a:schemeClr val="tx1"/>
                </a:solidFill>
              </a:defRPr>
            </a:lvl1pPr>
          </a:lstStyle>
          <a:p>
            <a:fld id="{FED5E194-A313-3546-9321-A3CB328571C1}" type="datetime1">
              <a:rPr lang="en-GB" smtClean="0"/>
              <a:pPr/>
              <a:t>14/03/2023</a:t>
            </a:fld>
            <a:endParaRPr lang="en-GB" dirty="0"/>
          </a:p>
        </p:txBody>
      </p:sp>
      <p:sp>
        <p:nvSpPr>
          <p:cNvPr id="8" name="Marcador de pie de página 3">
            <a:extLst>
              <a:ext uri="{FF2B5EF4-FFF2-40B4-BE49-F238E27FC236}">
                <a16:creationId xmlns:a16="http://schemas.microsoft.com/office/drawing/2014/main" id="{0ED6BAC9-2770-4400-9BF7-5DC4363AB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2826" y="6264005"/>
            <a:ext cx="8381999" cy="153888"/>
          </a:xfrm>
        </p:spPr>
        <p:txBody>
          <a:bodyPr/>
          <a:lstStyle/>
          <a:p>
            <a:pPr algn="ctr"/>
            <a:r>
              <a:rPr lang="en-US" dirty="0"/>
              <a:t> Sistema de Gestión de Activos - COMASA</a:t>
            </a:r>
          </a:p>
        </p:txBody>
      </p:sp>
      <p:sp>
        <p:nvSpPr>
          <p:cNvPr id="9" name="Marcador de fecha 4">
            <a:extLst>
              <a:ext uri="{FF2B5EF4-FFF2-40B4-BE49-F238E27FC236}">
                <a16:creationId xmlns:a16="http://schemas.microsoft.com/office/drawing/2014/main" id="{EB114FB3-7102-4539-8975-4CA614D38AAA}"/>
              </a:ext>
            </a:extLst>
          </p:cNvPr>
          <p:cNvSpPr txBox="1">
            <a:spLocks/>
          </p:cNvSpPr>
          <p:nvPr userDrawn="1"/>
        </p:nvSpPr>
        <p:spPr>
          <a:xfrm>
            <a:off x="772211" y="6264005"/>
            <a:ext cx="1510613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BEF830-B6BB-4586-BD78-095EA7722C14}" type="datetime1">
              <a:rPr lang="en-US" sz="1000" smtClean="0"/>
              <a:pPr/>
              <a:t>3/14/2023</a:t>
            </a:fld>
            <a:endParaRPr lang="en-US" sz="1000" dirty="0"/>
          </a:p>
        </p:txBody>
      </p:sp>
      <p:pic>
        <p:nvPicPr>
          <p:cNvPr id="12" name="Imagen 1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9BA03A4-792B-96CC-5AD0-1C58CDD1BE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718" b="27904"/>
          <a:stretch/>
        </p:blipFill>
        <p:spPr>
          <a:xfrm>
            <a:off x="8286631" y="4379012"/>
            <a:ext cx="2315099" cy="9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9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2000" y="1085367"/>
            <a:ext cx="8375651" cy="276999"/>
          </a:xfrm>
        </p:spPr>
        <p:txBody>
          <a:bodyPr rIns="0"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1643610-5B93-4F81-BB69-428B19B8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2211" y="6264005"/>
            <a:ext cx="1510613" cy="153888"/>
          </a:xfrm>
        </p:spPr>
        <p:txBody>
          <a:bodyPr/>
          <a:lstStyle/>
          <a:p>
            <a:fld id="{01E7F53D-92EE-B146-A309-B3AE8F8662FA}" type="datetime1">
              <a:rPr lang="en-GB" smtClean="0"/>
              <a:pPr/>
              <a:t>14/03/2023</a:t>
            </a:fld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3C88F7-074D-456F-9B79-F2AD2E0F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4825" y="6264005"/>
            <a:ext cx="762000" cy="153888"/>
          </a:xfrm>
        </p:spPr>
        <p:txBody>
          <a:bodyPr/>
          <a:lstStyle/>
          <a:p>
            <a:fld id="{1ED2235E-0982-3B42-A838-A74550CD4449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F65C82D-745E-494C-9055-1AD1A8026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2826" y="6264005"/>
            <a:ext cx="8381999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GB" dirty="0"/>
              <a:t>Sistema de Gestión de Activos - SGIIE</a:t>
            </a:r>
          </a:p>
        </p:txBody>
      </p:sp>
    </p:spTree>
    <p:extLst>
      <p:ext uri="{BB962C8B-B14F-4D97-AF65-F5344CB8AC3E}">
        <p14:creationId xmlns:p14="http://schemas.microsoft.com/office/powerpoint/2010/main" val="388686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2000" y="1085367"/>
            <a:ext cx="8375651" cy="276999"/>
          </a:xfrm>
        </p:spPr>
        <p:txBody>
          <a:bodyPr rIns="0"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1643610-5B93-4F81-BB69-428B19B8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2211" y="6264005"/>
            <a:ext cx="1510613" cy="153888"/>
          </a:xfrm>
        </p:spPr>
        <p:txBody>
          <a:bodyPr/>
          <a:lstStyle/>
          <a:p>
            <a:fld id="{01E7F53D-92EE-B146-A309-B3AE8F8662FA}" type="datetime1">
              <a:rPr lang="en-GB" smtClean="0"/>
              <a:pPr/>
              <a:t>14/03/2023</a:t>
            </a:fld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3C88F7-074D-456F-9B79-F2AD2E0F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4825" y="6264005"/>
            <a:ext cx="762000" cy="153888"/>
          </a:xfrm>
        </p:spPr>
        <p:txBody>
          <a:bodyPr/>
          <a:lstStyle/>
          <a:p>
            <a:fld id="{1ED2235E-0982-3B42-A838-A74550CD4449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F65C82D-745E-494C-9055-1AD1A8026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2826" y="6264005"/>
            <a:ext cx="8381999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GB" dirty="0"/>
              <a:t>Sistema de Gestión de Activos - SGIIE</a:t>
            </a:r>
          </a:p>
        </p:txBody>
      </p:sp>
    </p:spTree>
    <p:extLst>
      <p:ext uri="{BB962C8B-B14F-4D97-AF65-F5344CB8AC3E}">
        <p14:creationId xmlns:p14="http://schemas.microsoft.com/office/powerpoint/2010/main" val="2417377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2000" y="1085367"/>
            <a:ext cx="8375651" cy="276999"/>
          </a:xfrm>
        </p:spPr>
        <p:txBody>
          <a:bodyPr rIns="0"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1643610-5B93-4F81-BB69-428B19B8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2211" y="6264005"/>
            <a:ext cx="1510613" cy="153888"/>
          </a:xfrm>
        </p:spPr>
        <p:txBody>
          <a:bodyPr/>
          <a:lstStyle/>
          <a:p>
            <a:fld id="{01E7F53D-92EE-B146-A309-B3AE8F8662FA}" type="datetime1">
              <a:rPr lang="en-GB" smtClean="0"/>
              <a:pPr/>
              <a:t>14/03/2023</a:t>
            </a:fld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3C88F7-074D-456F-9B79-F2AD2E0F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4825" y="6264005"/>
            <a:ext cx="762000" cy="153888"/>
          </a:xfrm>
        </p:spPr>
        <p:txBody>
          <a:bodyPr/>
          <a:lstStyle/>
          <a:p>
            <a:fld id="{1ED2235E-0982-3B42-A838-A74550CD4449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F65C82D-745E-494C-9055-1AD1A8026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2826" y="6264005"/>
            <a:ext cx="8381999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GB" dirty="0"/>
              <a:t>Sistema de Gestión de Activos - SGIIE</a:t>
            </a:r>
          </a:p>
        </p:txBody>
      </p:sp>
    </p:spTree>
    <p:extLst>
      <p:ext uri="{BB962C8B-B14F-4D97-AF65-F5344CB8AC3E}">
        <p14:creationId xmlns:p14="http://schemas.microsoft.com/office/powerpoint/2010/main" val="2547906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2000" y="1085367"/>
            <a:ext cx="8375651" cy="276999"/>
          </a:xfrm>
        </p:spPr>
        <p:txBody>
          <a:bodyPr rIns="0"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1643610-5B93-4F81-BB69-428B19B8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2211" y="6264005"/>
            <a:ext cx="1510613" cy="153888"/>
          </a:xfrm>
        </p:spPr>
        <p:txBody>
          <a:bodyPr/>
          <a:lstStyle/>
          <a:p>
            <a:fld id="{01E7F53D-92EE-B146-A309-B3AE8F8662FA}" type="datetime1">
              <a:rPr lang="en-GB" smtClean="0"/>
              <a:pPr/>
              <a:t>14/03/2023</a:t>
            </a:fld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3C88F7-074D-456F-9B79-F2AD2E0F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4825" y="6264005"/>
            <a:ext cx="762000" cy="153888"/>
          </a:xfrm>
        </p:spPr>
        <p:txBody>
          <a:bodyPr/>
          <a:lstStyle/>
          <a:p>
            <a:fld id="{1ED2235E-0982-3B42-A838-A74550CD4449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F65C82D-745E-494C-9055-1AD1A8026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2826" y="6264005"/>
            <a:ext cx="8381999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GB" dirty="0"/>
              <a:t>Sistema de Gestión de Activos - SGIIE</a:t>
            </a:r>
          </a:p>
        </p:txBody>
      </p:sp>
    </p:spTree>
    <p:extLst>
      <p:ext uri="{BB962C8B-B14F-4D97-AF65-F5344CB8AC3E}">
        <p14:creationId xmlns:p14="http://schemas.microsoft.com/office/powerpoint/2010/main" val="401729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2000" y="1085367"/>
            <a:ext cx="8375651" cy="276999"/>
          </a:xfrm>
        </p:spPr>
        <p:txBody>
          <a:bodyPr rIns="0"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1643610-5B93-4F81-BB69-428B19B8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2211" y="6264005"/>
            <a:ext cx="1510613" cy="153888"/>
          </a:xfrm>
        </p:spPr>
        <p:txBody>
          <a:bodyPr/>
          <a:lstStyle/>
          <a:p>
            <a:fld id="{01E7F53D-92EE-B146-A309-B3AE8F8662FA}" type="datetime1">
              <a:rPr lang="en-GB" smtClean="0"/>
              <a:pPr/>
              <a:t>14/03/2023</a:t>
            </a:fld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3C88F7-074D-456F-9B79-F2AD2E0F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4825" y="6264005"/>
            <a:ext cx="762000" cy="153888"/>
          </a:xfrm>
        </p:spPr>
        <p:txBody>
          <a:bodyPr/>
          <a:lstStyle/>
          <a:p>
            <a:fld id="{1ED2235E-0982-3B42-A838-A74550CD4449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F65C82D-745E-494C-9055-1AD1A8026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2826" y="6264005"/>
            <a:ext cx="8381999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GB" dirty="0"/>
              <a:t>Sistema de Gestión de Activos - SGIIE</a:t>
            </a:r>
          </a:p>
        </p:txBody>
      </p:sp>
    </p:spTree>
    <p:extLst>
      <p:ext uri="{BB962C8B-B14F-4D97-AF65-F5344CB8AC3E}">
        <p14:creationId xmlns:p14="http://schemas.microsoft.com/office/powerpoint/2010/main" val="1299335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2000" y="1085367"/>
            <a:ext cx="8375651" cy="276999"/>
          </a:xfrm>
        </p:spPr>
        <p:txBody>
          <a:bodyPr rIns="0"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1643610-5B93-4F81-BB69-428B19B8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2211" y="6264005"/>
            <a:ext cx="1510613" cy="153888"/>
          </a:xfrm>
        </p:spPr>
        <p:txBody>
          <a:bodyPr/>
          <a:lstStyle/>
          <a:p>
            <a:fld id="{01E7F53D-92EE-B146-A309-B3AE8F8662FA}" type="datetime1">
              <a:rPr lang="en-GB" smtClean="0"/>
              <a:pPr/>
              <a:t>14/03/2023</a:t>
            </a:fld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3C88F7-074D-456F-9B79-F2AD2E0F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4825" y="6264005"/>
            <a:ext cx="762000" cy="153888"/>
          </a:xfrm>
        </p:spPr>
        <p:txBody>
          <a:bodyPr/>
          <a:lstStyle/>
          <a:p>
            <a:fld id="{1ED2235E-0982-3B42-A838-A74550CD4449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F65C82D-745E-494C-9055-1AD1A8026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2826" y="6264005"/>
            <a:ext cx="8381999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GB" dirty="0"/>
              <a:t>Sistema de Gestión de Activos - SGIIE</a:t>
            </a:r>
          </a:p>
        </p:txBody>
      </p:sp>
    </p:spTree>
    <p:extLst>
      <p:ext uri="{BB962C8B-B14F-4D97-AF65-F5344CB8AC3E}">
        <p14:creationId xmlns:p14="http://schemas.microsoft.com/office/powerpoint/2010/main" val="1994466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2000" y="1085367"/>
            <a:ext cx="8375651" cy="276999"/>
          </a:xfrm>
        </p:spPr>
        <p:txBody>
          <a:bodyPr rIns="0"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1643610-5B93-4F81-BB69-428B19B8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2211" y="6264005"/>
            <a:ext cx="1510613" cy="153888"/>
          </a:xfrm>
        </p:spPr>
        <p:txBody>
          <a:bodyPr/>
          <a:lstStyle/>
          <a:p>
            <a:fld id="{01E7F53D-92EE-B146-A309-B3AE8F8662FA}" type="datetime1">
              <a:rPr lang="en-GB" smtClean="0"/>
              <a:pPr/>
              <a:t>14/03/2023</a:t>
            </a:fld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3C88F7-074D-456F-9B79-F2AD2E0F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4825" y="6264005"/>
            <a:ext cx="762000" cy="153888"/>
          </a:xfrm>
        </p:spPr>
        <p:txBody>
          <a:bodyPr/>
          <a:lstStyle/>
          <a:p>
            <a:fld id="{1ED2235E-0982-3B42-A838-A74550CD4449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F65C82D-745E-494C-9055-1AD1A8026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2826" y="6264005"/>
            <a:ext cx="8381999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GB" dirty="0"/>
              <a:t>Sistema de Gestión de Activos - SGIIE</a:t>
            </a:r>
          </a:p>
        </p:txBody>
      </p:sp>
    </p:spTree>
    <p:extLst>
      <p:ext uri="{BB962C8B-B14F-4D97-AF65-F5344CB8AC3E}">
        <p14:creationId xmlns:p14="http://schemas.microsoft.com/office/powerpoint/2010/main" val="2430265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2000" y="1085367"/>
            <a:ext cx="8375651" cy="276999"/>
          </a:xfrm>
        </p:spPr>
        <p:txBody>
          <a:bodyPr rIns="0"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1643610-5B93-4F81-BB69-428B19B8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2211" y="6264005"/>
            <a:ext cx="1510613" cy="153888"/>
          </a:xfrm>
        </p:spPr>
        <p:txBody>
          <a:bodyPr/>
          <a:lstStyle/>
          <a:p>
            <a:fld id="{01E7F53D-92EE-B146-A309-B3AE8F8662FA}" type="datetime1">
              <a:rPr lang="en-GB" smtClean="0"/>
              <a:pPr/>
              <a:t>14/03/2023</a:t>
            </a:fld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3C88F7-074D-456F-9B79-F2AD2E0F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4825" y="6264005"/>
            <a:ext cx="762000" cy="153888"/>
          </a:xfrm>
        </p:spPr>
        <p:txBody>
          <a:bodyPr/>
          <a:lstStyle/>
          <a:p>
            <a:fld id="{1ED2235E-0982-3B42-A838-A74550CD4449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F65C82D-745E-494C-9055-1AD1A8026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2826" y="6264005"/>
            <a:ext cx="8381999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GB" dirty="0"/>
              <a:t>Sistema de Gestión de Activos - SGIIE</a:t>
            </a:r>
          </a:p>
        </p:txBody>
      </p:sp>
    </p:spTree>
    <p:extLst>
      <p:ext uri="{BB962C8B-B14F-4D97-AF65-F5344CB8AC3E}">
        <p14:creationId xmlns:p14="http://schemas.microsoft.com/office/powerpoint/2010/main" val="90257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chemeClr val="accent5"/>
              </a:buClr>
              <a:buSzPts val="2000"/>
              <a:buNone/>
              <a:defRPr sz="2667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0517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2000" y="1085367"/>
            <a:ext cx="8375651" cy="276999"/>
          </a:xfrm>
        </p:spPr>
        <p:txBody>
          <a:bodyPr rIns="0"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1643610-5B93-4F81-BB69-428B19B8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2211" y="6264005"/>
            <a:ext cx="1510613" cy="153888"/>
          </a:xfrm>
        </p:spPr>
        <p:txBody>
          <a:bodyPr/>
          <a:lstStyle/>
          <a:p>
            <a:fld id="{01E7F53D-92EE-B146-A309-B3AE8F8662FA}" type="datetime1">
              <a:rPr lang="en-GB" smtClean="0"/>
              <a:pPr/>
              <a:t>14/03/2023</a:t>
            </a:fld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3C88F7-074D-456F-9B79-F2AD2E0F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4825" y="6264005"/>
            <a:ext cx="762000" cy="153888"/>
          </a:xfrm>
        </p:spPr>
        <p:txBody>
          <a:bodyPr/>
          <a:lstStyle/>
          <a:p>
            <a:fld id="{1ED2235E-0982-3B42-A838-A74550CD4449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F65C82D-745E-494C-9055-1AD1A8026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2826" y="6264005"/>
            <a:ext cx="8381999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GB" dirty="0"/>
              <a:t>Sistema de Gestión de Activos - SGIIE</a:t>
            </a:r>
          </a:p>
        </p:txBody>
      </p:sp>
    </p:spTree>
    <p:extLst>
      <p:ext uri="{BB962C8B-B14F-4D97-AF65-F5344CB8AC3E}">
        <p14:creationId xmlns:p14="http://schemas.microsoft.com/office/powerpoint/2010/main" val="18272019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2000" y="1085367"/>
            <a:ext cx="8375651" cy="276999"/>
          </a:xfrm>
        </p:spPr>
        <p:txBody>
          <a:bodyPr rIns="0"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61643610-5B93-4F81-BB69-428B19B8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2211" y="6264005"/>
            <a:ext cx="1510613" cy="153888"/>
          </a:xfrm>
        </p:spPr>
        <p:txBody>
          <a:bodyPr/>
          <a:lstStyle/>
          <a:p>
            <a:fld id="{01E7F53D-92EE-B146-A309-B3AE8F8662FA}" type="datetime1">
              <a:rPr lang="en-GB" smtClean="0"/>
              <a:pPr/>
              <a:t>14/03/2023</a:t>
            </a:fld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53C88F7-074D-456F-9B79-F2AD2E0F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4825" y="6264005"/>
            <a:ext cx="762000" cy="153888"/>
          </a:xfrm>
        </p:spPr>
        <p:txBody>
          <a:bodyPr/>
          <a:lstStyle/>
          <a:p>
            <a:fld id="{1ED2235E-0982-3B42-A838-A74550CD4449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F65C82D-745E-494C-9055-1AD1A8026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2826" y="6264005"/>
            <a:ext cx="8381999" cy="15388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/>
            <a:r>
              <a:rPr lang="en-GB" dirty="0"/>
              <a:t>Sistema de Gestión de Activos - SGIIE</a:t>
            </a:r>
          </a:p>
        </p:txBody>
      </p:sp>
    </p:spTree>
    <p:extLst>
      <p:ext uri="{BB962C8B-B14F-4D97-AF65-F5344CB8AC3E}">
        <p14:creationId xmlns:p14="http://schemas.microsoft.com/office/powerpoint/2010/main" val="37239376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95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6192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0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3288185" y="5963632"/>
            <a:ext cx="8915767" cy="894393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3577067" y="6182000"/>
            <a:ext cx="80056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 dirty="0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119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9927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703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1106367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5"/>
                </a:solidFill>
              </a:rPr>
              <a:t>“</a:t>
            </a:r>
            <a:endParaRPr sz="9600" b="1" dirty="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0505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1301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172369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s-CL" smtClean="0"/>
              <a:pPr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430553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5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  <p:sldLayoutId id="2147483687" r:id="rId14"/>
    <p:sldLayoutId id="2147483688" r:id="rId15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42" name="Google Shape;342;p5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26045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242889" y="1622925"/>
            <a:ext cx="8315324" cy="267761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TITULO PRESENTACIÓN</a:t>
            </a:r>
            <a:br>
              <a:rPr lang="en" dirty="0"/>
            </a:br>
            <a:r>
              <a:rPr lang="en" sz="4000" dirty="0"/>
              <a:t>AREA</a:t>
            </a:r>
            <a:br>
              <a:rPr lang="en" sz="4000" dirty="0"/>
            </a:br>
            <a:r>
              <a:rPr lang="en" sz="4000" dirty="0"/>
              <a:t>DEPARTAMENTO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16410B-0FE0-279C-42DE-7AF4C74C3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25" y="239475"/>
            <a:ext cx="3048068" cy="7337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BB9B9FD-5F2F-B19F-EA63-5EB739C6064E}"/>
              </a:ext>
            </a:extLst>
          </p:cNvPr>
          <p:cNvSpPr txBox="1"/>
          <p:nvPr/>
        </p:nvSpPr>
        <p:spPr>
          <a:xfrm>
            <a:off x="9705975" y="6433859"/>
            <a:ext cx="248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L"/>
            </a:defPPr>
            <a:lvl1pPr>
              <a:defRPr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s-CL" dirty="0"/>
              <a:t>Mes- año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B6C6D47-ECB4-AFA7-54D9-02C7E6E601C3}"/>
              </a:ext>
            </a:extLst>
          </p:cNvPr>
          <p:cNvSpPr txBox="1"/>
          <p:nvPr/>
        </p:nvSpPr>
        <p:spPr>
          <a:xfrm>
            <a:off x="9705974" y="6064527"/>
            <a:ext cx="248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Nombre </a:t>
            </a:r>
            <a:r>
              <a:rPr lang="es-CL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D6A0BCE-BD17-86F1-D5E5-9E3844846201}"/>
              </a:ext>
            </a:extLst>
          </p:cNvPr>
          <p:cNvGrpSpPr/>
          <p:nvPr/>
        </p:nvGrpSpPr>
        <p:grpSpPr>
          <a:xfrm>
            <a:off x="0" y="6069440"/>
            <a:ext cx="8596376" cy="733751"/>
            <a:chOff x="484121" y="6021726"/>
            <a:chExt cx="8596376" cy="733751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FE8144AD-5596-FEBC-0F77-44008759A55B}"/>
                </a:ext>
              </a:extLst>
            </p:cNvPr>
            <p:cNvSpPr txBox="1"/>
            <p:nvPr/>
          </p:nvSpPr>
          <p:spPr>
            <a:xfrm>
              <a:off x="484121" y="6021726"/>
              <a:ext cx="8552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800" i="1">
                  <a:solidFill>
                    <a:schemeClr val="accent2">
                      <a:lumMod val="75000"/>
                    </a:schemeClr>
                  </a:solidFill>
                  <a:latin typeface="Gabriola" panose="04040605051002020D02" pitchFamily="82" charset="0"/>
                </a:defRPr>
              </a:lvl1pPr>
            </a:lstStyle>
            <a:p>
              <a:pPr defTabSz="1219170">
                <a:buClr>
                  <a:srgbClr val="000000"/>
                </a:buClr>
                <a:defRPr/>
              </a:pPr>
              <a:r>
                <a:rPr lang="es-CL" sz="3600" b="1" kern="0" dirty="0">
                  <a:solidFill>
                    <a:schemeClr val="tx2">
                      <a:lumMod val="75000"/>
                    </a:schemeClr>
                  </a:solidFill>
                  <a:cs typeface="Arial"/>
                  <a:sym typeface="Arial"/>
                </a:rPr>
                <a:t>Transformando energía en futuro</a:t>
              </a: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8D1EA13-0389-59FB-26A2-26BA0D15B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121" y="6668057"/>
              <a:ext cx="8596376" cy="874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s-CL" sz="2400" dirty="0"/>
              <a:t>AGENDA</a:t>
            </a:r>
            <a:endParaRPr sz="2400"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391578" y="765489"/>
            <a:ext cx="412055" cy="537497"/>
            <a:chOff x="590250" y="244200"/>
            <a:chExt cx="407975" cy="532175"/>
          </a:xfrm>
          <a:solidFill>
            <a:srgbClr val="92D050"/>
          </a:solidFill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grp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grp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grp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grp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grp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grp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grp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grp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grp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grp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grp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grp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B087564A-FD39-DD00-5BEC-DE49982040F7}"/>
              </a:ext>
            </a:extLst>
          </p:cNvPr>
          <p:cNvGrpSpPr/>
          <p:nvPr/>
        </p:nvGrpSpPr>
        <p:grpSpPr>
          <a:xfrm>
            <a:off x="7343045" y="1596058"/>
            <a:ext cx="4724037" cy="4745453"/>
            <a:chOff x="6038848" y="791629"/>
            <a:chExt cx="3413119" cy="4809202"/>
          </a:xfrm>
        </p:grpSpPr>
        <p:grpSp>
          <p:nvGrpSpPr>
            <p:cNvPr id="23" name="Group 8">
              <a:extLst>
                <a:ext uri="{FF2B5EF4-FFF2-40B4-BE49-F238E27FC236}">
                  <a16:creationId xmlns:a16="http://schemas.microsoft.com/office/drawing/2014/main" id="{1062D6E8-A0D5-BACD-AB85-7F0DB290E700}"/>
                </a:ext>
              </a:extLst>
            </p:cNvPr>
            <p:cNvGrpSpPr/>
            <p:nvPr/>
          </p:nvGrpSpPr>
          <p:grpSpPr>
            <a:xfrm>
              <a:off x="6048661" y="791629"/>
              <a:ext cx="2189835" cy="730334"/>
              <a:chOff x="6096000" y="1553630"/>
              <a:chExt cx="2919779" cy="973777"/>
            </a:xfrm>
          </p:grpSpPr>
          <p:sp>
            <p:nvSpPr>
              <p:cNvPr id="24" name="AutoShape 2">
                <a:extLst>
                  <a:ext uri="{FF2B5EF4-FFF2-40B4-BE49-F238E27FC236}">
                    <a16:creationId xmlns:a16="http://schemas.microsoft.com/office/drawing/2014/main" id="{F76D95C8-C931-2A29-C06F-037953DC5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0" y="1553630"/>
                <a:ext cx="899765" cy="9737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251">
                    <a:moveTo>
                      <a:pt x="0" y="7472"/>
                    </a:moveTo>
                    <a:cubicBezTo>
                      <a:pt x="0" y="6079"/>
                      <a:pt x="1085" y="4368"/>
                      <a:pt x="2412" y="3670"/>
                    </a:cubicBezTo>
                    <a:lnTo>
                      <a:pt x="8389" y="523"/>
                    </a:lnTo>
                    <a:cubicBezTo>
                      <a:pt x="9715" y="-175"/>
                      <a:pt x="11885" y="-175"/>
                      <a:pt x="13211" y="523"/>
                    </a:cubicBezTo>
                    <a:lnTo>
                      <a:pt x="19188" y="3670"/>
                    </a:lnTo>
                    <a:cubicBezTo>
                      <a:pt x="20515" y="4368"/>
                      <a:pt x="21600" y="6079"/>
                      <a:pt x="21600" y="7472"/>
                    </a:cubicBezTo>
                    <a:lnTo>
                      <a:pt x="21600" y="13778"/>
                    </a:lnTo>
                    <a:cubicBezTo>
                      <a:pt x="21600" y="15171"/>
                      <a:pt x="20515" y="16882"/>
                      <a:pt x="19188" y="17580"/>
                    </a:cubicBezTo>
                    <a:lnTo>
                      <a:pt x="13211" y="20727"/>
                    </a:lnTo>
                    <a:cubicBezTo>
                      <a:pt x="11885" y="21425"/>
                      <a:pt x="9715" y="21425"/>
                      <a:pt x="8389" y="20727"/>
                    </a:cubicBezTo>
                    <a:lnTo>
                      <a:pt x="2412" y="17580"/>
                    </a:lnTo>
                    <a:cubicBezTo>
                      <a:pt x="1085" y="16882"/>
                      <a:pt x="0" y="15171"/>
                      <a:pt x="0" y="13778"/>
                    </a:cubicBezTo>
                    <a:lnTo>
                      <a:pt x="0" y="7472"/>
                    </a:lnTo>
                    <a:close/>
                    <a:moveTo>
                      <a:pt x="0" y="7472"/>
                    </a:moveTo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 defTabSz="609585">
                  <a:defRPr/>
                </a:pPr>
                <a:r>
                  <a:rPr lang="es-CL" sz="2400" dirty="0">
                    <a:solidFill>
                      <a:prstClr val="white"/>
                    </a:solidFill>
                    <a:latin typeface="Arial" panose="020B0604020202020204" pitchFamily="34" charset="0"/>
                    <a:ea typeface="Titillium" charset="0"/>
                    <a:cs typeface="Arial" panose="020B0604020202020204" pitchFamily="34" charset="0"/>
                    <a:sym typeface="Arial"/>
                  </a:rPr>
                  <a:t>01</a:t>
                </a:r>
              </a:p>
            </p:txBody>
          </p:sp>
          <p:sp>
            <p:nvSpPr>
              <p:cNvPr id="25" name="TextBox 6">
                <a:extLst>
                  <a:ext uri="{FF2B5EF4-FFF2-40B4-BE49-F238E27FC236}">
                    <a16:creationId xmlns:a16="http://schemas.microsoft.com/office/drawing/2014/main" id="{B7F16D6D-CC96-7933-EF3E-84994C1E8036}"/>
                  </a:ext>
                </a:extLst>
              </p:cNvPr>
              <p:cNvSpPr txBox="1"/>
              <p:nvPr/>
            </p:nvSpPr>
            <p:spPr>
              <a:xfrm>
                <a:off x="7144176" y="1893096"/>
                <a:ext cx="1871603" cy="266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09585">
                  <a:lnSpc>
                    <a:spcPct val="80000"/>
                  </a:lnSpc>
                  <a:defRPr/>
                </a:pPr>
                <a:r>
                  <a:rPr lang="es-CL" sz="1600" b="1" spc="200" dirty="0">
                    <a:solidFill>
                      <a:prstClr val="black"/>
                    </a:solidFill>
                    <a:latin typeface="Arial" panose="020B0604020202020204" pitchFamily="34" charset="0"/>
                    <a:ea typeface="Titillium" charset="0"/>
                    <a:cs typeface="Arial" panose="020B0604020202020204" pitchFamily="34" charset="0"/>
                    <a:sym typeface="Arial"/>
                  </a:rPr>
                  <a:t>XXXXXXXXXXXX</a:t>
                </a:r>
              </a:p>
            </p:txBody>
          </p:sp>
        </p:grpSp>
        <p:grpSp>
          <p:nvGrpSpPr>
            <p:cNvPr id="27" name="Group 9">
              <a:extLst>
                <a:ext uri="{FF2B5EF4-FFF2-40B4-BE49-F238E27FC236}">
                  <a16:creationId xmlns:a16="http://schemas.microsoft.com/office/drawing/2014/main" id="{B8185585-3F68-4220-223F-D148DAB00C00}"/>
                </a:ext>
              </a:extLst>
            </p:cNvPr>
            <p:cNvGrpSpPr/>
            <p:nvPr/>
          </p:nvGrpSpPr>
          <p:grpSpPr>
            <a:xfrm>
              <a:off x="6038848" y="1856558"/>
              <a:ext cx="2205214" cy="730333"/>
              <a:chOff x="6096000" y="1553630"/>
              <a:chExt cx="2940289" cy="973777"/>
            </a:xfrm>
          </p:grpSpPr>
          <p:sp>
            <p:nvSpPr>
              <p:cNvPr id="28" name="AutoShape 2">
                <a:extLst>
                  <a:ext uri="{FF2B5EF4-FFF2-40B4-BE49-F238E27FC236}">
                    <a16:creationId xmlns:a16="http://schemas.microsoft.com/office/drawing/2014/main" id="{285DAAEF-A081-1088-2709-B5E3A6334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0" y="1553630"/>
                <a:ext cx="899765" cy="9737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251">
                    <a:moveTo>
                      <a:pt x="0" y="7472"/>
                    </a:moveTo>
                    <a:cubicBezTo>
                      <a:pt x="0" y="6079"/>
                      <a:pt x="1085" y="4368"/>
                      <a:pt x="2412" y="3670"/>
                    </a:cubicBezTo>
                    <a:lnTo>
                      <a:pt x="8389" y="523"/>
                    </a:lnTo>
                    <a:cubicBezTo>
                      <a:pt x="9715" y="-175"/>
                      <a:pt x="11885" y="-175"/>
                      <a:pt x="13211" y="523"/>
                    </a:cubicBezTo>
                    <a:lnTo>
                      <a:pt x="19188" y="3670"/>
                    </a:lnTo>
                    <a:cubicBezTo>
                      <a:pt x="20515" y="4368"/>
                      <a:pt x="21600" y="6079"/>
                      <a:pt x="21600" y="7472"/>
                    </a:cubicBezTo>
                    <a:lnTo>
                      <a:pt x="21600" y="13778"/>
                    </a:lnTo>
                    <a:cubicBezTo>
                      <a:pt x="21600" y="15171"/>
                      <a:pt x="20515" y="16882"/>
                      <a:pt x="19188" y="17580"/>
                    </a:cubicBezTo>
                    <a:lnTo>
                      <a:pt x="13211" y="20727"/>
                    </a:lnTo>
                    <a:cubicBezTo>
                      <a:pt x="11885" y="21425"/>
                      <a:pt x="9715" y="21425"/>
                      <a:pt x="8389" y="20727"/>
                    </a:cubicBezTo>
                    <a:lnTo>
                      <a:pt x="2412" y="17580"/>
                    </a:lnTo>
                    <a:cubicBezTo>
                      <a:pt x="1085" y="16882"/>
                      <a:pt x="0" y="15171"/>
                      <a:pt x="0" y="13778"/>
                    </a:cubicBezTo>
                    <a:lnTo>
                      <a:pt x="0" y="7472"/>
                    </a:lnTo>
                    <a:close/>
                    <a:moveTo>
                      <a:pt x="0" y="7472"/>
                    </a:moveTo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 defTabSz="609585">
                  <a:defRPr/>
                </a:pPr>
                <a:r>
                  <a:rPr lang="es-CL" sz="2400" dirty="0">
                    <a:solidFill>
                      <a:prstClr val="white"/>
                    </a:solidFill>
                    <a:latin typeface="Arial" panose="020B0604020202020204" pitchFamily="34" charset="0"/>
                    <a:ea typeface="Titillium" charset="0"/>
                    <a:cs typeface="Arial" panose="020B0604020202020204" pitchFamily="34" charset="0"/>
                    <a:sym typeface="Arial"/>
                  </a:rPr>
                  <a:t>02</a:t>
                </a:r>
              </a:p>
            </p:txBody>
          </p:sp>
          <p:sp>
            <p:nvSpPr>
              <p:cNvPr id="29" name="TextBox 11">
                <a:extLst>
                  <a:ext uri="{FF2B5EF4-FFF2-40B4-BE49-F238E27FC236}">
                    <a16:creationId xmlns:a16="http://schemas.microsoft.com/office/drawing/2014/main" id="{DE4C94EC-80F2-356E-E7C2-CBD87EE8FC09}"/>
                  </a:ext>
                </a:extLst>
              </p:cNvPr>
              <p:cNvSpPr txBox="1"/>
              <p:nvPr/>
            </p:nvSpPr>
            <p:spPr>
              <a:xfrm>
                <a:off x="7164683" y="1848173"/>
                <a:ext cx="1871606" cy="266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09585">
                  <a:lnSpc>
                    <a:spcPct val="80000"/>
                  </a:lnSpc>
                  <a:defRPr/>
                </a:pPr>
                <a:r>
                  <a:rPr lang="es-CL" sz="1600" b="1" spc="200" dirty="0">
                    <a:solidFill>
                      <a:prstClr val="black"/>
                    </a:solidFill>
                    <a:latin typeface="Arial" panose="020B0604020202020204" pitchFamily="34" charset="0"/>
                    <a:ea typeface="Titillium" charset="0"/>
                    <a:cs typeface="Arial" panose="020B0604020202020204" pitchFamily="34" charset="0"/>
                    <a:sym typeface="Arial"/>
                  </a:rPr>
                  <a:t>XXXXXXXXXXXX</a:t>
                </a:r>
              </a:p>
            </p:txBody>
          </p:sp>
        </p:grpSp>
        <p:grpSp>
          <p:nvGrpSpPr>
            <p:cNvPr id="31" name="Group 13">
              <a:extLst>
                <a:ext uri="{FF2B5EF4-FFF2-40B4-BE49-F238E27FC236}">
                  <a16:creationId xmlns:a16="http://schemas.microsoft.com/office/drawing/2014/main" id="{C7C9C8EC-4CFA-C2E1-3B3F-F0951E915AEC}"/>
                </a:ext>
              </a:extLst>
            </p:cNvPr>
            <p:cNvGrpSpPr/>
            <p:nvPr/>
          </p:nvGrpSpPr>
          <p:grpSpPr>
            <a:xfrm>
              <a:off x="6038853" y="2773753"/>
              <a:ext cx="3413114" cy="730333"/>
              <a:chOff x="6096000" y="1553630"/>
              <a:chExt cx="4550816" cy="973777"/>
            </a:xfrm>
          </p:grpSpPr>
          <p:sp>
            <p:nvSpPr>
              <p:cNvPr id="32" name="AutoShape 2">
                <a:extLst>
                  <a:ext uri="{FF2B5EF4-FFF2-40B4-BE49-F238E27FC236}">
                    <a16:creationId xmlns:a16="http://schemas.microsoft.com/office/drawing/2014/main" id="{6C2B5846-6248-876D-5810-71E658B17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0" y="1553630"/>
                <a:ext cx="899765" cy="9737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251">
                    <a:moveTo>
                      <a:pt x="0" y="7472"/>
                    </a:moveTo>
                    <a:cubicBezTo>
                      <a:pt x="0" y="6079"/>
                      <a:pt x="1085" y="4368"/>
                      <a:pt x="2412" y="3670"/>
                    </a:cubicBezTo>
                    <a:lnTo>
                      <a:pt x="8389" y="523"/>
                    </a:lnTo>
                    <a:cubicBezTo>
                      <a:pt x="9715" y="-175"/>
                      <a:pt x="11885" y="-175"/>
                      <a:pt x="13211" y="523"/>
                    </a:cubicBezTo>
                    <a:lnTo>
                      <a:pt x="19188" y="3670"/>
                    </a:lnTo>
                    <a:cubicBezTo>
                      <a:pt x="20515" y="4368"/>
                      <a:pt x="21600" y="6079"/>
                      <a:pt x="21600" y="7472"/>
                    </a:cubicBezTo>
                    <a:lnTo>
                      <a:pt x="21600" y="13778"/>
                    </a:lnTo>
                    <a:cubicBezTo>
                      <a:pt x="21600" y="15171"/>
                      <a:pt x="20515" y="16882"/>
                      <a:pt x="19188" y="17580"/>
                    </a:cubicBezTo>
                    <a:lnTo>
                      <a:pt x="13211" y="20727"/>
                    </a:lnTo>
                    <a:cubicBezTo>
                      <a:pt x="11885" y="21425"/>
                      <a:pt x="9715" y="21425"/>
                      <a:pt x="8389" y="20727"/>
                    </a:cubicBezTo>
                    <a:lnTo>
                      <a:pt x="2412" y="17580"/>
                    </a:lnTo>
                    <a:cubicBezTo>
                      <a:pt x="1085" y="16882"/>
                      <a:pt x="0" y="15171"/>
                      <a:pt x="0" y="13778"/>
                    </a:cubicBezTo>
                    <a:lnTo>
                      <a:pt x="0" y="7472"/>
                    </a:lnTo>
                    <a:close/>
                    <a:moveTo>
                      <a:pt x="0" y="7472"/>
                    </a:moveTo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 defTabSz="609585">
                  <a:defRPr/>
                </a:pPr>
                <a:r>
                  <a:rPr lang="es-CL" sz="2400" dirty="0">
                    <a:solidFill>
                      <a:prstClr val="white"/>
                    </a:solidFill>
                    <a:latin typeface="Arial" panose="020B0604020202020204" pitchFamily="34" charset="0"/>
                    <a:ea typeface="Titillium" charset="0"/>
                    <a:cs typeface="Arial" panose="020B0604020202020204" pitchFamily="34" charset="0"/>
                    <a:sym typeface="Arial"/>
                  </a:rPr>
                  <a:t>03</a:t>
                </a:r>
              </a:p>
            </p:txBody>
          </p:sp>
          <p:sp>
            <p:nvSpPr>
              <p:cNvPr id="33" name="TextBox 15">
                <a:extLst>
                  <a:ext uri="{FF2B5EF4-FFF2-40B4-BE49-F238E27FC236}">
                    <a16:creationId xmlns:a16="http://schemas.microsoft.com/office/drawing/2014/main" id="{97BEBBF1-4572-BE47-C73C-188EBF40CBA6}"/>
                  </a:ext>
                </a:extLst>
              </p:cNvPr>
              <p:cNvSpPr txBox="1"/>
              <p:nvPr/>
            </p:nvSpPr>
            <p:spPr>
              <a:xfrm>
                <a:off x="7190742" y="1907436"/>
                <a:ext cx="3456074" cy="2661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09585">
                  <a:lnSpc>
                    <a:spcPct val="80000"/>
                  </a:lnSpc>
                  <a:defRPr/>
                </a:pPr>
                <a:r>
                  <a:rPr lang="es-CL" sz="1600" b="1" spc="200" dirty="0">
                    <a:solidFill>
                      <a:prstClr val="black"/>
                    </a:solidFill>
                    <a:latin typeface="Arial" panose="020B0604020202020204" pitchFamily="34" charset="0"/>
                    <a:ea typeface="Titillium" charset="0"/>
                    <a:cs typeface="Arial" panose="020B0604020202020204" pitchFamily="34" charset="0"/>
                    <a:sym typeface="Arial"/>
                  </a:rPr>
                  <a:t>XXXXXXXXXXX</a:t>
                </a:r>
              </a:p>
            </p:txBody>
          </p:sp>
        </p:grpSp>
        <p:grpSp>
          <p:nvGrpSpPr>
            <p:cNvPr id="34" name="Group 13">
              <a:extLst>
                <a:ext uri="{FF2B5EF4-FFF2-40B4-BE49-F238E27FC236}">
                  <a16:creationId xmlns:a16="http://schemas.microsoft.com/office/drawing/2014/main" id="{8A4A8209-3C9D-0027-DDE6-C6211C996397}"/>
                </a:ext>
              </a:extLst>
            </p:cNvPr>
            <p:cNvGrpSpPr/>
            <p:nvPr/>
          </p:nvGrpSpPr>
          <p:grpSpPr>
            <a:xfrm>
              <a:off x="6038853" y="3796932"/>
              <a:ext cx="3413114" cy="730333"/>
              <a:chOff x="6096000" y="1553630"/>
              <a:chExt cx="4550816" cy="973777"/>
            </a:xfrm>
          </p:grpSpPr>
          <p:sp>
            <p:nvSpPr>
              <p:cNvPr id="35" name="AutoShape 2">
                <a:extLst>
                  <a:ext uri="{FF2B5EF4-FFF2-40B4-BE49-F238E27FC236}">
                    <a16:creationId xmlns:a16="http://schemas.microsoft.com/office/drawing/2014/main" id="{440F876A-0782-F71C-2BF0-8A4F994F2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0" y="1553630"/>
                <a:ext cx="899765" cy="9737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251">
                    <a:moveTo>
                      <a:pt x="0" y="7472"/>
                    </a:moveTo>
                    <a:cubicBezTo>
                      <a:pt x="0" y="6079"/>
                      <a:pt x="1085" y="4368"/>
                      <a:pt x="2412" y="3670"/>
                    </a:cubicBezTo>
                    <a:lnTo>
                      <a:pt x="8389" y="523"/>
                    </a:lnTo>
                    <a:cubicBezTo>
                      <a:pt x="9715" y="-175"/>
                      <a:pt x="11885" y="-175"/>
                      <a:pt x="13211" y="523"/>
                    </a:cubicBezTo>
                    <a:lnTo>
                      <a:pt x="19188" y="3670"/>
                    </a:lnTo>
                    <a:cubicBezTo>
                      <a:pt x="20515" y="4368"/>
                      <a:pt x="21600" y="6079"/>
                      <a:pt x="21600" y="7472"/>
                    </a:cubicBezTo>
                    <a:lnTo>
                      <a:pt x="21600" y="13778"/>
                    </a:lnTo>
                    <a:cubicBezTo>
                      <a:pt x="21600" y="15171"/>
                      <a:pt x="20515" y="16882"/>
                      <a:pt x="19188" y="17580"/>
                    </a:cubicBezTo>
                    <a:lnTo>
                      <a:pt x="13211" y="20727"/>
                    </a:lnTo>
                    <a:cubicBezTo>
                      <a:pt x="11885" y="21425"/>
                      <a:pt x="9715" y="21425"/>
                      <a:pt x="8389" y="20727"/>
                    </a:cubicBezTo>
                    <a:lnTo>
                      <a:pt x="2412" y="17580"/>
                    </a:lnTo>
                    <a:cubicBezTo>
                      <a:pt x="1085" y="16882"/>
                      <a:pt x="0" y="15171"/>
                      <a:pt x="0" y="13778"/>
                    </a:cubicBezTo>
                    <a:lnTo>
                      <a:pt x="0" y="7472"/>
                    </a:lnTo>
                    <a:close/>
                    <a:moveTo>
                      <a:pt x="0" y="7472"/>
                    </a:moveTo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 defTabSz="609585">
                  <a:defRPr/>
                </a:pPr>
                <a:r>
                  <a:rPr lang="es-CL" sz="2400" dirty="0">
                    <a:solidFill>
                      <a:prstClr val="white"/>
                    </a:solidFill>
                    <a:latin typeface="Arial" panose="020B0604020202020204" pitchFamily="34" charset="0"/>
                    <a:ea typeface="Titillium" charset="0"/>
                    <a:cs typeface="Arial" panose="020B0604020202020204" pitchFamily="34" charset="0"/>
                    <a:sym typeface="Arial"/>
                  </a:rPr>
                  <a:t>04</a:t>
                </a:r>
              </a:p>
            </p:txBody>
          </p:sp>
          <p:sp>
            <p:nvSpPr>
              <p:cNvPr id="36" name="TextBox 15">
                <a:extLst>
                  <a:ext uri="{FF2B5EF4-FFF2-40B4-BE49-F238E27FC236}">
                    <a16:creationId xmlns:a16="http://schemas.microsoft.com/office/drawing/2014/main" id="{F721226A-2477-FDDD-72F3-36C4856AF496}"/>
                  </a:ext>
                </a:extLst>
              </p:cNvPr>
              <p:cNvSpPr txBox="1"/>
              <p:nvPr/>
            </p:nvSpPr>
            <p:spPr>
              <a:xfrm>
                <a:off x="7154105" y="1907436"/>
                <a:ext cx="3492711" cy="2661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09585">
                  <a:lnSpc>
                    <a:spcPct val="80000"/>
                  </a:lnSpc>
                  <a:defRPr/>
                </a:pPr>
                <a:r>
                  <a:rPr lang="es-CL" sz="1600" b="1" spc="200" dirty="0">
                    <a:solidFill>
                      <a:prstClr val="black"/>
                    </a:solidFill>
                    <a:latin typeface="Arial" panose="020B0604020202020204" pitchFamily="34" charset="0"/>
                    <a:ea typeface="Titillium" charset="0"/>
                    <a:cs typeface="Arial" panose="020B0604020202020204" pitchFamily="34" charset="0"/>
                    <a:sym typeface="Arial"/>
                  </a:rPr>
                  <a:t>XXXXXXXXXXXX</a:t>
                </a:r>
              </a:p>
            </p:txBody>
          </p:sp>
        </p:grpSp>
        <p:grpSp>
          <p:nvGrpSpPr>
            <p:cNvPr id="37" name="Group 13">
              <a:extLst>
                <a:ext uri="{FF2B5EF4-FFF2-40B4-BE49-F238E27FC236}">
                  <a16:creationId xmlns:a16="http://schemas.microsoft.com/office/drawing/2014/main" id="{26D2CF03-4596-1535-B41B-CD44C5C54ADA}"/>
                </a:ext>
              </a:extLst>
            </p:cNvPr>
            <p:cNvGrpSpPr/>
            <p:nvPr/>
          </p:nvGrpSpPr>
          <p:grpSpPr>
            <a:xfrm>
              <a:off x="6048664" y="4870498"/>
              <a:ext cx="3403303" cy="730333"/>
              <a:chOff x="6096000" y="1553630"/>
              <a:chExt cx="4537734" cy="973777"/>
            </a:xfrm>
          </p:grpSpPr>
          <p:sp>
            <p:nvSpPr>
              <p:cNvPr id="38" name="AutoShape 2">
                <a:extLst>
                  <a:ext uri="{FF2B5EF4-FFF2-40B4-BE49-F238E27FC236}">
                    <a16:creationId xmlns:a16="http://schemas.microsoft.com/office/drawing/2014/main" id="{0593496A-67A6-082E-B34B-186951C52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0" y="1553630"/>
                <a:ext cx="899765" cy="973777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251">
                    <a:moveTo>
                      <a:pt x="0" y="7472"/>
                    </a:moveTo>
                    <a:cubicBezTo>
                      <a:pt x="0" y="6079"/>
                      <a:pt x="1085" y="4368"/>
                      <a:pt x="2412" y="3670"/>
                    </a:cubicBezTo>
                    <a:lnTo>
                      <a:pt x="8389" y="523"/>
                    </a:lnTo>
                    <a:cubicBezTo>
                      <a:pt x="9715" y="-175"/>
                      <a:pt x="11885" y="-175"/>
                      <a:pt x="13211" y="523"/>
                    </a:cubicBezTo>
                    <a:lnTo>
                      <a:pt x="19188" y="3670"/>
                    </a:lnTo>
                    <a:cubicBezTo>
                      <a:pt x="20515" y="4368"/>
                      <a:pt x="21600" y="6079"/>
                      <a:pt x="21600" y="7472"/>
                    </a:cubicBezTo>
                    <a:lnTo>
                      <a:pt x="21600" y="13778"/>
                    </a:lnTo>
                    <a:cubicBezTo>
                      <a:pt x="21600" y="15171"/>
                      <a:pt x="20515" y="16882"/>
                      <a:pt x="19188" y="17580"/>
                    </a:cubicBezTo>
                    <a:lnTo>
                      <a:pt x="13211" y="20727"/>
                    </a:lnTo>
                    <a:cubicBezTo>
                      <a:pt x="11885" y="21425"/>
                      <a:pt x="9715" y="21425"/>
                      <a:pt x="8389" y="20727"/>
                    </a:cubicBezTo>
                    <a:lnTo>
                      <a:pt x="2412" y="17580"/>
                    </a:lnTo>
                    <a:cubicBezTo>
                      <a:pt x="1085" y="16882"/>
                      <a:pt x="0" y="15171"/>
                      <a:pt x="0" y="13778"/>
                    </a:cubicBezTo>
                    <a:lnTo>
                      <a:pt x="0" y="7472"/>
                    </a:lnTo>
                    <a:close/>
                    <a:moveTo>
                      <a:pt x="0" y="7472"/>
                    </a:moveTo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lIns="0" tIns="0" rIns="0" bIns="0" anchor="ctr"/>
              <a:lstStyle/>
              <a:p>
                <a:pPr algn="ctr" defTabSz="609585">
                  <a:defRPr/>
                </a:pPr>
                <a:r>
                  <a:rPr lang="es-CL" sz="2400" dirty="0">
                    <a:solidFill>
                      <a:prstClr val="white"/>
                    </a:solidFill>
                    <a:latin typeface="Arial" panose="020B0604020202020204" pitchFamily="34" charset="0"/>
                    <a:ea typeface="Titillium" charset="0"/>
                    <a:cs typeface="Arial" panose="020B0604020202020204" pitchFamily="34" charset="0"/>
                    <a:sym typeface="Arial"/>
                  </a:rPr>
                  <a:t>05</a:t>
                </a:r>
              </a:p>
            </p:txBody>
          </p:sp>
          <p:sp>
            <p:nvSpPr>
              <p:cNvPr id="39" name="TextBox 15">
                <a:extLst>
                  <a:ext uri="{FF2B5EF4-FFF2-40B4-BE49-F238E27FC236}">
                    <a16:creationId xmlns:a16="http://schemas.microsoft.com/office/drawing/2014/main" id="{4E0B73D8-7FF6-2743-004F-78881BFF26EF}"/>
                  </a:ext>
                </a:extLst>
              </p:cNvPr>
              <p:cNvSpPr txBox="1"/>
              <p:nvPr/>
            </p:nvSpPr>
            <p:spPr>
              <a:xfrm>
                <a:off x="7141023" y="1907436"/>
                <a:ext cx="3492711" cy="2661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609585">
                  <a:lnSpc>
                    <a:spcPct val="80000"/>
                  </a:lnSpc>
                  <a:defRPr/>
                </a:pPr>
                <a:r>
                  <a:rPr lang="es-CL" sz="1600" b="1" spc="200" dirty="0">
                    <a:solidFill>
                      <a:prstClr val="black"/>
                    </a:solidFill>
                    <a:latin typeface="Arial" panose="020B0604020202020204" pitchFamily="34" charset="0"/>
                    <a:ea typeface="Titillium" charset="0"/>
                    <a:cs typeface="Arial" panose="020B0604020202020204" pitchFamily="34" charset="0"/>
                    <a:sym typeface="Arial"/>
                  </a:rPr>
                  <a:t>XXXXXXXXXX</a:t>
                </a:r>
              </a:p>
            </p:txBody>
          </p:sp>
        </p:grpSp>
      </p:grp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6F7138-D227-8129-8AB6-6AB2528EC1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s-CL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s-CL" kern="0" dirty="0">
              <a:solidFill>
                <a:srgbClr val="FFFFFF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CD26D4-C463-5B99-BECD-464D2E1A2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04" y="3046293"/>
            <a:ext cx="4346584" cy="104640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6A8BFD7-811B-71CE-2BF6-0CDB39297A98}"/>
              </a:ext>
            </a:extLst>
          </p:cNvPr>
          <p:cNvGrpSpPr/>
          <p:nvPr/>
        </p:nvGrpSpPr>
        <p:grpSpPr>
          <a:xfrm>
            <a:off x="51467" y="6048121"/>
            <a:ext cx="8596376" cy="733751"/>
            <a:chOff x="484121" y="6021726"/>
            <a:chExt cx="8596376" cy="733751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FDD6D64C-CB1A-C870-091A-F319B5DDF403}"/>
                </a:ext>
              </a:extLst>
            </p:cNvPr>
            <p:cNvSpPr txBox="1"/>
            <p:nvPr/>
          </p:nvSpPr>
          <p:spPr>
            <a:xfrm>
              <a:off x="484121" y="6021726"/>
              <a:ext cx="8552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800" i="1">
                  <a:solidFill>
                    <a:schemeClr val="accent2">
                      <a:lumMod val="75000"/>
                    </a:schemeClr>
                  </a:solidFill>
                  <a:latin typeface="Gabriola" panose="04040605051002020D02" pitchFamily="82" charset="0"/>
                </a:defRPr>
              </a:lvl1pPr>
            </a:lstStyle>
            <a:p>
              <a:pPr defTabSz="1219170">
                <a:buClr>
                  <a:srgbClr val="000000"/>
                </a:buClr>
                <a:defRPr/>
              </a:pPr>
              <a:r>
                <a:rPr lang="es-CL" sz="3600" b="1" kern="0" dirty="0">
                  <a:solidFill>
                    <a:schemeClr val="tx2">
                      <a:lumMod val="75000"/>
                    </a:schemeClr>
                  </a:solidFill>
                  <a:cs typeface="Arial"/>
                  <a:sym typeface="Arial"/>
                </a:rPr>
                <a:t>Transformando energía en futuro</a:t>
              </a:r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5A39126-FB65-083D-6F07-0B121C1F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121" y="6668057"/>
              <a:ext cx="8596376" cy="874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D0009E7-EC73-98C1-55A9-DA6AE6E324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t="33657" r="8689" b="27020"/>
          <a:stretch/>
        </p:blipFill>
        <p:spPr>
          <a:xfrm>
            <a:off x="9778859" y="128153"/>
            <a:ext cx="2078661" cy="64452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FB804F-1B75-1098-AA8C-81CFE2DEFADF}"/>
              </a:ext>
            </a:extLst>
          </p:cNvPr>
          <p:cNvSpPr txBox="1"/>
          <p:nvPr/>
        </p:nvSpPr>
        <p:spPr>
          <a:xfrm>
            <a:off x="406768" y="2234025"/>
            <a:ext cx="518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lnSpc>
                <a:spcPct val="150000"/>
              </a:lnSpc>
              <a:buClr>
                <a:srgbClr val="000000"/>
              </a:buClr>
            </a:pPr>
            <a:r>
              <a:rPr lang="es-CL" b="1" kern="0" dirty="0">
                <a:solidFill>
                  <a:srgbClr val="C7D3E6">
                    <a:lumMod val="2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Texto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C793586-FE50-9CE8-2065-95A80B4564D5}"/>
              </a:ext>
            </a:extLst>
          </p:cNvPr>
          <p:cNvSpPr/>
          <p:nvPr/>
        </p:nvSpPr>
        <p:spPr>
          <a:xfrm>
            <a:off x="985095" y="3884366"/>
            <a:ext cx="2502568" cy="377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s-CL" sz="1400" kern="0" dirty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020F7F-8EBE-14D4-0C1C-EE18B52D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330" y="547813"/>
            <a:ext cx="7011200" cy="1021600"/>
          </a:xfrm>
        </p:spPr>
        <p:txBody>
          <a:bodyPr/>
          <a:lstStyle/>
          <a:p>
            <a:r>
              <a:rPr lang="es-CL" sz="2400" dirty="0"/>
              <a:t>Titulo 1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A7E2204-31CF-94AC-48F7-ACCB014C3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s-CL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3</a:t>
            </a:fld>
            <a:endParaRPr lang="es-CL" kern="0" dirty="0">
              <a:solidFill>
                <a:srgbClr val="FFFFFF"/>
              </a:solidFill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565DCFC-3BFB-A8BE-3BAC-B9BEC8021544}"/>
              </a:ext>
            </a:extLst>
          </p:cNvPr>
          <p:cNvGrpSpPr/>
          <p:nvPr/>
        </p:nvGrpSpPr>
        <p:grpSpPr>
          <a:xfrm>
            <a:off x="484121" y="6021726"/>
            <a:ext cx="8596376" cy="733751"/>
            <a:chOff x="484121" y="6021726"/>
            <a:chExt cx="8596376" cy="733751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B3CFB3CD-02B2-7192-A0F5-FA636EC98D1E}"/>
                </a:ext>
              </a:extLst>
            </p:cNvPr>
            <p:cNvSpPr txBox="1"/>
            <p:nvPr/>
          </p:nvSpPr>
          <p:spPr>
            <a:xfrm>
              <a:off x="484121" y="6021726"/>
              <a:ext cx="8552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800" i="1">
                  <a:solidFill>
                    <a:schemeClr val="accent2">
                      <a:lumMod val="75000"/>
                    </a:schemeClr>
                  </a:solidFill>
                  <a:latin typeface="Gabriola" panose="04040605051002020D02" pitchFamily="82" charset="0"/>
                </a:defRPr>
              </a:lvl1pPr>
            </a:lstStyle>
            <a:p>
              <a:pPr defTabSz="1219170">
                <a:buClr>
                  <a:srgbClr val="000000"/>
                </a:buClr>
                <a:defRPr/>
              </a:pPr>
              <a:r>
                <a:rPr lang="es-CL" sz="3600" b="1" kern="0" dirty="0">
                  <a:solidFill>
                    <a:schemeClr val="tx2">
                      <a:lumMod val="75000"/>
                    </a:schemeClr>
                  </a:solidFill>
                  <a:cs typeface="Arial"/>
                  <a:sym typeface="Arial"/>
                </a:rPr>
                <a:t>Transformando energía en futuro</a:t>
              </a:r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BF9EA349-F771-9FCB-B4D2-5835604B7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121" y="6668057"/>
              <a:ext cx="8596376" cy="87420"/>
            </a:xfrm>
            <a:prstGeom prst="rect">
              <a:avLst/>
            </a:prstGeom>
          </p:spPr>
        </p:pic>
      </p:grpSp>
      <p:grpSp>
        <p:nvGrpSpPr>
          <p:cNvPr id="4" name="Google Shape;239;p16">
            <a:extLst>
              <a:ext uri="{FF2B5EF4-FFF2-40B4-BE49-F238E27FC236}">
                <a16:creationId xmlns:a16="http://schemas.microsoft.com/office/drawing/2014/main" id="{0F98548F-3965-A7AA-CAD1-3FCEB672884C}"/>
              </a:ext>
            </a:extLst>
          </p:cNvPr>
          <p:cNvGrpSpPr/>
          <p:nvPr/>
        </p:nvGrpSpPr>
        <p:grpSpPr>
          <a:xfrm>
            <a:off x="376289" y="787892"/>
            <a:ext cx="492673" cy="492673"/>
            <a:chOff x="2594050" y="1631825"/>
            <a:chExt cx="439625" cy="439625"/>
          </a:xfrm>
        </p:grpSpPr>
        <p:sp>
          <p:nvSpPr>
            <p:cNvPr id="6" name="Google Shape;240;p16">
              <a:extLst>
                <a:ext uri="{FF2B5EF4-FFF2-40B4-BE49-F238E27FC236}">
                  <a16:creationId xmlns:a16="http://schemas.microsoft.com/office/drawing/2014/main" id="{A1CF84D3-4FBF-0361-50CF-9D142B0AB748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241;p16">
              <a:extLst>
                <a:ext uri="{FF2B5EF4-FFF2-40B4-BE49-F238E27FC236}">
                  <a16:creationId xmlns:a16="http://schemas.microsoft.com/office/drawing/2014/main" id="{C6662C9F-706B-53A7-2861-ECB99C2DEE97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242;p16">
              <a:extLst>
                <a:ext uri="{FF2B5EF4-FFF2-40B4-BE49-F238E27FC236}">
                  <a16:creationId xmlns:a16="http://schemas.microsoft.com/office/drawing/2014/main" id="{253BFB00-3564-DA55-7A47-41F5872947F5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243;p16">
              <a:extLst>
                <a:ext uri="{FF2B5EF4-FFF2-40B4-BE49-F238E27FC236}">
                  <a16:creationId xmlns:a16="http://schemas.microsoft.com/office/drawing/2014/main" id="{8E9E7E0A-DB6B-5778-AD75-205A324228B2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97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D0009E7-EC73-98C1-55A9-DA6AE6E324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t="33657" r="8689" b="27020"/>
          <a:stretch/>
        </p:blipFill>
        <p:spPr>
          <a:xfrm>
            <a:off x="9778859" y="128153"/>
            <a:ext cx="2078661" cy="64452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FB804F-1B75-1098-AA8C-81CFE2DEFADF}"/>
              </a:ext>
            </a:extLst>
          </p:cNvPr>
          <p:cNvSpPr txBox="1"/>
          <p:nvPr/>
        </p:nvSpPr>
        <p:spPr>
          <a:xfrm>
            <a:off x="406768" y="2234025"/>
            <a:ext cx="518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-CL" sz="1800" b="1" i="0" u="none" strike="noStrike" kern="0" cap="none" spc="0" normalizeH="0" baseline="0" noProof="0" dirty="0">
                <a:ln>
                  <a:noFill/>
                </a:ln>
                <a:solidFill>
                  <a:srgbClr val="C7D3E6">
                    <a:lumMod val="2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020F7F-8EBE-14D4-0C1C-EE18B52D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330" y="547813"/>
            <a:ext cx="7011200" cy="1021600"/>
          </a:xfrm>
        </p:spPr>
        <p:txBody>
          <a:bodyPr/>
          <a:lstStyle/>
          <a:p>
            <a:r>
              <a:rPr lang="es-CL" sz="2400" dirty="0"/>
              <a:t>Titulo 2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A7E2204-31CF-94AC-48F7-ACCB014C3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s-CL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lang="es-CL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565DCFC-3BFB-A8BE-3BAC-B9BEC8021544}"/>
              </a:ext>
            </a:extLst>
          </p:cNvPr>
          <p:cNvGrpSpPr/>
          <p:nvPr/>
        </p:nvGrpSpPr>
        <p:grpSpPr>
          <a:xfrm>
            <a:off x="484121" y="6021726"/>
            <a:ext cx="8596376" cy="733751"/>
            <a:chOff x="484121" y="6021726"/>
            <a:chExt cx="8596376" cy="733751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B3CFB3CD-02B2-7192-A0F5-FA636EC98D1E}"/>
                </a:ext>
              </a:extLst>
            </p:cNvPr>
            <p:cNvSpPr txBox="1"/>
            <p:nvPr/>
          </p:nvSpPr>
          <p:spPr>
            <a:xfrm>
              <a:off x="484121" y="6021726"/>
              <a:ext cx="8552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800" i="1">
                  <a:solidFill>
                    <a:schemeClr val="accent2">
                      <a:lumMod val="75000"/>
                    </a:schemeClr>
                  </a:solidFill>
                  <a:latin typeface="Gabriola" panose="04040605051002020D02" pitchFamily="82" charset="0"/>
                </a:defRPr>
              </a:lvl1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s-CL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E0E4E9">
                      <a:lumMod val="75000"/>
                    </a:srgbClr>
                  </a:solidFill>
                  <a:effectLst/>
                  <a:uLnTx/>
                  <a:uFillTx/>
                  <a:latin typeface="Gabriola" panose="04040605051002020D02" pitchFamily="82" charset="0"/>
                  <a:ea typeface="+mn-ea"/>
                  <a:cs typeface="Arial"/>
                  <a:sym typeface="Arial"/>
                </a:rPr>
                <a:t>Transformando energía en futuro</a:t>
              </a:r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BF9EA349-F771-9FCB-B4D2-5835604B7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121" y="6668057"/>
              <a:ext cx="8596376" cy="87420"/>
            </a:xfrm>
            <a:prstGeom prst="rect">
              <a:avLst/>
            </a:prstGeom>
          </p:spPr>
        </p:pic>
      </p:grpSp>
      <p:grpSp>
        <p:nvGrpSpPr>
          <p:cNvPr id="4" name="Google Shape;239;p16">
            <a:extLst>
              <a:ext uri="{FF2B5EF4-FFF2-40B4-BE49-F238E27FC236}">
                <a16:creationId xmlns:a16="http://schemas.microsoft.com/office/drawing/2014/main" id="{0F98548F-3965-A7AA-CAD1-3FCEB672884C}"/>
              </a:ext>
            </a:extLst>
          </p:cNvPr>
          <p:cNvGrpSpPr/>
          <p:nvPr/>
        </p:nvGrpSpPr>
        <p:grpSpPr>
          <a:xfrm>
            <a:off x="376289" y="787892"/>
            <a:ext cx="492673" cy="492673"/>
            <a:chOff x="2594050" y="1631825"/>
            <a:chExt cx="439625" cy="439625"/>
          </a:xfrm>
        </p:grpSpPr>
        <p:sp>
          <p:nvSpPr>
            <p:cNvPr id="6" name="Google Shape;240;p16">
              <a:extLst>
                <a:ext uri="{FF2B5EF4-FFF2-40B4-BE49-F238E27FC236}">
                  <a16:creationId xmlns:a16="http://schemas.microsoft.com/office/drawing/2014/main" id="{A1CF84D3-4FBF-0361-50CF-9D142B0AB748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241;p16">
              <a:extLst>
                <a:ext uri="{FF2B5EF4-FFF2-40B4-BE49-F238E27FC236}">
                  <a16:creationId xmlns:a16="http://schemas.microsoft.com/office/drawing/2014/main" id="{C6662C9F-706B-53A7-2861-ECB99C2DEE97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242;p16">
              <a:extLst>
                <a:ext uri="{FF2B5EF4-FFF2-40B4-BE49-F238E27FC236}">
                  <a16:creationId xmlns:a16="http://schemas.microsoft.com/office/drawing/2014/main" id="{253BFB00-3564-DA55-7A47-41F5872947F5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243;p16">
              <a:extLst>
                <a:ext uri="{FF2B5EF4-FFF2-40B4-BE49-F238E27FC236}">
                  <a16:creationId xmlns:a16="http://schemas.microsoft.com/office/drawing/2014/main" id="{8E9E7E0A-DB6B-5778-AD75-205A324228B2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20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D0009E7-EC73-98C1-55A9-DA6AE6E324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t="33657" r="8689" b="27020"/>
          <a:stretch/>
        </p:blipFill>
        <p:spPr>
          <a:xfrm>
            <a:off x="9778859" y="128153"/>
            <a:ext cx="2078661" cy="64452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FB804F-1B75-1098-AA8C-81CFE2DEFADF}"/>
              </a:ext>
            </a:extLst>
          </p:cNvPr>
          <p:cNvSpPr txBox="1"/>
          <p:nvPr/>
        </p:nvSpPr>
        <p:spPr>
          <a:xfrm>
            <a:off x="406768" y="2234025"/>
            <a:ext cx="518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-CL" sz="1800" b="1" i="0" u="none" strike="noStrike" kern="0" cap="none" spc="0" normalizeH="0" baseline="0" noProof="0" dirty="0">
                <a:ln>
                  <a:noFill/>
                </a:ln>
                <a:solidFill>
                  <a:srgbClr val="C7D3E6">
                    <a:lumMod val="25000"/>
                  </a:srgb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Arial"/>
                <a:sym typeface="Arial"/>
              </a:rPr>
              <a:t>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020F7F-8EBE-14D4-0C1C-EE18B52D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330" y="547813"/>
            <a:ext cx="7011200" cy="1021600"/>
          </a:xfrm>
        </p:spPr>
        <p:txBody>
          <a:bodyPr/>
          <a:lstStyle/>
          <a:p>
            <a:r>
              <a:rPr lang="es-CL" sz="2400" dirty="0"/>
              <a:t>Titulo 3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A7E2204-31CF-94AC-48F7-ACCB014C3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s-CL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5</a:t>
            </a:fld>
            <a:endParaRPr kumimoji="0" lang="es-CL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565DCFC-3BFB-A8BE-3BAC-B9BEC8021544}"/>
              </a:ext>
            </a:extLst>
          </p:cNvPr>
          <p:cNvGrpSpPr/>
          <p:nvPr/>
        </p:nvGrpSpPr>
        <p:grpSpPr>
          <a:xfrm>
            <a:off x="484121" y="6021726"/>
            <a:ext cx="8596376" cy="733751"/>
            <a:chOff x="484121" y="6021726"/>
            <a:chExt cx="8596376" cy="733751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B3CFB3CD-02B2-7192-A0F5-FA636EC98D1E}"/>
                </a:ext>
              </a:extLst>
            </p:cNvPr>
            <p:cNvSpPr txBox="1"/>
            <p:nvPr/>
          </p:nvSpPr>
          <p:spPr>
            <a:xfrm>
              <a:off x="484121" y="6021726"/>
              <a:ext cx="8552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800" i="1">
                  <a:solidFill>
                    <a:schemeClr val="accent2">
                      <a:lumMod val="75000"/>
                    </a:schemeClr>
                  </a:solidFill>
                  <a:latin typeface="Gabriola" panose="04040605051002020D02" pitchFamily="82" charset="0"/>
                </a:defRPr>
              </a:lvl1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s-CL" sz="3600" b="1" i="1" u="none" strike="noStrike" kern="0" cap="none" spc="0" normalizeH="0" baseline="0" noProof="0" dirty="0">
                  <a:ln>
                    <a:noFill/>
                  </a:ln>
                  <a:solidFill>
                    <a:srgbClr val="E0E4E9">
                      <a:lumMod val="75000"/>
                    </a:srgbClr>
                  </a:solidFill>
                  <a:effectLst/>
                  <a:uLnTx/>
                  <a:uFillTx/>
                  <a:latin typeface="Gabriola" panose="04040605051002020D02" pitchFamily="82" charset="0"/>
                  <a:ea typeface="+mn-ea"/>
                  <a:cs typeface="Arial"/>
                  <a:sym typeface="Arial"/>
                </a:rPr>
                <a:t>Transformando energía en futuro</a:t>
              </a:r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BF9EA349-F771-9FCB-B4D2-5835604B7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121" y="6668057"/>
              <a:ext cx="8596376" cy="87420"/>
            </a:xfrm>
            <a:prstGeom prst="rect">
              <a:avLst/>
            </a:prstGeom>
          </p:spPr>
        </p:pic>
      </p:grpSp>
      <p:grpSp>
        <p:nvGrpSpPr>
          <p:cNvPr id="4" name="Google Shape;239;p16">
            <a:extLst>
              <a:ext uri="{FF2B5EF4-FFF2-40B4-BE49-F238E27FC236}">
                <a16:creationId xmlns:a16="http://schemas.microsoft.com/office/drawing/2014/main" id="{0F98548F-3965-A7AA-CAD1-3FCEB672884C}"/>
              </a:ext>
            </a:extLst>
          </p:cNvPr>
          <p:cNvGrpSpPr/>
          <p:nvPr/>
        </p:nvGrpSpPr>
        <p:grpSpPr>
          <a:xfrm>
            <a:off x="376289" y="787892"/>
            <a:ext cx="492673" cy="492673"/>
            <a:chOff x="2594050" y="1631825"/>
            <a:chExt cx="439625" cy="439625"/>
          </a:xfrm>
        </p:grpSpPr>
        <p:sp>
          <p:nvSpPr>
            <p:cNvPr id="6" name="Google Shape;240;p16">
              <a:extLst>
                <a:ext uri="{FF2B5EF4-FFF2-40B4-BE49-F238E27FC236}">
                  <a16:creationId xmlns:a16="http://schemas.microsoft.com/office/drawing/2014/main" id="{A1CF84D3-4FBF-0361-50CF-9D142B0AB748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3" name="Google Shape;241;p16">
              <a:extLst>
                <a:ext uri="{FF2B5EF4-FFF2-40B4-BE49-F238E27FC236}">
                  <a16:creationId xmlns:a16="http://schemas.microsoft.com/office/drawing/2014/main" id="{C6662C9F-706B-53A7-2861-ECB99C2DEE97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4" name="Google Shape;242;p16">
              <a:extLst>
                <a:ext uri="{FF2B5EF4-FFF2-40B4-BE49-F238E27FC236}">
                  <a16:creationId xmlns:a16="http://schemas.microsoft.com/office/drawing/2014/main" id="{253BFB00-3564-DA55-7A47-41F5872947F5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5" name="Google Shape;243;p16">
              <a:extLst>
                <a:ext uri="{FF2B5EF4-FFF2-40B4-BE49-F238E27FC236}">
                  <a16:creationId xmlns:a16="http://schemas.microsoft.com/office/drawing/2014/main" id="{8E9E7E0A-DB6B-5778-AD75-205A324228B2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36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0E86D9-8192-1668-4C2C-960B3662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235E-0982-3B42-A838-A74550CD4449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DEB4821-541F-990F-5998-08AAE3B1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05" y="1569326"/>
            <a:ext cx="7747316" cy="17182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EC604FA-3431-C171-F79E-49ED59808E6C}"/>
              </a:ext>
            </a:extLst>
          </p:cNvPr>
          <p:cNvSpPr txBox="1"/>
          <p:nvPr/>
        </p:nvSpPr>
        <p:spPr>
          <a:xfrm>
            <a:off x="4152679" y="3570378"/>
            <a:ext cx="534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i="1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s-CL" sz="3600" b="1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Gabriola" panose="04040605051002020D02" pitchFamily="82" charset="0"/>
                <a:ea typeface="+mn-ea"/>
                <a:cs typeface="Arial"/>
                <a:sym typeface="Arial"/>
              </a:rPr>
              <a:t>Transformando energía en futuro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3B0C908-FB31-5C9D-8263-5D1CD5B4D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21" y="6017783"/>
            <a:ext cx="11633958" cy="64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1434D82-E4CC-89A7-1BD6-9C208C210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581" y="3893544"/>
            <a:ext cx="1814487" cy="181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4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7" name="Google Shape;2607;p122"/>
          <p:cNvGrpSpPr/>
          <p:nvPr/>
        </p:nvGrpSpPr>
        <p:grpSpPr>
          <a:xfrm>
            <a:off x="6874771" y="4114315"/>
            <a:ext cx="632392" cy="735055"/>
            <a:chOff x="4727025" y="1332775"/>
            <a:chExt cx="59900" cy="69625"/>
          </a:xfrm>
        </p:grpSpPr>
        <p:sp>
          <p:nvSpPr>
            <p:cNvPr id="2608" name="Google Shape;2608;p122"/>
            <p:cNvSpPr/>
            <p:nvPr/>
          </p:nvSpPr>
          <p:spPr>
            <a:xfrm>
              <a:off x="4727025" y="1332775"/>
              <a:ext cx="36450" cy="33200"/>
            </a:xfrm>
            <a:custGeom>
              <a:avLst/>
              <a:gdLst/>
              <a:ahLst/>
              <a:cxnLst/>
              <a:rect l="l" t="t" r="r" b="b"/>
              <a:pathLst>
                <a:path w="1458" h="1328" extrusionOk="0">
                  <a:moveTo>
                    <a:pt x="1047" y="1"/>
                  </a:moveTo>
                  <a:lnTo>
                    <a:pt x="1047" y="188"/>
                  </a:lnTo>
                  <a:cubicBezTo>
                    <a:pt x="484" y="289"/>
                    <a:pt x="51" y="758"/>
                    <a:pt x="1" y="1328"/>
                  </a:cubicBezTo>
                  <a:lnTo>
                    <a:pt x="477" y="1328"/>
                  </a:lnTo>
                  <a:cubicBezTo>
                    <a:pt x="527" y="1018"/>
                    <a:pt x="751" y="765"/>
                    <a:pt x="1047" y="679"/>
                  </a:cubicBezTo>
                  <a:lnTo>
                    <a:pt x="1047" y="845"/>
                  </a:lnTo>
                  <a:lnTo>
                    <a:pt x="1458" y="433"/>
                  </a:lnTo>
                  <a:lnTo>
                    <a:pt x="104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122"/>
            <p:cNvSpPr/>
            <p:nvPr/>
          </p:nvSpPr>
          <p:spPr>
            <a:xfrm>
              <a:off x="4750475" y="1369025"/>
              <a:ext cx="36450" cy="33375"/>
            </a:xfrm>
            <a:custGeom>
              <a:avLst/>
              <a:gdLst/>
              <a:ahLst/>
              <a:cxnLst/>
              <a:rect l="l" t="t" r="r" b="b"/>
              <a:pathLst>
                <a:path w="1458" h="1335" extrusionOk="0">
                  <a:moveTo>
                    <a:pt x="974" y="0"/>
                  </a:moveTo>
                  <a:cubicBezTo>
                    <a:pt x="931" y="311"/>
                    <a:pt x="707" y="570"/>
                    <a:pt x="404" y="657"/>
                  </a:cubicBezTo>
                  <a:lnTo>
                    <a:pt x="404" y="491"/>
                  </a:lnTo>
                  <a:lnTo>
                    <a:pt x="0" y="902"/>
                  </a:lnTo>
                  <a:lnTo>
                    <a:pt x="404" y="1335"/>
                  </a:lnTo>
                  <a:lnTo>
                    <a:pt x="404" y="1140"/>
                  </a:lnTo>
                  <a:cubicBezTo>
                    <a:pt x="967" y="1039"/>
                    <a:pt x="1400" y="577"/>
                    <a:pt x="14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10" name="Google Shape;2610;p122"/>
          <p:cNvGrpSpPr/>
          <p:nvPr/>
        </p:nvGrpSpPr>
        <p:grpSpPr>
          <a:xfrm>
            <a:off x="7692979" y="3085787"/>
            <a:ext cx="740871" cy="742708"/>
            <a:chOff x="4820425" y="1329900"/>
            <a:chExt cx="70175" cy="70350"/>
          </a:xfrm>
        </p:grpSpPr>
        <p:sp>
          <p:nvSpPr>
            <p:cNvPr id="2611" name="Google Shape;2611;p122"/>
            <p:cNvSpPr/>
            <p:nvPr/>
          </p:nvSpPr>
          <p:spPr>
            <a:xfrm>
              <a:off x="4862975" y="1335475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122"/>
            <p:cNvSpPr/>
            <p:nvPr/>
          </p:nvSpPr>
          <p:spPr>
            <a:xfrm>
              <a:off x="4820425" y="1360000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122"/>
            <p:cNvSpPr/>
            <p:nvPr/>
          </p:nvSpPr>
          <p:spPr>
            <a:xfrm>
              <a:off x="4850375" y="1372800"/>
              <a:ext cx="34625" cy="27450"/>
            </a:xfrm>
            <a:custGeom>
              <a:avLst/>
              <a:gdLst/>
              <a:ahLst/>
              <a:cxnLst/>
              <a:rect l="l" t="t" r="r" b="b"/>
              <a:pathLst>
                <a:path w="1385" h="1098" extrusionOk="0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122"/>
            <p:cNvSpPr/>
            <p:nvPr/>
          </p:nvSpPr>
          <p:spPr>
            <a:xfrm>
              <a:off x="4825850" y="1329900"/>
              <a:ext cx="34625" cy="27975"/>
            </a:xfrm>
            <a:custGeom>
              <a:avLst/>
              <a:gdLst/>
              <a:ahLst/>
              <a:cxnLst/>
              <a:rect l="l" t="t" r="r" b="b"/>
              <a:pathLst>
                <a:path w="1385" h="1119" extrusionOk="0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15" name="Google Shape;2615;p122"/>
          <p:cNvGrpSpPr/>
          <p:nvPr/>
        </p:nvGrpSpPr>
        <p:grpSpPr>
          <a:xfrm>
            <a:off x="8528138" y="3091794"/>
            <a:ext cx="776765" cy="711828"/>
            <a:chOff x="4903200" y="1331525"/>
            <a:chExt cx="73575" cy="67425"/>
          </a:xfrm>
        </p:grpSpPr>
        <p:sp>
          <p:nvSpPr>
            <p:cNvPr id="2616" name="Google Shape;2616;p122"/>
            <p:cNvSpPr/>
            <p:nvPr/>
          </p:nvSpPr>
          <p:spPr>
            <a:xfrm>
              <a:off x="4903200" y="1331525"/>
              <a:ext cx="73575" cy="67425"/>
            </a:xfrm>
            <a:custGeom>
              <a:avLst/>
              <a:gdLst/>
              <a:ahLst/>
              <a:cxnLst/>
              <a:rect l="l" t="t" r="r" b="b"/>
              <a:pathLst>
                <a:path w="2943" h="2697" extrusionOk="0">
                  <a:moveTo>
                    <a:pt x="1652" y="0"/>
                  </a:moveTo>
                  <a:lnTo>
                    <a:pt x="1652" y="173"/>
                  </a:lnTo>
                  <a:cubicBezTo>
                    <a:pt x="534" y="195"/>
                    <a:pt x="0" y="1551"/>
                    <a:pt x="794" y="2330"/>
                  </a:cubicBezTo>
                  <a:cubicBezTo>
                    <a:pt x="1051" y="2583"/>
                    <a:pt x="1366" y="2696"/>
                    <a:pt x="1674" y="2696"/>
                  </a:cubicBezTo>
                  <a:cubicBezTo>
                    <a:pt x="2323" y="2696"/>
                    <a:pt x="2943" y="2194"/>
                    <a:pt x="2943" y="1435"/>
                  </a:cubicBezTo>
                  <a:lnTo>
                    <a:pt x="2503" y="1435"/>
                  </a:lnTo>
                  <a:cubicBezTo>
                    <a:pt x="2503" y="1928"/>
                    <a:pt x="2093" y="2259"/>
                    <a:pt x="1668" y="2259"/>
                  </a:cubicBezTo>
                  <a:cubicBezTo>
                    <a:pt x="1470" y="2259"/>
                    <a:pt x="1269" y="2187"/>
                    <a:pt x="1104" y="2027"/>
                  </a:cubicBezTo>
                  <a:cubicBezTo>
                    <a:pt x="577" y="1515"/>
                    <a:pt x="923" y="628"/>
                    <a:pt x="1652" y="613"/>
                  </a:cubicBezTo>
                  <a:lnTo>
                    <a:pt x="1652" y="765"/>
                  </a:lnTo>
                  <a:lnTo>
                    <a:pt x="2020" y="390"/>
                  </a:lnTo>
                  <a:lnTo>
                    <a:pt x="165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122"/>
            <p:cNvSpPr/>
            <p:nvPr/>
          </p:nvSpPr>
          <p:spPr>
            <a:xfrm>
              <a:off x="4930250" y="1353150"/>
              <a:ext cx="29775" cy="32475"/>
            </a:xfrm>
            <a:custGeom>
              <a:avLst/>
              <a:gdLst/>
              <a:ahLst/>
              <a:cxnLst/>
              <a:rect l="l" t="t" r="r" b="b"/>
              <a:pathLst>
                <a:path w="1191" h="1299" extrusionOk="0">
                  <a:moveTo>
                    <a:pt x="592" y="1"/>
                  </a:moveTo>
                  <a:cubicBezTo>
                    <a:pt x="274" y="1"/>
                    <a:pt x="15" y="246"/>
                    <a:pt x="0" y="570"/>
                  </a:cubicBezTo>
                  <a:lnTo>
                    <a:pt x="447" y="570"/>
                  </a:lnTo>
                  <a:cubicBezTo>
                    <a:pt x="447" y="479"/>
                    <a:pt x="519" y="416"/>
                    <a:pt x="597" y="416"/>
                  </a:cubicBezTo>
                  <a:cubicBezTo>
                    <a:pt x="624" y="416"/>
                    <a:pt x="652" y="424"/>
                    <a:pt x="678" y="441"/>
                  </a:cubicBezTo>
                  <a:cubicBezTo>
                    <a:pt x="779" y="506"/>
                    <a:pt x="765" y="657"/>
                    <a:pt x="656" y="707"/>
                  </a:cubicBezTo>
                  <a:lnTo>
                    <a:pt x="656" y="534"/>
                  </a:lnTo>
                  <a:lnTo>
                    <a:pt x="289" y="902"/>
                  </a:lnTo>
                  <a:lnTo>
                    <a:pt x="656" y="1299"/>
                  </a:lnTo>
                  <a:lnTo>
                    <a:pt x="656" y="1155"/>
                  </a:lnTo>
                  <a:cubicBezTo>
                    <a:pt x="959" y="1126"/>
                    <a:pt x="1190" y="873"/>
                    <a:pt x="1190" y="570"/>
                  </a:cubicBezTo>
                  <a:cubicBezTo>
                    <a:pt x="1176" y="246"/>
                    <a:pt x="916" y="1"/>
                    <a:pt x="5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18" name="Google Shape;2618;p122"/>
          <p:cNvGrpSpPr/>
          <p:nvPr/>
        </p:nvGrpSpPr>
        <p:grpSpPr>
          <a:xfrm>
            <a:off x="7674108" y="4104946"/>
            <a:ext cx="778613" cy="753793"/>
            <a:chOff x="4815575" y="1416800"/>
            <a:chExt cx="73750" cy="71400"/>
          </a:xfrm>
        </p:grpSpPr>
        <p:sp>
          <p:nvSpPr>
            <p:cNvPr id="2619" name="Google Shape;2619;p122"/>
            <p:cNvSpPr/>
            <p:nvPr/>
          </p:nvSpPr>
          <p:spPr>
            <a:xfrm>
              <a:off x="4815575" y="1416800"/>
              <a:ext cx="43100" cy="52150"/>
            </a:xfrm>
            <a:custGeom>
              <a:avLst/>
              <a:gdLst/>
              <a:ahLst/>
              <a:cxnLst/>
              <a:rect l="l" t="t" r="r" b="b"/>
              <a:pathLst>
                <a:path w="1724" h="2086" extrusionOk="0">
                  <a:moveTo>
                    <a:pt x="1327" y="1"/>
                  </a:moveTo>
                  <a:lnTo>
                    <a:pt x="1327" y="181"/>
                  </a:lnTo>
                  <a:cubicBezTo>
                    <a:pt x="469" y="361"/>
                    <a:pt x="0" y="1299"/>
                    <a:pt x="375" y="2085"/>
                  </a:cubicBezTo>
                  <a:lnTo>
                    <a:pt x="772" y="1818"/>
                  </a:lnTo>
                  <a:cubicBezTo>
                    <a:pt x="729" y="1717"/>
                    <a:pt x="707" y="1609"/>
                    <a:pt x="707" y="1501"/>
                  </a:cubicBezTo>
                  <a:cubicBezTo>
                    <a:pt x="714" y="1111"/>
                    <a:pt x="959" y="772"/>
                    <a:pt x="1327" y="657"/>
                  </a:cubicBezTo>
                  <a:lnTo>
                    <a:pt x="1327" y="823"/>
                  </a:lnTo>
                  <a:lnTo>
                    <a:pt x="1724" y="426"/>
                  </a:lnTo>
                  <a:lnTo>
                    <a:pt x="13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122"/>
            <p:cNvSpPr/>
            <p:nvPr/>
          </p:nvSpPr>
          <p:spPr>
            <a:xfrm>
              <a:off x="4861725" y="1421125"/>
              <a:ext cx="27600" cy="51250"/>
            </a:xfrm>
            <a:custGeom>
              <a:avLst/>
              <a:gdLst/>
              <a:ahLst/>
              <a:cxnLst/>
              <a:rect l="l" t="t" r="r" b="b"/>
              <a:pathLst>
                <a:path w="1104" h="2050" extrusionOk="0">
                  <a:moveTo>
                    <a:pt x="0" y="1"/>
                  </a:moveTo>
                  <a:lnTo>
                    <a:pt x="0" y="477"/>
                  </a:lnTo>
                  <a:cubicBezTo>
                    <a:pt x="375" y="592"/>
                    <a:pt x="635" y="938"/>
                    <a:pt x="635" y="1328"/>
                  </a:cubicBezTo>
                  <a:cubicBezTo>
                    <a:pt x="635" y="1429"/>
                    <a:pt x="621" y="1530"/>
                    <a:pt x="585" y="1624"/>
                  </a:cubicBezTo>
                  <a:lnTo>
                    <a:pt x="404" y="1494"/>
                  </a:lnTo>
                  <a:lnTo>
                    <a:pt x="513" y="2049"/>
                  </a:lnTo>
                  <a:lnTo>
                    <a:pt x="1089" y="1963"/>
                  </a:lnTo>
                  <a:lnTo>
                    <a:pt x="981" y="1883"/>
                  </a:lnTo>
                  <a:cubicBezTo>
                    <a:pt x="1061" y="1710"/>
                    <a:pt x="1104" y="1523"/>
                    <a:pt x="1104" y="1328"/>
                  </a:cubicBezTo>
                  <a:cubicBezTo>
                    <a:pt x="1104" y="679"/>
                    <a:pt x="635" y="12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122"/>
            <p:cNvSpPr/>
            <p:nvPr/>
          </p:nvSpPr>
          <p:spPr>
            <a:xfrm>
              <a:off x="4829450" y="1467825"/>
              <a:ext cx="49250" cy="20375"/>
            </a:xfrm>
            <a:custGeom>
              <a:avLst/>
              <a:gdLst/>
              <a:ahLst/>
              <a:cxnLst/>
              <a:rect l="l" t="t" r="r" b="b"/>
              <a:pathLst>
                <a:path w="1970" h="815" extrusionOk="0">
                  <a:moveTo>
                    <a:pt x="109" y="1"/>
                  </a:moveTo>
                  <a:lnTo>
                    <a:pt x="0" y="556"/>
                  </a:lnTo>
                  <a:lnTo>
                    <a:pt x="137" y="462"/>
                  </a:lnTo>
                  <a:cubicBezTo>
                    <a:pt x="394" y="698"/>
                    <a:pt x="720" y="815"/>
                    <a:pt x="1045" y="815"/>
                  </a:cubicBezTo>
                  <a:cubicBezTo>
                    <a:pt x="1378" y="815"/>
                    <a:pt x="1710" y="692"/>
                    <a:pt x="1969" y="448"/>
                  </a:cubicBezTo>
                  <a:lnTo>
                    <a:pt x="1969" y="441"/>
                  </a:lnTo>
                  <a:lnTo>
                    <a:pt x="1573" y="174"/>
                  </a:lnTo>
                  <a:cubicBezTo>
                    <a:pt x="1418" y="292"/>
                    <a:pt x="1232" y="352"/>
                    <a:pt x="1046" y="352"/>
                  </a:cubicBezTo>
                  <a:cubicBezTo>
                    <a:pt x="868" y="352"/>
                    <a:pt x="689" y="297"/>
                    <a:pt x="534" y="188"/>
                  </a:cubicBezTo>
                  <a:lnTo>
                    <a:pt x="678" y="95"/>
                  </a:lnTo>
                  <a:lnTo>
                    <a:pt x="10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22" name="Google Shape;2622;p122"/>
          <p:cNvGrpSpPr/>
          <p:nvPr/>
        </p:nvGrpSpPr>
        <p:grpSpPr>
          <a:xfrm>
            <a:off x="8520483" y="4145195"/>
            <a:ext cx="786531" cy="673293"/>
            <a:chOff x="4902475" y="1418875"/>
            <a:chExt cx="74500" cy="63775"/>
          </a:xfrm>
        </p:grpSpPr>
        <p:sp>
          <p:nvSpPr>
            <p:cNvPr id="2623" name="Google Shape;2623;p122"/>
            <p:cNvSpPr/>
            <p:nvPr/>
          </p:nvSpPr>
          <p:spPr>
            <a:xfrm>
              <a:off x="4902475" y="1418875"/>
              <a:ext cx="74500" cy="63775"/>
            </a:xfrm>
            <a:custGeom>
              <a:avLst/>
              <a:gdLst/>
              <a:ahLst/>
              <a:cxnLst/>
              <a:rect l="l" t="t" r="r" b="b"/>
              <a:pathLst>
                <a:path w="2980" h="2551" extrusionOk="0">
                  <a:moveTo>
                    <a:pt x="1703" y="444"/>
                  </a:moveTo>
                  <a:cubicBezTo>
                    <a:pt x="2164" y="444"/>
                    <a:pt x="2539" y="819"/>
                    <a:pt x="2539" y="1281"/>
                  </a:cubicBezTo>
                  <a:cubicBezTo>
                    <a:pt x="2539" y="1784"/>
                    <a:pt x="2126" y="2118"/>
                    <a:pt x="1695" y="2118"/>
                  </a:cubicBezTo>
                  <a:cubicBezTo>
                    <a:pt x="1490" y="2118"/>
                    <a:pt x="1281" y="2042"/>
                    <a:pt x="1111" y="1872"/>
                  </a:cubicBezTo>
                  <a:cubicBezTo>
                    <a:pt x="585" y="1346"/>
                    <a:pt x="960" y="444"/>
                    <a:pt x="1703" y="444"/>
                  </a:cubicBezTo>
                  <a:close/>
                  <a:moveTo>
                    <a:pt x="1697" y="0"/>
                  </a:moveTo>
                  <a:cubicBezTo>
                    <a:pt x="1383" y="0"/>
                    <a:pt x="1063" y="118"/>
                    <a:pt x="801" y="379"/>
                  </a:cubicBezTo>
                  <a:cubicBezTo>
                    <a:pt x="0" y="1180"/>
                    <a:pt x="570" y="2550"/>
                    <a:pt x="1703" y="2550"/>
                  </a:cubicBezTo>
                  <a:cubicBezTo>
                    <a:pt x="2409" y="2550"/>
                    <a:pt x="2979" y="1980"/>
                    <a:pt x="2979" y="1281"/>
                  </a:cubicBezTo>
                  <a:cubicBezTo>
                    <a:pt x="2979" y="510"/>
                    <a:pt x="2353" y="0"/>
                    <a:pt x="16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122"/>
            <p:cNvSpPr/>
            <p:nvPr/>
          </p:nvSpPr>
          <p:spPr>
            <a:xfrm>
              <a:off x="4916350" y="1418975"/>
              <a:ext cx="59725" cy="63675"/>
            </a:xfrm>
            <a:custGeom>
              <a:avLst/>
              <a:gdLst/>
              <a:ahLst/>
              <a:cxnLst/>
              <a:rect l="l" t="t" r="r" b="b"/>
              <a:pathLst>
                <a:path w="2389" h="2547" extrusionOk="0">
                  <a:moveTo>
                    <a:pt x="1148" y="0"/>
                  </a:moveTo>
                  <a:cubicBezTo>
                    <a:pt x="765" y="0"/>
                    <a:pt x="397" y="173"/>
                    <a:pt x="159" y="476"/>
                  </a:cubicBezTo>
                  <a:lnTo>
                    <a:pt x="1" y="354"/>
                  </a:lnTo>
                  <a:lnTo>
                    <a:pt x="116" y="967"/>
                  </a:lnTo>
                  <a:lnTo>
                    <a:pt x="700" y="909"/>
                  </a:lnTo>
                  <a:lnTo>
                    <a:pt x="498" y="750"/>
                  </a:lnTo>
                  <a:cubicBezTo>
                    <a:pt x="669" y="541"/>
                    <a:pt x="910" y="441"/>
                    <a:pt x="1149" y="441"/>
                  </a:cubicBezTo>
                  <a:cubicBezTo>
                    <a:pt x="1454" y="441"/>
                    <a:pt x="1755" y="605"/>
                    <a:pt x="1905" y="916"/>
                  </a:cubicBezTo>
                  <a:cubicBezTo>
                    <a:pt x="2165" y="1472"/>
                    <a:pt x="1768" y="2106"/>
                    <a:pt x="1148" y="2106"/>
                  </a:cubicBezTo>
                  <a:lnTo>
                    <a:pt x="1148" y="2546"/>
                  </a:lnTo>
                  <a:cubicBezTo>
                    <a:pt x="1840" y="2532"/>
                    <a:pt x="2388" y="1962"/>
                    <a:pt x="2388" y="1277"/>
                  </a:cubicBezTo>
                  <a:cubicBezTo>
                    <a:pt x="2388" y="584"/>
                    <a:pt x="1840" y="22"/>
                    <a:pt x="11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25" name="Google Shape;2625;p122"/>
          <p:cNvGrpSpPr/>
          <p:nvPr/>
        </p:nvGrpSpPr>
        <p:grpSpPr>
          <a:xfrm>
            <a:off x="7687437" y="5101334"/>
            <a:ext cx="751956" cy="756169"/>
            <a:chOff x="4818100" y="1507675"/>
            <a:chExt cx="71225" cy="71625"/>
          </a:xfrm>
        </p:grpSpPr>
        <p:sp>
          <p:nvSpPr>
            <p:cNvPr id="2626" name="Google Shape;2626;p122"/>
            <p:cNvSpPr/>
            <p:nvPr/>
          </p:nvSpPr>
          <p:spPr>
            <a:xfrm>
              <a:off x="4818100" y="1507675"/>
              <a:ext cx="46000" cy="56300"/>
            </a:xfrm>
            <a:custGeom>
              <a:avLst/>
              <a:gdLst/>
              <a:ahLst/>
              <a:cxnLst/>
              <a:rect l="l" t="t" r="r" b="b"/>
              <a:pathLst>
                <a:path w="1840" h="2252" extrusionOk="0">
                  <a:moveTo>
                    <a:pt x="1457" y="1"/>
                  </a:moveTo>
                  <a:lnTo>
                    <a:pt x="1457" y="159"/>
                  </a:lnTo>
                  <a:cubicBezTo>
                    <a:pt x="606" y="188"/>
                    <a:pt x="0" y="989"/>
                    <a:pt x="195" y="1818"/>
                  </a:cubicBezTo>
                  <a:cubicBezTo>
                    <a:pt x="188" y="1818"/>
                    <a:pt x="188" y="1825"/>
                    <a:pt x="188" y="1833"/>
                  </a:cubicBezTo>
                  <a:lnTo>
                    <a:pt x="195" y="1869"/>
                  </a:lnTo>
                  <a:cubicBezTo>
                    <a:pt x="195" y="1876"/>
                    <a:pt x="202" y="1883"/>
                    <a:pt x="202" y="1898"/>
                  </a:cubicBezTo>
                  <a:cubicBezTo>
                    <a:pt x="202" y="1905"/>
                    <a:pt x="209" y="1912"/>
                    <a:pt x="209" y="1919"/>
                  </a:cubicBezTo>
                  <a:cubicBezTo>
                    <a:pt x="209" y="1934"/>
                    <a:pt x="216" y="1948"/>
                    <a:pt x="224" y="1955"/>
                  </a:cubicBezTo>
                  <a:lnTo>
                    <a:pt x="231" y="1977"/>
                  </a:lnTo>
                  <a:cubicBezTo>
                    <a:pt x="245" y="2013"/>
                    <a:pt x="260" y="2056"/>
                    <a:pt x="274" y="2092"/>
                  </a:cubicBezTo>
                  <a:lnTo>
                    <a:pt x="281" y="2100"/>
                  </a:lnTo>
                  <a:cubicBezTo>
                    <a:pt x="289" y="2114"/>
                    <a:pt x="296" y="2128"/>
                    <a:pt x="303" y="2143"/>
                  </a:cubicBezTo>
                  <a:lnTo>
                    <a:pt x="317" y="2157"/>
                  </a:lnTo>
                  <a:cubicBezTo>
                    <a:pt x="317" y="2172"/>
                    <a:pt x="325" y="2186"/>
                    <a:pt x="332" y="2201"/>
                  </a:cubicBezTo>
                  <a:lnTo>
                    <a:pt x="346" y="2215"/>
                  </a:lnTo>
                  <a:cubicBezTo>
                    <a:pt x="353" y="2229"/>
                    <a:pt x="361" y="2237"/>
                    <a:pt x="368" y="2251"/>
                  </a:cubicBezTo>
                  <a:lnTo>
                    <a:pt x="743" y="1970"/>
                  </a:lnTo>
                  <a:lnTo>
                    <a:pt x="721" y="1934"/>
                  </a:lnTo>
                  <a:lnTo>
                    <a:pt x="700" y="1898"/>
                  </a:lnTo>
                  <a:lnTo>
                    <a:pt x="692" y="1883"/>
                  </a:lnTo>
                  <a:cubicBezTo>
                    <a:pt x="685" y="1862"/>
                    <a:pt x="678" y="1847"/>
                    <a:pt x="671" y="1825"/>
                  </a:cubicBezTo>
                  <a:cubicBezTo>
                    <a:pt x="671" y="1818"/>
                    <a:pt x="664" y="1811"/>
                    <a:pt x="664" y="1804"/>
                  </a:cubicBezTo>
                  <a:cubicBezTo>
                    <a:pt x="664" y="1797"/>
                    <a:pt x="656" y="1782"/>
                    <a:pt x="649" y="1775"/>
                  </a:cubicBezTo>
                  <a:lnTo>
                    <a:pt x="642" y="1732"/>
                  </a:lnTo>
                  <a:lnTo>
                    <a:pt x="635" y="1703"/>
                  </a:lnTo>
                  <a:lnTo>
                    <a:pt x="628" y="1667"/>
                  </a:lnTo>
                  <a:lnTo>
                    <a:pt x="628" y="1645"/>
                  </a:lnTo>
                  <a:cubicBezTo>
                    <a:pt x="628" y="1638"/>
                    <a:pt x="620" y="1609"/>
                    <a:pt x="620" y="1587"/>
                  </a:cubicBezTo>
                  <a:lnTo>
                    <a:pt x="620" y="1573"/>
                  </a:lnTo>
                  <a:lnTo>
                    <a:pt x="620" y="1508"/>
                  </a:lnTo>
                  <a:cubicBezTo>
                    <a:pt x="620" y="1039"/>
                    <a:pt x="988" y="650"/>
                    <a:pt x="1457" y="628"/>
                  </a:cubicBezTo>
                  <a:lnTo>
                    <a:pt x="1457" y="809"/>
                  </a:lnTo>
                  <a:lnTo>
                    <a:pt x="1839" y="419"/>
                  </a:lnTo>
                  <a:lnTo>
                    <a:pt x="145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122"/>
            <p:cNvSpPr/>
            <p:nvPr/>
          </p:nvSpPr>
          <p:spPr>
            <a:xfrm>
              <a:off x="4869825" y="1519575"/>
              <a:ext cx="19500" cy="23825"/>
            </a:xfrm>
            <a:custGeom>
              <a:avLst/>
              <a:gdLst/>
              <a:ahLst/>
              <a:cxnLst/>
              <a:rect l="l" t="t" r="r" b="b"/>
              <a:pathLst>
                <a:path w="780" h="953" extrusionOk="0">
                  <a:moveTo>
                    <a:pt x="304" y="1"/>
                  </a:moveTo>
                  <a:lnTo>
                    <a:pt x="1" y="354"/>
                  </a:lnTo>
                  <a:cubicBezTo>
                    <a:pt x="181" y="506"/>
                    <a:pt x="289" y="722"/>
                    <a:pt x="311" y="953"/>
                  </a:cubicBezTo>
                  <a:lnTo>
                    <a:pt x="780" y="953"/>
                  </a:lnTo>
                  <a:cubicBezTo>
                    <a:pt x="751" y="585"/>
                    <a:pt x="585" y="239"/>
                    <a:pt x="30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122"/>
            <p:cNvSpPr/>
            <p:nvPr/>
          </p:nvSpPr>
          <p:spPr>
            <a:xfrm>
              <a:off x="4857575" y="1547700"/>
              <a:ext cx="31575" cy="31600"/>
            </a:xfrm>
            <a:custGeom>
              <a:avLst/>
              <a:gdLst/>
              <a:ahLst/>
              <a:cxnLst/>
              <a:rect l="l" t="t" r="r" b="b"/>
              <a:pathLst>
                <a:path w="1263" h="1264" extrusionOk="0">
                  <a:moveTo>
                    <a:pt x="801" y="1"/>
                  </a:moveTo>
                  <a:cubicBezTo>
                    <a:pt x="758" y="419"/>
                    <a:pt x="426" y="751"/>
                    <a:pt x="1" y="794"/>
                  </a:cubicBezTo>
                  <a:lnTo>
                    <a:pt x="1" y="1263"/>
                  </a:lnTo>
                  <a:cubicBezTo>
                    <a:pt x="679" y="1213"/>
                    <a:pt x="1219" y="679"/>
                    <a:pt x="126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122"/>
            <p:cNvSpPr/>
            <p:nvPr/>
          </p:nvSpPr>
          <p:spPr>
            <a:xfrm>
              <a:off x="4829800" y="1560150"/>
              <a:ext cx="23650" cy="18950"/>
            </a:xfrm>
            <a:custGeom>
              <a:avLst/>
              <a:gdLst/>
              <a:ahLst/>
              <a:cxnLst/>
              <a:rect l="l" t="t" r="r" b="b"/>
              <a:pathLst>
                <a:path w="946" h="758" extrusionOk="0">
                  <a:moveTo>
                    <a:pt x="376" y="1"/>
                  </a:moveTo>
                  <a:lnTo>
                    <a:pt x="1" y="282"/>
                  </a:lnTo>
                  <a:cubicBezTo>
                    <a:pt x="239" y="563"/>
                    <a:pt x="578" y="736"/>
                    <a:pt x="946" y="758"/>
                  </a:cubicBezTo>
                  <a:lnTo>
                    <a:pt x="946" y="289"/>
                  </a:lnTo>
                  <a:cubicBezTo>
                    <a:pt x="722" y="267"/>
                    <a:pt x="520" y="166"/>
                    <a:pt x="37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30" name="Google Shape;2630;p122"/>
          <p:cNvGrpSpPr/>
          <p:nvPr/>
        </p:nvGrpSpPr>
        <p:grpSpPr>
          <a:xfrm>
            <a:off x="6772101" y="5105949"/>
            <a:ext cx="837735" cy="784673"/>
            <a:chOff x="4721450" y="1509475"/>
            <a:chExt cx="79350" cy="74325"/>
          </a:xfrm>
        </p:grpSpPr>
        <p:sp>
          <p:nvSpPr>
            <p:cNvPr id="2631" name="Google Shape;2631;p122"/>
            <p:cNvSpPr/>
            <p:nvPr/>
          </p:nvSpPr>
          <p:spPr>
            <a:xfrm>
              <a:off x="4729025" y="1509475"/>
              <a:ext cx="27050" cy="26725"/>
            </a:xfrm>
            <a:custGeom>
              <a:avLst/>
              <a:gdLst/>
              <a:ahLst/>
              <a:cxnLst/>
              <a:rect l="l" t="t" r="r" b="b"/>
              <a:pathLst>
                <a:path w="1082" h="1069" extrusionOk="0">
                  <a:moveTo>
                    <a:pt x="440" y="1"/>
                  </a:moveTo>
                  <a:lnTo>
                    <a:pt x="570" y="224"/>
                  </a:lnTo>
                  <a:cubicBezTo>
                    <a:pt x="296" y="405"/>
                    <a:pt x="94" y="672"/>
                    <a:pt x="0" y="989"/>
                  </a:cubicBezTo>
                  <a:lnTo>
                    <a:pt x="188" y="809"/>
                  </a:lnTo>
                  <a:lnTo>
                    <a:pt x="462" y="1068"/>
                  </a:lnTo>
                  <a:cubicBezTo>
                    <a:pt x="527" y="888"/>
                    <a:pt x="649" y="737"/>
                    <a:pt x="808" y="628"/>
                  </a:cubicBezTo>
                  <a:lnTo>
                    <a:pt x="923" y="823"/>
                  </a:lnTo>
                  <a:lnTo>
                    <a:pt x="1082" y="188"/>
                  </a:lnTo>
                  <a:lnTo>
                    <a:pt x="44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122"/>
            <p:cNvSpPr/>
            <p:nvPr/>
          </p:nvSpPr>
          <p:spPr>
            <a:xfrm>
              <a:off x="4721450" y="1533275"/>
              <a:ext cx="32300" cy="42600"/>
            </a:xfrm>
            <a:custGeom>
              <a:avLst/>
              <a:gdLst/>
              <a:ahLst/>
              <a:cxnLst/>
              <a:rect l="l" t="t" r="r" b="b"/>
              <a:pathLst>
                <a:path w="1292" h="1704" extrusionOk="0">
                  <a:moveTo>
                    <a:pt x="491" y="1"/>
                  </a:moveTo>
                  <a:lnTo>
                    <a:pt x="0" y="455"/>
                  </a:lnTo>
                  <a:lnTo>
                    <a:pt x="238" y="455"/>
                  </a:lnTo>
                  <a:cubicBezTo>
                    <a:pt x="253" y="1025"/>
                    <a:pt x="635" y="1530"/>
                    <a:pt x="1183" y="1703"/>
                  </a:cubicBezTo>
                  <a:lnTo>
                    <a:pt x="1024" y="1530"/>
                  </a:lnTo>
                  <a:lnTo>
                    <a:pt x="1291" y="1256"/>
                  </a:lnTo>
                  <a:cubicBezTo>
                    <a:pt x="952" y="1133"/>
                    <a:pt x="721" y="816"/>
                    <a:pt x="707" y="455"/>
                  </a:cubicBezTo>
                  <a:lnTo>
                    <a:pt x="945" y="455"/>
                  </a:lnTo>
                  <a:lnTo>
                    <a:pt x="49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122"/>
            <p:cNvSpPr/>
            <p:nvPr/>
          </p:nvSpPr>
          <p:spPr>
            <a:xfrm>
              <a:off x="4750650" y="1551675"/>
              <a:ext cx="42950" cy="32125"/>
            </a:xfrm>
            <a:custGeom>
              <a:avLst/>
              <a:gdLst/>
              <a:ahLst/>
              <a:cxnLst/>
              <a:rect l="l" t="t" r="r" b="b"/>
              <a:pathLst>
                <a:path w="1718" h="1285" extrusionOk="0">
                  <a:moveTo>
                    <a:pt x="1256" y="1"/>
                  </a:moveTo>
                  <a:cubicBezTo>
                    <a:pt x="1126" y="332"/>
                    <a:pt x="808" y="556"/>
                    <a:pt x="448" y="570"/>
                  </a:cubicBezTo>
                  <a:lnTo>
                    <a:pt x="448" y="340"/>
                  </a:lnTo>
                  <a:lnTo>
                    <a:pt x="1" y="794"/>
                  </a:lnTo>
                  <a:lnTo>
                    <a:pt x="448" y="1284"/>
                  </a:lnTo>
                  <a:lnTo>
                    <a:pt x="448" y="1032"/>
                  </a:lnTo>
                  <a:cubicBezTo>
                    <a:pt x="1039" y="1025"/>
                    <a:pt x="1551" y="635"/>
                    <a:pt x="1717" y="73"/>
                  </a:cubicBezTo>
                  <a:lnTo>
                    <a:pt x="1717" y="73"/>
                  </a:lnTo>
                  <a:lnTo>
                    <a:pt x="1515" y="260"/>
                  </a:lnTo>
                  <a:lnTo>
                    <a:pt x="125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122"/>
            <p:cNvSpPr/>
            <p:nvPr/>
          </p:nvSpPr>
          <p:spPr>
            <a:xfrm>
              <a:off x="4761300" y="1510025"/>
              <a:ext cx="39500" cy="44375"/>
            </a:xfrm>
            <a:custGeom>
              <a:avLst/>
              <a:gdLst/>
              <a:ahLst/>
              <a:cxnLst/>
              <a:rect l="l" t="t" r="r" b="b"/>
              <a:pathLst>
                <a:path w="1580" h="1775" extrusionOk="0">
                  <a:moveTo>
                    <a:pt x="13" y="0"/>
                  </a:moveTo>
                  <a:cubicBezTo>
                    <a:pt x="9" y="0"/>
                    <a:pt x="5" y="0"/>
                    <a:pt x="0" y="0"/>
                  </a:cubicBezTo>
                  <a:lnTo>
                    <a:pt x="0" y="462"/>
                  </a:lnTo>
                  <a:cubicBezTo>
                    <a:pt x="476" y="462"/>
                    <a:pt x="873" y="844"/>
                    <a:pt x="880" y="1328"/>
                  </a:cubicBezTo>
                  <a:lnTo>
                    <a:pt x="635" y="1328"/>
                  </a:lnTo>
                  <a:lnTo>
                    <a:pt x="1089" y="1775"/>
                  </a:lnTo>
                  <a:lnTo>
                    <a:pt x="1580" y="1328"/>
                  </a:lnTo>
                  <a:lnTo>
                    <a:pt x="1349" y="1328"/>
                  </a:lnTo>
                  <a:cubicBezTo>
                    <a:pt x="1335" y="589"/>
                    <a:pt x="743" y="0"/>
                    <a:pt x="1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35" name="Google Shape;2635;p122"/>
          <p:cNvGrpSpPr/>
          <p:nvPr/>
        </p:nvGrpSpPr>
        <p:grpSpPr>
          <a:xfrm>
            <a:off x="8566144" y="5085369"/>
            <a:ext cx="742717" cy="750363"/>
            <a:chOff x="4906800" y="1507500"/>
            <a:chExt cx="70350" cy="71075"/>
          </a:xfrm>
        </p:grpSpPr>
        <p:sp>
          <p:nvSpPr>
            <p:cNvPr id="2636" name="Google Shape;2636;p122"/>
            <p:cNvSpPr/>
            <p:nvPr/>
          </p:nvSpPr>
          <p:spPr>
            <a:xfrm>
              <a:off x="4916000" y="1507500"/>
              <a:ext cx="30850" cy="24000"/>
            </a:xfrm>
            <a:custGeom>
              <a:avLst/>
              <a:gdLst/>
              <a:ahLst/>
              <a:cxnLst/>
              <a:rect l="l" t="t" r="r" b="b"/>
              <a:pathLst>
                <a:path w="1234" h="960" extrusionOk="0">
                  <a:moveTo>
                    <a:pt x="837" y="1"/>
                  </a:moveTo>
                  <a:lnTo>
                    <a:pt x="837" y="202"/>
                  </a:lnTo>
                  <a:cubicBezTo>
                    <a:pt x="484" y="282"/>
                    <a:pt x="181" y="498"/>
                    <a:pt x="0" y="808"/>
                  </a:cubicBezTo>
                  <a:lnTo>
                    <a:pt x="455" y="960"/>
                  </a:lnTo>
                  <a:cubicBezTo>
                    <a:pt x="556" y="837"/>
                    <a:pt x="686" y="736"/>
                    <a:pt x="837" y="686"/>
                  </a:cubicBezTo>
                  <a:lnTo>
                    <a:pt x="837" y="823"/>
                  </a:lnTo>
                  <a:lnTo>
                    <a:pt x="1234" y="426"/>
                  </a:lnTo>
                  <a:lnTo>
                    <a:pt x="83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122"/>
            <p:cNvSpPr/>
            <p:nvPr/>
          </p:nvSpPr>
          <p:spPr>
            <a:xfrm>
              <a:off x="4906800" y="1533825"/>
              <a:ext cx="19675" cy="32475"/>
            </a:xfrm>
            <a:custGeom>
              <a:avLst/>
              <a:gdLst/>
              <a:ahLst/>
              <a:cxnLst/>
              <a:rect l="l" t="t" r="r" b="b"/>
              <a:pathLst>
                <a:path w="787" h="1299" extrusionOk="0">
                  <a:moveTo>
                    <a:pt x="527" y="1"/>
                  </a:moveTo>
                  <a:lnTo>
                    <a:pt x="1" y="246"/>
                  </a:lnTo>
                  <a:lnTo>
                    <a:pt x="181" y="303"/>
                  </a:lnTo>
                  <a:cubicBezTo>
                    <a:pt x="181" y="347"/>
                    <a:pt x="174" y="390"/>
                    <a:pt x="174" y="433"/>
                  </a:cubicBezTo>
                  <a:cubicBezTo>
                    <a:pt x="174" y="751"/>
                    <a:pt x="289" y="1061"/>
                    <a:pt x="498" y="1299"/>
                  </a:cubicBezTo>
                  <a:lnTo>
                    <a:pt x="787" y="909"/>
                  </a:lnTo>
                  <a:cubicBezTo>
                    <a:pt x="693" y="772"/>
                    <a:pt x="650" y="614"/>
                    <a:pt x="642" y="455"/>
                  </a:cubicBezTo>
                  <a:lnTo>
                    <a:pt x="642" y="455"/>
                  </a:lnTo>
                  <a:lnTo>
                    <a:pt x="787" y="498"/>
                  </a:lnTo>
                  <a:lnTo>
                    <a:pt x="5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122"/>
            <p:cNvSpPr/>
            <p:nvPr/>
          </p:nvSpPr>
          <p:spPr>
            <a:xfrm>
              <a:off x="4926625" y="1561950"/>
              <a:ext cx="30675" cy="16625"/>
            </a:xfrm>
            <a:custGeom>
              <a:avLst/>
              <a:gdLst/>
              <a:ahLst/>
              <a:cxnLst/>
              <a:rect l="l" t="t" r="r" b="b"/>
              <a:pathLst>
                <a:path w="1227" h="665" extrusionOk="0">
                  <a:moveTo>
                    <a:pt x="556" y="1"/>
                  </a:moveTo>
                  <a:lnTo>
                    <a:pt x="1" y="87"/>
                  </a:lnTo>
                  <a:lnTo>
                    <a:pt x="66" y="664"/>
                  </a:lnTo>
                  <a:lnTo>
                    <a:pt x="181" y="513"/>
                  </a:lnTo>
                  <a:cubicBezTo>
                    <a:pt x="347" y="585"/>
                    <a:pt x="526" y="621"/>
                    <a:pt x="704" y="621"/>
                  </a:cubicBezTo>
                  <a:cubicBezTo>
                    <a:pt x="883" y="621"/>
                    <a:pt x="1061" y="585"/>
                    <a:pt x="1227" y="513"/>
                  </a:cubicBezTo>
                  <a:lnTo>
                    <a:pt x="946" y="123"/>
                  </a:lnTo>
                  <a:cubicBezTo>
                    <a:pt x="866" y="149"/>
                    <a:pt x="785" y="161"/>
                    <a:pt x="704" y="161"/>
                  </a:cubicBezTo>
                  <a:cubicBezTo>
                    <a:pt x="623" y="161"/>
                    <a:pt x="542" y="149"/>
                    <a:pt x="462" y="123"/>
                  </a:cubicBezTo>
                  <a:lnTo>
                    <a:pt x="55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122"/>
            <p:cNvSpPr/>
            <p:nvPr/>
          </p:nvSpPr>
          <p:spPr>
            <a:xfrm>
              <a:off x="4957475" y="1541400"/>
              <a:ext cx="19675" cy="27800"/>
            </a:xfrm>
            <a:custGeom>
              <a:avLst/>
              <a:gdLst/>
              <a:ahLst/>
              <a:cxnLst/>
              <a:rect l="l" t="t" r="r" b="b"/>
              <a:pathLst>
                <a:path w="787" h="1112" extrusionOk="0">
                  <a:moveTo>
                    <a:pt x="779" y="0"/>
                  </a:moveTo>
                  <a:lnTo>
                    <a:pt x="318" y="145"/>
                  </a:lnTo>
                  <a:cubicBezTo>
                    <a:pt x="318" y="303"/>
                    <a:pt x="274" y="455"/>
                    <a:pt x="188" y="592"/>
                  </a:cubicBezTo>
                  <a:lnTo>
                    <a:pt x="80" y="448"/>
                  </a:lnTo>
                  <a:lnTo>
                    <a:pt x="0" y="1003"/>
                  </a:lnTo>
                  <a:lnTo>
                    <a:pt x="570" y="1111"/>
                  </a:lnTo>
                  <a:lnTo>
                    <a:pt x="469" y="981"/>
                  </a:lnTo>
                  <a:cubicBezTo>
                    <a:pt x="671" y="743"/>
                    <a:pt x="786" y="440"/>
                    <a:pt x="786" y="130"/>
                  </a:cubicBezTo>
                  <a:cubicBezTo>
                    <a:pt x="786" y="87"/>
                    <a:pt x="786" y="44"/>
                    <a:pt x="7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122"/>
            <p:cNvSpPr/>
            <p:nvPr/>
          </p:nvSpPr>
          <p:spPr>
            <a:xfrm>
              <a:off x="4951325" y="1512550"/>
              <a:ext cx="24925" cy="26350"/>
            </a:xfrm>
            <a:custGeom>
              <a:avLst/>
              <a:gdLst/>
              <a:ahLst/>
              <a:cxnLst/>
              <a:rect l="l" t="t" r="r" b="b"/>
              <a:pathLst>
                <a:path w="997" h="1054" extrusionOk="0">
                  <a:moveTo>
                    <a:pt x="1" y="0"/>
                  </a:moveTo>
                  <a:lnTo>
                    <a:pt x="1" y="476"/>
                  </a:lnTo>
                  <a:cubicBezTo>
                    <a:pt x="145" y="534"/>
                    <a:pt x="282" y="628"/>
                    <a:pt x="376" y="751"/>
                  </a:cubicBezTo>
                  <a:lnTo>
                    <a:pt x="210" y="801"/>
                  </a:lnTo>
                  <a:lnTo>
                    <a:pt x="715" y="1053"/>
                  </a:lnTo>
                  <a:lnTo>
                    <a:pt x="996" y="549"/>
                  </a:lnTo>
                  <a:lnTo>
                    <a:pt x="996" y="549"/>
                  </a:lnTo>
                  <a:lnTo>
                    <a:pt x="838" y="599"/>
                  </a:lnTo>
                  <a:cubicBezTo>
                    <a:pt x="650" y="296"/>
                    <a:pt x="347" y="7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41" name="Google Shape;2641;p122"/>
          <p:cNvGrpSpPr/>
          <p:nvPr/>
        </p:nvGrpSpPr>
        <p:grpSpPr>
          <a:xfrm>
            <a:off x="5949621" y="3121284"/>
            <a:ext cx="690579" cy="690579"/>
            <a:chOff x="3736598" y="2170606"/>
            <a:chExt cx="404889" cy="404889"/>
          </a:xfrm>
        </p:grpSpPr>
        <p:sp>
          <p:nvSpPr>
            <p:cNvPr id="2642" name="Google Shape;2642;p122"/>
            <p:cNvSpPr/>
            <p:nvPr/>
          </p:nvSpPr>
          <p:spPr>
            <a:xfrm>
              <a:off x="3950281" y="2170846"/>
              <a:ext cx="191206" cy="231947"/>
            </a:xfrm>
            <a:custGeom>
              <a:avLst/>
              <a:gdLst/>
              <a:ahLst/>
              <a:cxnLst/>
              <a:rect l="l" t="t" r="r" b="b"/>
              <a:pathLst>
                <a:path w="8781" h="10652" extrusionOk="0">
                  <a:moveTo>
                    <a:pt x="23" y="1"/>
                  </a:moveTo>
                  <a:lnTo>
                    <a:pt x="1435" y="2583"/>
                  </a:lnTo>
                  <a:lnTo>
                    <a:pt x="0" y="5246"/>
                  </a:lnTo>
                  <a:cubicBezTo>
                    <a:pt x="1997" y="5498"/>
                    <a:pt x="3512" y="7186"/>
                    <a:pt x="3547" y="9217"/>
                  </a:cubicBezTo>
                  <a:lnTo>
                    <a:pt x="6187" y="10652"/>
                  </a:lnTo>
                  <a:lnTo>
                    <a:pt x="8780" y="9217"/>
                  </a:lnTo>
                  <a:cubicBezTo>
                    <a:pt x="8746" y="4305"/>
                    <a:pt x="4913" y="276"/>
                    <a:pt x="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122"/>
            <p:cNvSpPr/>
            <p:nvPr/>
          </p:nvSpPr>
          <p:spPr>
            <a:xfrm>
              <a:off x="3737099" y="2170606"/>
              <a:ext cx="231947" cy="191446"/>
            </a:xfrm>
            <a:custGeom>
              <a:avLst/>
              <a:gdLst/>
              <a:ahLst/>
              <a:cxnLst/>
              <a:rect l="l" t="t" r="r" b="b"/>
              <a:pathLst>
                <a:path w="10652" h="8792" extrusionOk="0">
                  <a:moveTo>
                    <a:pt x="9216" y="0"/>
                  </a:moveTo>
                  <a:cubicBezTo>
                    <a:pt x="4304" y="35"/>
                    <a:pt x="276" y="3868"/>
                    <a:pt x="0" y="8769"/>
                  </a:cubicBezTo>
                  <a:lnTo>
                    <a:pt x="2583" y="7346"/>
                  </a:lnTo>
                  <a:lnTo>
                    <a:pt x="5245" y="8792"/>
                  </a:lnTo>
                  <a:cubicBezTo>
                    <a:pt x="5498" y="6783"/>
                    <a:pt x="7185" y="5268"/>
                    <a:pt x="9216" y="5234"/>
                  </a:cubicBezTo>
                  <a:lnTo>
                    <a:pt x="10651" y="2594"/>
                  </a:lnTo>
                  <a:lnTo>
                    <a:pt x="921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122"/>
            <p:cNvSpPr/>
            <p:nvPr/>
          </p:nvSpPr>
          <p:spPr>
            <a:xfrm>
              <a:off x="3909539" y="2384027"/>
              <a:ext cx="231686" cy="191468"/>
            </a:xfrm>
            <a:custGeom>
              <a:avLst/>
              <a:gdLst/>
              <a:ahLst/>
              <a:cxnLst/>
              <a:rect l="l" t="t" r="r" b="b"/>
              <a:pathLst>
                <a:path w="10640" h="8793" extrusionOk="0">
                  <a:moveTo>
                    <a:pt x="5395" y="1"/>
                  </a:moveTo>
                  <a:cubicBezTo>
                    <a:pt x="5142" y="1998"/>
                    <a:pt x="3455" y="3513"/>
                    <a:pt x="1435" y="3559"/>
                  </a:cubicBezTo>
                  <a:lnTo>
                    <a:pt x="0" y="6187"/>
                  </a:lnTo>
                  <a:lnTo>
                    <a:pt x="1424" y="8792"/>
                  </a:lnTo>
                  <a:cubicBezTo>
                    <a:pt x="6324" y="8758"/>
                    <a:pt x="10364" y="4913"/>
                    <a:pt x="10640" y="24"/>
                  </a:cubicBezTo>
                  <a:lnTo>
                    <a:pt x="10640" y="24"/>
                  </a:lnTo>
                  <a:lnTo>
                    <a:pt x="8058" y="1436"/>
                  </a:lnTo>
                  <a:lnTo>
                    <a:pt x="539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122"/>
            <p:cNvSpPr/>
            <p:nvPr/>
          </p:nvSpPr>
          <p:spPr>
            <a:xfrm>
              <a:off x="3736598" y="2343307"/>
              <a:ext cx="191707" cy="231686"/>
            </a:xfrm>
            <a:custGeom>
              <a:avLst/>
              <a:gdLst/>
              <a:ahLst/>
              <a:cxnLst/>
              <a:rect l="l" t="t" r="r" b="b"/>
              <a:pathLst>
                <a:path w="8804" h="10640" extrusionOk="0">
                  <a:moveTo>
                    <a:pt x="2606" y="0"/>
                  </a:moveTo>
                  <a:lnTo>
                    <a:pt x="0" y="1435"/>
                  </a:lnTo>
                  <a:cubicBezTo>
                    <a:pt x="46" y="6335"/>
                    <a:pt x="3880" y="10364"/>
                    <a:pt x="8769" y="10639"/>
                  </a:cubicBezTo>
                  <a:lnTo>
                    <a:pt x="7357" y="8057"/>
                  </a:lnTo>
                  <a:lnTo>
                    <a:pt x="8803" y="5394"/>
                  </a:lnTo>
                  <a:cubicBezTo>
                    <a:pt x="6795" y="5142"/>
                    <a:pt x="5280" y="3455"/>
                    <a:pt x="5245" y="1435"/>
                  </a:cubicBezTo>
                  <a:lnTo>
                    <a:pt x="260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46" name="Google Shape;2646;p122"/>
          <p:cNvGrpSpPr/>
          <p:nvPr/>
        </p:nvGrpSpPr>
        <p:grpSpPr>
          <a:xfrm>
            <a:off x="4972369" y="3121415"/>
            <a:ext cx="782648" cy="690320"/>
            <a:chOff x="3161917" y="2170682"/>
            <a:chExt cx="458870" cy="404737"/>
          </a:xfrm>
        </p:grpSpPr>
        <p:sp>
          <p:nvSpPr>
            <p:cNvPr id="2647" name="Google Shape;2647;p122"/>
            <p:cNvSpPr/>
            <p:nvPr/>
          </p:nvSpPr>
          <p:spPr>
            <a:xfrm>
              <a:off x="3161917" y="2170682"/>
              <a:ext cx="277174" cy="291676"/>
            </a:xfrm>
            <a:custGeom>
              <a:avLst/>
              <a:gdLst/>
              <a:ahLst/>
              <a:cxnLst/>
              <a:rect l="l" t="t" r="r" b="b"/>
              <a:pathLst>
                <a:path w="12729" h="13395" extrusionOk="0">
                  <a:moveTo>
                    <a:pt x="11294" y="0"/>
                  </a:moveTo>
                  <a:cubicBezTo>
                    <a:pt x="4442" y="46"/>
                    <a:pt x="0" y="7242"/>
                    <a:pt x="3019" y="13394"/>
                  </a:cubicBezTo>
                  <a:lnTo>
                    <a:pt x="4522" y="10915"/>
                  </a:lnTo>
                  <a:lnTo>
                    <a:pt x="7598" y="10835"/>
                  </a:lnTo>
                  <a:cubicBezTo>
                    <a:pt x="6531" y="8195"/>
                    <a:pt x="8436" y="5291"/>
                    <a:pt x="11294" y="5234"/>
                  </a:cubicBezTo>
                  <a:lnTo>
                    <a:pt x="12729" y="2606"/>
                  </a:lnTo>
                  <a:lnTo>
                    <a:pt x="1129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122"/>
            <p:cNvSpPr/>
            <p:nvPr/>
          </p:nvSpPr>
          <p:spPr>
            <a:xfrm>
              <a:off x="3420326" y="2170922"/>
              <a:ext cx="200461" cy="302934"/>
            </a:xfrm>
            <a:custGeom>
              <a:avLst/>
              <a:gdLst/>
              <a:ahLst/>
              <a:cxnLst/>
              <a:rect l="l" t="t" r="r" b="b"/>
              <a:pathLst>
                <a:path w="9206" h="13912" extrusionOk="0">
                  <a:moveTo>
                    <a:pt x="24" y="1"/>
                  </a:moveTo>
                  <a:lnTo>
                    <a:pt x="1447" y="2583"/>
                  </a:lnTo>
                  <a:lnTo>
                    <a:pt x="1" y="5246"/>
                  </a:lnTo>
                  <a:cubicBezTo>
                    <a:pt x="2893" y="5602"/>
                    <a:pt x="4488" y="8815"/>
                    <a:pt x="3008" y="11329"/>
                  </a:cubicBezTo>
                  <a:lnTo>
                    <a:pt x="4557" y="13854"/>
                  </a:lnTo>
                  <a:lnTo>
                    <a:pt x="7564" y="13911"/>
                  </a:lnTo>
                  <a:cubicBezTo>
                    <a:pt x="9171" y="11122"/>
                    <a:pt x="9206" y="7691"/>
                    <a:pt x="7679" y="4856"/>
                  </a:cubicBezTo>
                  <a:cubicBezTo>
                    <a:pt x="6141" y="2021"/>
                    <a:pt x="3237" y="184"/>
                    <a:pt x="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122"/>
            <p:cNvSpPr/>
            <p:nvPr/>
          </p:nvSpPr>
          <p:spPr>
            <a:xfrm>
              <a:off x="3233645" y="2417594"/>
              <a:ext cx="344393" cy="157825"/>
            </a:xfrm>
            <a:custGeom>
              <a:avLst/>
              <a:gdLst/>
              <a:ahLst/>
              <a:cxnLst/>
              <a:rect l="l" t="t" r="r" b="b"/>
              <a:pathLst>
                <a:path w="15816" h="7248" extrusionOk="0">
                  <a:moveTo>
                    <a:pt x="4557" y="1"/>
                  </a:moveTo>
                  <a:lnTo>
                    <a:pt x="1515" y="81"/>
                  </a:lnTo>
                  <a:lnTo>
                    <a:pt x="0" y="2583"/>
                  </a:lnTo>
                  <a:cubicBezTo>
                    <a:pt x="1607" y="5372"/>
                    <a:pt x="4545" y="7140"/>
                    <a:pt x="7770" y="7243"/>
                  </a:cubicBezTo>
                  <a:cubicBezTo>
                    <a:pt x="7870" y="7246"/>
                    <a:pt x="7970" y="7248"/>
                    <a:pt x="8070" y="7248"/>
                  </a:cubicBezTo>
                  <a:cubicBezTo>
                    <a:pt x="11183" y="7248"/>
                    <a:pt x="14092" y="5691"/>
                    <a:pt x="15816" y="3088"/>
                  </a:cubicBezTo>
                  <a:lnTo>
                    <a:pt x="12832" y="3019"/>
                  </a:lnTo>
                  <a:lnTo>
                    <a:pt x="11260" y="471"/>
                  </a:lnTo>
                  <a:cubicBezTo>
                    <a:pt x="10437" y="1506"/>
                    <a:pt x="9252" y="2011"/>
                    <a:pt x="8072" y="2011"/>
                  </a:cubicBezTo>
                  <a:cubicBezTo>
                    <a:pt x="6699" y="2011"/>
                    <a:pt x="5334" y="1328"/>
                    <a:pt x="455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50" name="Google Shape;2650;p122"/>
          <p:cNvGrpSpPr/>
          <p:nvPr/>
        </p:nvGrpSpPr>
        <p:grpSpPr>
          <a:xfrm>
            <a:off x="5003066" y="4136534"/>
            <a:ext cx="721257" cy="690617"/>
            <a:chOff x="3179914" y="2889488"/>
            <a:chExt cx="422876" cy="404911"/>
          </a:xfrm>
        </p:grpSpPr>
        <p:sp>
          <p:nvSpPr>
            <p:cNvPr id="2651" name="Google Shape;2651;p122"/>
            <p:cNvSpPr/>
            <p:nvPr/>
          </p:nvSpPr>
          <p:spPr>
            <a:xfrm>
              <a:off x="3402328" y="2889749"/>
              <a:ext cx="163726" cy="157477"/>
            </a:xfrm>
            <a:custGeom>
              <a:avLst/>
              <a:gdLst/>
              <a:ahLst/>
              <a:cxnLst/>
              <a:rect l="l" t="t" r="r" b="b"/>
              <a:pathLst>
                <a:path w="7519" h="7232" extrusionOk="0">
                  <a:moveTo>
                    <a:pt x="24" y="0"/>
                  </a:moveTo>
                  <a:lnTo>
                    <a:pt x="1447" y="2583"/>
                  </a:lnTo>
                  <a:lnTo>
                    <a:pt x="1" y="5257"/>
                  </a:lnTo>
                  <a:cubicBezTo>
                    <a:pt x="1252" y="5418"/>
                    <a:pt x="2365" y="6141"/>
                    <a:pt x="2996" y="7231"/>
                  </a:cubicBezTo>
                  <a:lnTo>
                    <a:pt x="5958" y="7151"/>
                  </a:lnTo>
                  <a:lnTo>
                    <a:pt x="7518" y="4580"/>
                  </a:lnTo>
                  <a:cubicBezTo>
                    <a:pt x="5946" y="1894"/>
                    <a:pt x="3134" y="184"/>
                    <a:pt x="2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122"/>
            <p:cNvSpPr/>
            <p:nvPr/>
          </p:nvSpPr>
          <p:spPr>
            <a:xfrm>
              <a:off x="3467807" y="3000956"/>
              <a:ext cx="134983" cy="191707"/>
            </a:xfrm>
            <a:custGeom>
              <a:avLst/>
              <a:gdLst/>
              <a:ahLst/>
              <a:cxnLst/>
              <a:rect l="l" t="t" r="r" b="b"/>
              <a:pathLst>
                <a:path w="6199" h="8804" extrusionOk="0">
                  <a:moveTo>
                    <a:pt x="4798" y="1"/>
                  </a:moveTo>
                  <a:lnTo>
                    <a:pt x="3249" y="2549"/>
                  </a:lnTo>
                  <a:lnTo>
                    <a:pt x="242" y="2629"/>
                  </a:lnTo>
                  <a:cubicBezTo>
                    <a:pt x="724" y="3800"/>
                    <a:pt x="644" y="5131"/>
                    <a:pt x="1" y="6221"/>
                  </a:cubicBezTo>
                  <a:lnTo>
                    <a:pt x="1550" y="8746"/>
                  </a:lnTo>
                  <a:lnTo>
                    <a:pt x="4557" y="8804"/>
                  </a:lnTo>
                  <a:cubicBezTo>
                    <a:pt x="6107" y="6095"/>
                    <a:pt x="6199" y="2790"/>
                    <a:pt x="479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122"/>
            <p:cNvSpPr/>
            <p:nvPr/>
          </p:nvSpPr>
          <p:spPr>
            <a:xfrm>
              <a:off x="3222637" y="2889488"/>
              <a:ext cx="198457" cy="149224"/>
            </a:xfrm>
            <a:custGeom>
              <a:avLst/>
              <a:gdLst/>
              <a:ahLst/>
              <a:cxnLst/>
              <a:rect l="l" t="t" r="r" b="b"/>
              <a:pathLst>
                <a:path w="9114" h="6853" extrusionOk="0">
                  <a:moveTo>
                    <a:pt x="7690" y="1"/>
                  </a:moveTo>
                  <a:cubicBezTo>
                    <a:pt x="4592" y="24"/>
                    <a:pt x="1711" y="1585"/>
                    <a:pt x="1" y="4156"/>
                  </a:cubicBezTo>
                  <a:lnTo>
                    <a:pt x="2904" y="4225"/>
                  </a:lnTo>
                  <a:lnTo>
                    <a:pt x="4511" y="6853"/>
                  </a:lnTo>
                  <a:cubicBezTo>
                    <a:pt x="5257" y="5854"/>
                    <a:pt x="6428" y="5258"/>
                    <a:pt x="7679" y="5235"/>
                  </a:cubicBezTo>
                  <a:lnTo>
                    <a:pt x="9114" y="2606"/>
                  </a:lnTo>
                  <a:lnTo>
                    <a:pt x="769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122"/>
            <p:cNvSpPr/>
            <p:nvPr/>
          </p:nvSpPr>
          <p:spPr>
            <a:xfrm>
              <a:off x="3179914" y="2991462"/>
              <a:ext cx="133960" cy="190205"/>
            </a:xfrm>
            <a:custGeom>
              <a:avLst/>
              <a:gdLst/>
              <a:ahLst/>
              <a:cxnLst/>
              <a:rect l="l" t="t" r="r" b="b"/>
              <a:pathLst>
                <a:path w="6152" h="8735" extrusionOk="0">
                  <a:moveTo>
                    <a:pt x="1641" y="1"/>
                  </a:moveTo>
                  <a:cubicBezTo>
                    <a:pt x="103" y="2686"/>
                    <a:pt x="0" y="5957"/>
                    <a:pt x="1366" y="8735"/>
                  </a:cubicBezTo>
                  <a:lnTo>
                    <a:pt x="2869" y="6244"/>
                  </a:lnTo>
                  <a:lnTo>
                    <a:pt x="5957" y="6164"/>
                  </a:lnTo>
                  <a:cubicBezTo>
                    <a:pt x="5486" y="5016"/>
                    <a:pt x="5555" y="3731"/>
                    <a:pt x="6152" y="2640"/>
                  </a:cubicBezTo>
                  <a:lnTo>
                    <a:pt x="4568" y="58"/>
                  </a:lnTo>
                  <a:lnTo>
                    <a:pt x="164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122"/>
            <p:cNvSpPr/>
            <p:nvPr/>
          </p:nvSpPr>
          <p:spPr>
            <a:xfrm>
              <a:off x="3215887" y="3136661"/>
              <a:ext cx="162725" cy="157477"/>
            </a:xfrm>
            <a:custGeom>
              <a:avLst/>
              <a:gdLst/>
              <a:ahLst/>
              <a:cxnLst/>
              <a:rect l="l" t="t" r="r" b="b"/>
              <a:pathLst>
                <a:path w="7473" h="7232" extrusionOk="0">
                  <a:moveTo>
                    <a:pt x="4546" y="1"/>
                  </a:moveTo>
                  <a:lnTo>
                    <a:pt x="1516" y="81"/>
                  </a:lnTo>
                  <a:lnTo>
                    <a:pt x="1" y="2583"/>
                  </a:lnTo>
                  <a:cubicBezTo>
                    <a:pt x="1550" y="5280"/>
                    <a:pt x="4339" y="7025"/>
                    <a:pt x="7438" y="7232"/>
                  </a:cubicBezTo>
                  <a:lnTo>
                    <a:pt x="6026" y="4649"/>
                  </a:lnTo>
                  <a:lnTo>
                    <a:pt x="7472" y="1964"/>
                  </a:lnTo>
                  <a:cubicBezTo>
                    <a:pt x="6256" y="1791"/>
                    <a:pt x="5177" y="1068"/>
                    <a:pt x="45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122"/>
            <p:cNvSpPr/>
            <p:nvPr/>
          </p:nvSpPr>
          <p:spPr>
            <a:xfrm>
              <a:off x="3359605" y="3146677"/>
              <a:ext cx="200439" cy="147722"/>
            </a:xfrm>
            <a:custGeom>
              <a:avLst/>
              <a:gdLst/>
              <a:ahLst/>
              <a:cxnLst/>
              <a:rect l="l" t="t" r="r" b="b"/>
              <a:pathLst>
                <a:path w="9205" h="6784" extrusionOk="0">
                  <a:moveTo>
                    <a:pt x="4649" y="0"/>
                  </a:moveTo>
                  <a:cubicBezTo>
                    <a:pt x="3880" y="976"/>
                    <a:pt x="2697" y="1549"/>
                    <a:pt x="1446" y="1549"/>
                  </a:cubicBezTo>
                  <a:lnTo>
                    <a:pt x="1435" y="1549"/>
                  </a:lnTo>
                  <a:lnTo>
                    <a:pt x="0" y="4189"/>
                  </a:lnTo>
                  <a:lnTo>
                    <a:pt x="1435" y="6783"/>
                  </a:lnTo>
                  <a:lnTo>
                    <a:pt x="1446" y="6783"/>
                  </a:lnTo>
                  <a:cubicBezTo>
                    <a:pt x="1458" y="6783"/>
                    <a:pt x="1469" y="6783"/>
                    <a:pt x="1481" y="6783"/>
                  </a:cubicBezTo>
                  <a:cubicBezTo>
                    <a:pt x="4589" y="6783"/>
                    <a:pt x="7490" y="5224"/>
                    <a:pt x="9205" y="2628"/>
                  </a:cubicBezTo>
                  <a:lnTo>
                    <a:pt x="6221" y="2559"/>
                  </a:lnTo>
                  <a:lnTo>
                    <a:pt x="464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57" name="Google Shape;2657;p122"/>
          <p:cNvGrpSpPr/>
          <p:nvPr/>
        </p:nvGrpSpPr>
        <p:grpSpPr>
          <a:xfrm>
            <a:off x="5937457" y="4136478"/>
            <a:ext cx="714907" cy="690729"/>
            <a:chOff x="3729467" y="2889422"/>
            <a:chExt cx="419153" cy="404977"/>
          </a:xfrm>
        </p:grpSpPr>
        <p:sp>
          <p:nvSpPr>
            <p:cNvPr id="2658" name="Google Shape;2658;p122"/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122"/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122"/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122"/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122"/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122"/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122"/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65" name="Google Shape;2665;p122"/>
          <p:cNvGrpSpPr/>
          <p:nvPr/>
        </p:nvGrpSpPr>
        <p:grpSpPr>
          <a:xfrm>
            <a:off x="2653502" y="4594384"/>
            <a:ext cx="1287135" cy="179481"/>
            <a:chOff x="4411970" y="2962952"/>
            <a:chExt cx="706544" cy="104212"/>
          </a:xfrm>
        </p:grpSpPr>
        <p:sp>
          <p:nvSpPr>
            <p:cNvPr id="2666" name="Google Shape;2666;p122"/>
            <p:cNvSpPr/>
            <p:nvPr/>
          </p:nvSpPr>
          <p:spPr>
            <a:xfrm>
              <a:off x="4583864" y="2962952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122"/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122"/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122"/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70" name="Google Shape;2670;p122"/>
          <p:cNvGrpSpPr/>
          <p:nvPr/>
        </p:nvGrpSpPr>
        <p:grpSpPr>
          <a:xfrm>
            <a:off x="2653501" y="4054769"/>
            <a:ext cx="1280211" cy="385563"/>
            <a:chOff x="4411970" y="2726085"/>
            <a:chExt cx="643107" cy="193659"/>
          </a:xfrm>
        </p:grpSpPr>
        <p:sp>
          <p:nvSpPr>
            <p:cNvPr id="2671" name="Google Shape;2671;p122"/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122"/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122"/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74" name="Google Shape;2674;p122"/>
          <p:cNvGrpSpPr/>
          <p:nvPr/>
        </p:nvGrpSpPr>
        <p:grpSpPr>
          <a:xfrm>
            <a:off x="1331499" y="4393867"/>
            <a:ext cx="1082004" cy="336779"/>
            <a:chOff x="4411970" y="4340222"/>
            <a:chExt cx="779467" cy="242683"/>
          </a:xfrm>
        </p:grpSpPr>
        <p:sp>
          <p:nvSpPr>
            <p:cNvPr id="2675" name="Google Shape;2675;p122"/>
            <p:cNvSpPr/>
            <p:nvPr/>
          </p:nvSpPr>
          <p:spPr>
            <a:xfrm>
              <a:off x="4411970" y="4340222"/>
              <a:ext cx="121370" cy="121370"/>
            </a:xfrm>
            <a:custGeom>
              <a:avLst/>
              <a:gdLst/>
              <a:ahLst/>
              <a:cxnLst/>
              <a:rect l="l" t="t" r="r" b="b"/>
              <a:pathLst>
                <a:path w="2688" h="2688" extrusionOk="0">
                  <a:moveTo>
                    <a:pt x="2688" y="1"/>
                  </a:moveTo>
                  <a:cubicBezTo>
                    <a:pt x="1205" y="1"/>
                    <a:pt x="1" y="1203"/>
                    <a:pt x="1" y="2688"/>
                  </a:cubicBezTo>
                  <a:lnTo>
                    <a:pt x="379" y="2688"/>
                  </a:lnTo>
                  <a:cubicBezTo>
                    <a:pt x="379" y="1411"/>
                    <a:pt x="1413" y="379"/>
                    <a:pt x="2688" y="379"/>
                  </a:cubicBezTo>
                  <a:lnTo>
                    <a:pt x="268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7994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122"/>
            <p:cNvSpPr/>
            <p:nvPr/>
          </p:nvSpPr>
          <p:spPr>
            <a:xfrm>
              <a:off x="4457032" y="4385284"/>
              <a:ext cx="152661" cy="152615"/>
            </a:xfrm>
            <a:custGeom>
              <a:avLst/>
              <a:gdLst/>
              <a:ahLst/>
              <a:cxnLst/>
              <a:rect l="l" t="t" r="r" b="b"/>
              <a:pathLst>
                <a:path w="3381" h="3380" extrusionOk="0">
                  <a:moveTo>
                    <a:pt x="1690" y="0"/>
                  </a:moveTo>
                  <a:cubicBezTo>
                    <a:pt x="756" y="0"/>
                    <a:pt x="0" y="756"/>
                    <a:pt x="0" y="1690"/>
                  </a:cubicBezTo>
                  <a:cubicBezTo>
                    <a:pt x="0" y="2623"/>
                    <a:pt x="756" y="3379"/>
                    <a:pt x="1690" y="3379"/>
                  </a:cubicBezTo>
                  <a:cubicBezTo>
                    <a:pt x="2623" y="3379"/>
                    <a:pt x="3381" y="2623"/>
                    <a:pt x="3381" y="1690"/>
                  </a:cubicBezTo>
                  <a:cubicBezTo>
                    <a:pt x="3381" y="756"/>
                    <a:pt x="2623" y="0"/>
                    <a:pt x="169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122"/>
            <p:cNvSpPr/>
            <p:nvPr/>
          </p:nvSpPr>
          <p:spPr>
            <a:xfrm>
              <a:off x="4533392" y="4383749"/>
              <a:ext cx="658046" cy="199155"/>
            </a:xfrm>
            <a:custGeom>
              <a:avLst/>
              <a:gdLst/>
              <a:ahLst/>
              <a:cxnLst/>
              <a:rect l="l" t="t" r="r" b="b"/>
              <a:pathLst>
                <a:path w="16511" h="4997" extrusionOk="0">
                  <a:moveTo>
                    <a:pt x="4619" y="1"/>
                  </a:moveTo>
                  <a:cubicBezTo>
                    <a:pt x="3342" y="1"/>
                    <a:pt x="2309" y="1035"/>
                    <a:pt x="2309" y="2310"/>
                  </a:cubicBezTo>
                  <a:cubicBezTo>
                    <a:pt x="2309" y="3586"/>
                    <a:pt x="1275" y="4619"/>
                    <a:pt x="0" y="4619"/>
                  </a:cubicBezTo>
                  <a:lnTo>
                    <a:pt x="0" y="4997"/>
                  </a:lnTo>
                  <a:cubicBezTo>
                    <a:pt x="482" y="4997"/>
                    <a:pt x="958" y="4867"/>
                    <a:pt x="1373" y="4619"/>
                  </a:cubicBezTo>
                  <a:lnTo>
                    <a:pt x="14185" y="4619"/>
                  </a:lnTo>
                  <a:cubicBezTo>
                    <a:pt x="15472" y="4619"/>
                    <a:pt x="16510" y="3567"/>
                    <a:pt x="16494" y="2279"/>
                  </a:cubicBezTo>
                  <a:cubicBezTo>
                    <a:pt x="16478" y="1006"/>
                    <a:pt x="15399" y="1"/>
                    <a:pt x="141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7994A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78" name="Google Shape;2678;p122"/>
          <p:cNvGrpSpPr/>
          <p:nvPr/>
        </p:nvGrpSpPr>
        <p:grpSpPr>
          <a:xfrm>
            <a:off x="2653501" y="3612411"/>
            <a:ext cx="1286880" cy="288307"/>
            <a:chOff x="4411970" y="2468674"/>
            <a:chExt cx="747317" cy="167425"/>
          </a:xfrm>
        </p:grpSpPr>
        <p:sp>
          <p:nvSpPr>
            <p:cNvPr id="2679" name="Google Shape;2679;p122"/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122"/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81" name="Google Shape;2681;p122"/>
          <p:cNvSpPr/>
          <p:nvPr/>
        </p:nvSpPr>
        <p:spPr>
          <a:xfrm>
            <a:off x="1329165" y="4018786"/>
            <a:ext cx="1080824" cy="257311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noFill/>
          <a:ln w="9525" cap="flat" cmpd="sng">
            <a:solidFill>
              <a:srgbClr val="445D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682" name="Google Shape;2682;p122"/>
          <p:cNvGrpSpPr/>
          <p:nvPr/>
        </p:nvGrpSpPr>
        <p:grpSpPr>
          <a:xfrm>
            <a:off x="1330257" y="3112916"/>
            <a:ext cx="2612055" cy="278379"/>
            <a:chOff x="6336019" y="3733725"/>
            <a:chExt cx="2566206" cy="351310"/>
          </a:xfrm>
        </p:grpSpPr>
        <p:sp>
          <p:nvSpPr>
            <p:cNvPr id="2683" name="Google Shape;2683;p122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122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122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122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87" name="Google Shape;2687;p122"/>
          <p:cNvGrpSpPr/>
          <p:nvPr/>
        </p:nvGrpSpPr>
        <p:grpSpPr>
          <a:xfrm>
            <a:off x="2653502" y="5267469"/>
            <a:ext cx="1262068" cy="204267"/>
            <a:chOff x="4404545" y="3301592"/>
            <a:chExt cx="782403" cy="129272"/>
          </a:xfrm>
        </p:grpSpPr>
        <p:sp>
          <p:nvSpPr>
            <p:cNvPr id="2688" name="Google Shape;2688;p122"/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122"/>
            <p:cNvSpPr/>
            <p:nvPr/>
          </p:nvSpPr>
          <p:spPr>
            <a:xfrm>
              <a:off x="4420869" y="3318308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90" name="Google Shape;2690;p122"/>
          <p:cNvGrpSpPr/>
          <p:nvPr/>
        </p:nvGrpSpPr>
        <p:grpSpPr>
          <a:xfrm>
            <a:off x="2653502" y="4927917"/>
            <a:ext cx="1283009" cy="185503"/>
            <a:chOff x="4411970" y="3131459"/>
            <a:chExt cx="710520" cy="117397"/>
          </a:xfrm>
        </p:grpSpPr>
        <p:sp>
          <p:nvSpPr>
            <p:cNvPr id="2691" name="Google Shape;2691;p122"/>
            <p:cNvSpPr/>
            <p:nvPr/>
          </p:nvSpPr>
          <p:spPr>
            <a:xfrm>
              <a:off x="4411970" y="3131459"/>
              <a:ext cx="710520" cy="117397"/>
            </a:xfrm>
            <a:custGeom>
              <a:avLst/>
              <a:gdLst/>
              <a:ahLst/>
              <a:cxnLst/>
              <a:rect l="l" t="t" r="r" b="b"/>
              <a:pathLst>
                <a:path w="15736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122"/>
            <p:cNvSpPr/>
            <p:nvPr/>
          </p:nvSpPr>
          <p:spPr>
            <a:xfrm>
              <a:off x="4411970" y="3131459"/>
              <a:ext cx="168012" cy="117397"/>
            </a:xfrm>
            <a:custGeom>
              <a:avLst/>
              <a:gdLst/>
              <a:ahLst/>
              <a:cxnLst/>
              <a:rect l="l" t="t" r="r" b="b"/>
              <a:pathLst>
                <a:path w="3721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93" name="Google Shape;2693;p122" descr="Timeline background shape"/>
          <p:cNvSpPr/>
          <p:nvPr/>
        </p:nvSpPr>
        <p:spPr>
          <a:xfrm>
            <a:off x="2653501" y="5625788"/>
            <a:ext cx="1280400" cy="2040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rgbClr val="667E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694" name="Google Shape;2694;p122"/>
          <p:cNvGrpSpPr/>
          <p:nvPr/>
        </p:nvGrpSpPr>
        <p:grpSpPr>
          <a:xfrm>
            <a:off x="1320361" y="4828804"/>
            <a:ext cx="1098451" cy="611984"/>
            <a:chOff x="4411970" y="1801825"/>
            <a:chExt cx="734586" cy="409262"/>
          </a:xfrm>
        </p:grpSpPr>
        <p:sp>
          <p:nvSpPr>
            <p:cNvPr id="2695" name="Google Shape;2695;p122"/>
            <p:cNvSpPr/>
            <p:nvPr/>
          </p:nvSpPr>
          <p:spPr>
            <a:xfrm>
              <a:off x="4411970" y="1801825"/>
              <a:ext cx="734586" cy="409262"/>
            </a:xfrm>
            <a:custGeom>
              <a:avLst/>
              <a:gdLst/>
              <a:ahLst/>
              <a:cxnLst/>
              <a:rect l="l" t="t" r="r" b="b"/>
              <a:pathLst>
                <a:path w="16269" h="9064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12834" y="7328"/>
                  </a:lnTo>
                  <a:lnTo>
                    <a:pt x="13836" y="9064"/>
                  </a:lnTo>
                  <a:lnTo>
                    <a:pt x="14839" y="7328"/>
                  </a:lnTo>
                  <a:lnTo>
                    <a:pt x="15839" y="7328"/>
                  </a:lnTo>
                  <a:cubicBezTo>
                    <a:pt x="16076" y="7328"/>
                    <a:pt x="16269" y="7137"/>
                    <a:pt x="16269" y="6900"/>
                  </a:cubicBezTo>
                  <a:lnTo>
                    <a:pt x="16269" y="428"/>
                  </a:lnTo>
                  <a:cubicBezTo>
                    <a:pt x="16267" y="191"/>
                    <a:pt x="16076" y="0"/>
                    <a:pt x="158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122"/>
            <p:cNvSpPr/>
            <p:nvPr/>
          </p:nvSpPr>
          <p:spPr>
            <a:xfrm>
              <a:off x="4411970" y="1801825"/>
              <a:ext cx="184087" cy="330923"/>
            </a:xfrm>
            <a:custGeom>
              <a:avLst/>
              <a:gdLst/>
              <a:ahLst/>
              <a:cxnLst/>
              <a:rect l="l" t="t" r="r" b="b"/>
              <a:pathLst>
                <a:path w="4077" h="7329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4076" y="7328"/>
                  </a:lnTo>
                  <a:lnTo>
                    <a:pt x="407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97" name="Google Shape;2697;p122"/>
          <p:cNvGrpSpPr/>
          <p:nvPr/>
        </p:nvGrpSpPr>
        <p:grpSpPr>
          <a:xfrm>
            <a:off x="4126991" y="3118897"/>
            <a:ext cx="695352" cy="695352"/>
            <a:chOff x="5681300" y="2527788"/>
            <a:chExt cx="805800" cy="805800"/>
          </a:xfrm>
        </p:grpSpPr>
        <p:sp>
          <p:nvSpPr>
            <p:cNvPr id="2698" name="Google Shape;2698;p122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122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00" name="Google Shape;2700;p122"/>
          <p:cNvGrpSpPr/>
          <p:nvPr/>
        </p:nvGrpSpPr>
        <p:grpSpPr>
          <a:xfrm>
            <a:off x="4119311" y="4126487"/>
            <a:ext cx="710711" cy="710711"/>
            <a:chOff x="4049800" y="640400"/>
            <a:chExt cx="858900" cy="858900"/>
          </a:xfrm>
        </p:grpSpPr>
        <p:sp>
          <p:nvSpPr>
            <p:cNvPr id="2701" name="Google Shape;2701;p122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25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122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7914150"/>
                <a:gd name="adj2" fmla="val 0"/>
                <a:gd name="adj3" fmla="val 25000"/>
              </a:avLst>
            </a:prstGeom>
            <a:solidFill>
              <a:srgbClr val="667E92"/>
            </a:solidFill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03" name="Google Shape;2703;p122"/>
          <p:cNvGrpSpPr/>
          <p:nvPr/>
        </p:nvGrpSpPr>
        <p:grpSpPr>
          <a:xfrm>
            <a:off x="4019955" y="5030057"/>
            <a:ext cx="909424" cy="909424"/>
            <a:chOff x="5080188" y="927900"/>
            <a:chExt cx="961200" cy="961200"/>
          </a:xfrm>
        </p:grpSpPr>
        <p:sp>
          <p:nvSpPr>
            <p:cNvPr id="2704" name="Google Shape;2704;p122"/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122"/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122"/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122"/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122"/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122"/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122"/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122"/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12" name="Google Shape;2712;p122"/>
          <p:cNvGrpSpPr/>
          <p:nvPr/>
        </p:nvGrpSpPr>
        <p:grpSpPr>
          <a:xfrm>
            <a:off x="5971287" y="5158979"/>
            <a:ext cx="674200" cy="672008"/>
            <a:chOff x="6039282" y="1042577"/>
            <a:chExt cx="734315" cy="731929"/>
          </a:xfrm>
        </p:grpSpPr>
        <p:sp>
          <p:nvSpPr>
            <p:cNvPr id="2713" name="Google Shape;2713;p122"/>
            <p:cNvSpPr/>
            <p:nvPr/>
          </p:nvSpPr>
          <p:spPr>
            <a:xfrm>
              <a:off x="6045348" y="1300071"/>
              <a:ext cx="131951" cy="65352"/>
            </a:xfrm>
            <a:custGeom>
              <a:avLst/>
              <a:gdLst/>
              <a:ahLst/>
              <a:cxnLst/>
              <a:rect l="l" t="t" r="r" b="b"/>
              <a:pathLst>
                <a:path w="1414" h="701" extrusionOk="0">
                  <a:moveTo>
                    <a:pt x="108" y="0"/>
                  </a:moveTo>
                  <a:lnTo>
                    <a:pt x="51" y="224"/>
                  </a:lnTo>
                  <a:cubicBezTo>
                    <a:pt x="29" y="303"/>
                    <a:pt x="7" y="375"/>
                    <a:pt x="0" y="455"/>
                  </a:cubicBezTo>
                  <a:lnTo>
                    <a:pt x="1342" y="700"/>
                  </a:lnTo>
                  <a:cubicBezTo>
                    <a:pt x="1349" y="650"/>
                    <a:pt x="1363" y="599"/>
                    <a:pt x="1378" y="549"/>
                  </a:cubicBezTo>
                  <a:lnTo>
                    <a:pt x="1414" y="39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122"/>
            <p:cNvSpPr/>
            <p:nvPr/>
          </p:nvSpPr>
          <p:spPr>
            <a:xfrm>
              <a:off x="6080342" y="1201250"/>
              <a:ext cx="127938" cy="96863"/>
            </a:xfrm>
            <a:custGeom>
              <a:avLst/>
              <a:gdLst/>
              <a:ahLst/>
              <a:cxnLst/>
              <a:rect l="l" t="t" r="r" b="b"/>
              <a:pathLst>
                <a:path w="1371" h="1039" extrusionOk="0">
                  <a:moveTo>
                    <a:pt x="245" y="0"/>
                  </a:moveTo>
                  <a:cubicBezTo>
                    <a:pt x="159" y="137"/>
                    <a:pt x="72" y="267"/>
                    <a:pt x="0" y="404"/>
                  </a:cubicBezTo>
                  <a:lnTo>
                    <a:pt x="1219" y="1039"/>
                  </a:lnTo>
                  <a:cubicBezTo>
                    <a:pt x="1262" y="945"/>
                    <a:pt x="1320" y="866"/>
                    <a:pt x="1371" y="772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122"/>
            <p:cNvSpPr/>
            <p:nvPr/>
          </p:nvSpPr>
          <p:spPr>
            <a:xfrm>
              <a:off x="6144918" y="1121167"/>
              <a:ext cx="112541" cy="119145"/>
            </a:xfrm>
            <a:custGeom>
              <a:avLst/>
              <a:gdLst/>
              <a:ahLst/>
              <a:cxnLst/>
              <a:rect l="l" t="t" r="r" b="b"/>
              <a:pathLst>
                <a:path w="1206" h="1278" extrusionOk="0">
                  <a:moveTo>
                    <a:pt x="347" y="1"/>
                  </a:moveTo>
                  <a:cubicBezTo>
                    <a:pt x="224" y="95"/>
                    <a:pt x="116" y="210"/>
                    <a:pt x="1" y="318"/>
                  </a:cubicBezTo>
                  <a:lnTo>
                    <a:pt x="974" y="1278"/>
                  </a:lnTo>
                  <a:cubicBezTo>
                    <a:pt x="1046" y="1205"/>
                    <a:pt x="1126" y="1133"/>
                    <a:pt x="1205" y="1068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122"/>
            <p:cNvSpPr/>
            <p:nvPr/>
          </p:nvSpPr>
          <p:spPr>
            <a:xfrm>
              <a:off x="6232449" y="1066723"/>
              <a:ext cx="86879" cy="130518"/>
            </a:xfrm>
            <a:custGeom>
              <a:avLst/>
              <a:gdLst/>
              <a:ahLst/>
              <a:cxnLst/>
              <a:rect l="l" t="t" r="r" b="b"/>
              <a:pathLst>
                <a:path w="931" h="1400" extrusionOk="0">
                  <a:moveTo>
                    <a:pt x="426" y="1"/>
                  </a:moveTo>
                  <a:cubicBezTo>
                    <a:pt x="354" y="22"/>
                    <a:pt x="282" y="58"/>
                    <a:pt x="209" y="94"/>
                  </a:cubicBezTo>
                  <a:lnTo>
                    <a:pt x="0" y="195"/>
                  </a:lnTo>
                  <a:lnTo>
                    <a:pt x="649" y="1400"/>
                  </a:lnTo>
                  <a:lnTo>
                    <a:pt x="786" y="1335"/>
                  </a:lnTo>
                  <a:cubicBezTo>
                    <a:pt x="830" y="1306"/>
                    <a:pt x="880" y="1285"/>
                    <a:pt x="931" y="1270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122"/>
            <p:cNvSpPr/>
            <p:nvPr/>
          </p:nvSpPr>
          <p:spPr>
            <a:xfrm>
              <a:off x="6335379" y="1042577"/>
              <a:ext cx="53284" cy="130518"/>
            </a:xfrm>
            <a:custGeom>
              <a:avLst/>
              <a:gdLst/>
              <a:ahLst/>
              <a:cxnLst/>
              <a:rect l="l" t="t" r="r" b="b"/>
              <a:pathLst>
                <a:path w="571" h="1400" extrusionOk="0">
                  <a:moveTo>
                    <a:pt x="470" y="0"/>
                  </a:moveTo>
                  <a:cubicBezTo>
                    <a:pt x="390" y="0"/>
                    <a:pt x="311" y="7"/>
                    <a:pt x="239" y="22"/>
                  </a:cubicBezTo>
                  <a:lnTo>
                    <a:pt x="1" y="58"/>
                  </a:lnTo>
                  <a:lnTo>
                    <a:pt x="268" y="1399"/>
                  </a:lnTo>
                  <a:lnTo>
                    <a:pt x="419" y="1378"/>
                  </a:lnTo>
                  <a:cubicBezTo>
                    <a:pt x="470" y="1370"/>
                    <a:pt x="520" y="1363"/>
                    <a:pt x="571" y="1363"/>
                  </a:cubicBezTo>
                  <a:lnTo>
                    <a:pt x="47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122"/>
            <p:cNvSpPr/>
            <p:nvPr/>
          </p:nvSpPr>
          <p:spPr>
            <a:xfrm>
              <a:off x="6431682" y="1043229"/>
              <a:ext cx="56550" cy="131824"/>
            </a:xfrm>
            <a:custGeom>
              <a:avLst/>
              <a:gdLst/>
              <a:ahLst/>
              <a:cxnLst/>
              <a:rect l="l" t="t" r="r" b="b"/>
              <a:pathLst>
                <a:path w="606" h="1414" extrusionOk="0">
                  <a:moveTo>
                    <a:pt x="144" y="0"/>
                  </a:moveTo>
                  <a:lnTo>
                    <a:pt x="0" y="1356"/>
                  </a:lnTo>
                  <a:cubicBezTo>
                    <a:pt x="101" y="1378"/>
                    <a:pt x="202" y="1385"/>
                    <a:pt x="303" y="1414"/>
                  </a:cubicBezTo>
                  <a:lnTo>
                    <a:pt x="606" y="80"/>
                  </a:lnTo>
                  <a:cubicBezTo>
                    <a:pt x="454" y="36"/>
                    <a:pt x="296" y="22"/>
                    <a:pt x="14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122"/>
            <p:cNvSpPr/>
            <p:nvPr/>
          </p:nvSpPr>
          <p:spPr>
            <a:xfrm>
              <a:off x="6500924" y="1070731"/>
              <a:ext cx="89678" cy="130612"/>
            </a:xfrm>
            <a:custGeom>
              <a:avLst/>
              <a:gdLst/>
              <a:ahLst/>
              <a:cxnLst/>
              <a:rect l="l" t="t" r="r" b="b"/>
              <a:pathLst>
                <a:path w="961" h="1401" extrusionOk="0">
                  <a:moveTo>
                    <a:pt x="542" y="1"/>
                  </a:moveTo>
                  <a:lnTo>
                    <a:pt x="1" y="1256"/>
                  </a:lnTo>
                  <a:lnTo>
                    <a:pt x="138" y="1321"/>
                  </a:lnTo>
                  <a:cubicBezTo>
                    <a:pt x="181" y="1343"/>
                    <a:pt x="232" y="1371"/>
                    <a:pt x="275" y="1400"/>
                  </a:cubicBezTo>
                  <a:lnTo>
                    <a:pt x="960" y="210"/>
                  </a:lnTo>
                  <a:cubicBezTo>
                    <a:pt x="895" y="174"/>
                    <a:pt x="823" y="131"/>
                    <a:pt x="751" y="102"/>
                  </a:cubicBezTo>
                  <a:lnTo>
                    <a:pt x="54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122"/>
            <p:cNvSpPr/>
            <p:nvPr/>
          </p:nvSpPr>
          <p:spPr>
            <a:xfrm>
              <a:off x="6561580" y="1127973"/>
              <a:ext cx="114501" cy="117746"/>
            </a:xfrm>
            <a:custGeom>
              <a:avLst/>
              <a:gdLst/>
              <a:ahLst/>
              <a:cxnLst/>
              <a:rect l="l" t="t" r="r" b="b"/>
              <a:pathLst>
                <a:path w="1227" h="1263" extrusionOk="0">
                  <a:moveTo>
                    <a:pt x="887" y="0"/>
                  </a:moveTo>
                  <a:lnTo>
                    <a:pt x="0" y="1046"/>
                  </a:lnTo>
                  <a:cubicBezTo>
                    <a:pt x="79" y="1111"/>
                    <a:pt x="152" y="1183"/>
                    <a:pt x="224" y="1262"/>
                  </a:cubicBezTo>
                  <a:lnTo>
                    <a:pt x="1226" y="332"/>
                  </a:lnTo>
                  <a:cubicBezTo>
                    <a:pt x="1118" y="209"/>
                    <a:pt x="1003" y="101"/>
                    <a:pt x="8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122"/>
            <p:cNvSpPr/>
            <p:nvPr/>
          </p:nvSpPr>
          <p:spPr>
            <a:xfrm>
              <a:off x="6636887" y="1310792"/>
              <a:ext cx="132697" cy="61996"/>
            </a:xfrm>
            <a:custGeom>
              <a:avLst/>
              <a:gdLst/>
              <a:ahLst/>
              <a:cxnLst/>
              <a:rect l="l" t="t" r="r" b="b"/>
              <a:pathLst>
                <a:path w="1422" h="665" extrusionOk="0">
                  <a:moveTo>
                    <a:pt x="1321" y="1"/>
                  </a:moveTo>
                  <a:lnTo>
                    <a:pt x="1" y="361"/>
                  </a:lnTo>
                  <a:lnTo>
                    <a:pt x="44" y="506"/>
                  </a:lnTo>
                  <a:cubicBezTo>
                    <a:pt x="51" y="556"/>
                    <a:pt x="59" y="614"/>
                    <a:pt x="66" y="664"/>
                  </a:cubicBezTo>
                  <a:lnTo>
                    <a:pt x="1422" y="462"/>
                  </a:lnTo>
                  <a:cubicBezTo>
                    <a:pt x="1407" y="383"/>
                    <a:pt x="1400" y="304"/>
                    <a:pt x="1378" y="232"/>
                  </a:cubicBezTo>
                  <a:lnTo>
                    <a:pt x="13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122"/>
            <p:cNvSpPr/>
            <p:nvPr/>
          </p:nvSpPr>
          <p:spPr>
            <a:xfrm>
              <a:off x="6642953" y="1415020"/>
              <a:ext cx="130645" cy="47826"/>
            </a:xfrm>
            <a:custGeom>
              <a:avLst/>
              <a:gdLst/>
              <a:ahLst/>
              <a:cxnLst/>
              <a:rect l="l" t="t" r="r" b="b"/>
              <a:pathLst>
                <a:path w="1400" h="513" extrusionOk="0">
                  <a:moveTo>
                    <a:pt x="30" y="1"/>
                  </a:moveTo>
                  <a:cubicBezTo>
                    <a:pt x="30" y="109"/>
                    <a:pt x="15" y="210"/>
                    <a:pt x="1" y="311"/>
                  </a:cubicBezTo>
                  <a:lnTo>
                    <a:pt x="1357" y="513"/>
                  </a:lnTo>
                  <a:cubicBezTo>
                    <a:pt x="1378" y="354"/>
                    <a:pt x="1393" y="203"/>
                    <a:pt x="1400" y="44"/>
                  </a:cubicBezTo>
                  <a:lnTo>
                    <a:pt x="3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122"/>
            <p:cNvSpPr/>
            <p:nvPr/>
          </p:nvSpPr>
          <p:spPr>
            <a:xfrm>
              <a:off x="6622143" y="1485687"/>
              <a:ext cx="131951" cy="81388"/>
            </a:xfrm>
            <a:custGeom>
              <a:avLst/>
              <a:gdLst/>
              <a:ahLst/>
              <a:cxnLst/>
              <a:rect l="l" t="t" r="r" b="b"/>
              <a:pathLst>
                <a:path w="1414" h="873" extrusionOk="0">
                  <a:moveTo>
                    <a:pt x="123" y="0"/>
                  </a:moveTo>
                  <a:lnTo>
                    <a:pt x="65" y="144"/>
                  </a:lnTo>
                  <a:cubicBezTo>
                    <a:pt x="51" y="195"/>
                    <a:pt x="22" y="238"/>
                    <a:pt x="0" y="281"/>
                  </a:cubicBezTo>
                  <a:lnTo>
                    <a:pt x="1234" y="873"/>
                  </a:lnTo>
                  <a:cubicBezTo>
                    <a:pt x="1270" y="801"/>
                    <a:pt x="1306" y="736"/>
                    <a:pt x="1335" y="664"/>
                  </a:cubicBezTo>
                  <a:lnTo>
                    <a:pt x="1414" y="44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122"/>
            <p:cNvSpPr/>
            <p:nvPr/>
          </p:nvSpPr>
          <p:spPr>
            <a:xfrm>
              <a:off x="6582390" y="1548895"/>
              <a:ext cx="121219" cy="108983"/>
            </a:xfrm>
            <a:custGeom>
              <a:avLst/>
              <a:gdLst/>
              <a:ahLst/>
              <a:cxnLst/>
              <a:rect l="l" t="t" r="r" b="b"/>
              <a:pathLst>
                <a:path w="1299" h="1169" extrusionOk="0">
                  <a:moveTo>
                    <a:pt x="195" y="0"/>
                  </a:moveTo>
                  <a:lnTo>
                    <a:pt x="102" y="123"/>
                  </a:lnTo>
                  <a:lnTo>
                    <a:pt x="1" y="238"/>
                  </a:lnTo>
                  <a:lnTo>
                    <a:pt x="1003" y="1168"/>
                  </a:lnTo>
                  <a:lnTo>
                    <a:pt x="1155" y="988"/>
                  </a:lnTo>
                  <a:lnTo>
                    <a:pt x="1299" y="801"/>
                  </a:lnTo>
                  <a:lnTo>
                    <a:pt x="19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122"/>
            <p:cNvSpPr/>
            <p:nvPr/>
          </p:nvSpPr>
          <p:spPr>
            <a:xfrm>
              <a:off x="6526586" y="1599238"/>
              <a:ext cx="100316" cy="126510"/>
            </a:xfrm>
            <a:custGeom>
              <a:avLst/>
              <a:gdLst/>
              <a:ahLst/>
              <a:cxnLst/>
              <a:rect l="l" t="t" r="r" b="b"/>
              <a:pathLst>
                <a:path w="1075" h="1357" extrusionOk="0">
                  <a:moveTo>
                    <a:pt x="252" y="1"/>
                  </a:moveTo>
                  <a:cubicBezTo>
                    <a:pt x="209" y="37"/>
                    <a:pt x="173" y="66"/>
                    <a:pt x="130" y="95"/>
                  </a:cubicBezTo>
                  <a:lnTo>
                    <a:pt x="0" y="174"/>
                  </a:lnTo>
                  <a:lnTo>
                    <a:pt x="685" y="1357"/>
                  </a:lnTo>
                  <a:lnTo>
                    <a:pt x="880" y="1234"/>
                  </a:lnTo>
                  <a:cubicBezTo>
                    <a:pt x="952" y="1191"/>
                    <a:pt x="1010" y="1141"/>
                    <a:pt x="1075" y="1097"/>
                  </a:cubicBezTo>
                  <a:lnTo>
                    <a:pt x="25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122"/>
            <p:cNvSpPr/>
            <p:nvPr/>
          </p:nvSpPr>
          <p:spPr>
            <a:xfrm>
              <a:off x="6459957" y="1632893"/>
              <a:ext cx="70735" cy="132570"/>
            </a:xfrm>
            <a:custGeom>
              <a:avLst/>
              <a:gdLst/>
              <a:ahLst/>
              <a:cxnLst/>
              <a:rect l="l" t="t" r="r" b="b"/>
              <a:pathLst>
                <a:path w="758" h="1422" extrusionOk="0">
                  <a:moveTo>
                    <a:pt x="296" y="1"/>
                  </a:moveTo>
                  <a:cubicBezTo>
                    <a:pt x="195" y="37"/>
                    <a:pt x="101" y="73"/>
                    <a:pt x="0" y="94"/>
                  </a:cubicBezTo>
                  <a:lnTo>
                    <a:pt x="303" y="1421"/>
                  </a:lnTo>
                  <a:cubicBezTo>
                    <a:pt x="454" y="1393"/>
                    <a:pt x="606" y="1342"/>
                    <a:pt x="757" y="1292"/>
                  </a:cubicBezTo>
                  <a:lnTo>
                    <a:pt x="29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122"/>
            <p:cNvSpPr/>
            <p:nvPr/>
          </p:nvSpPr>
          <p:spPr>
            <a:xfrm>
              <a:off x="6379145" y="1646318"/>
              <a:ext cx="43859" cy="128188"/>
            </a:xfrm>
            <a:custGeom>
              <a:avLst/>
              <a:gdLst/>
              <a:ahLst/>
              <a:cxnLst/>
              <a:rect l="l" t="t" r="r" b="b"/>
              <a:pathLst>
                <a:path w="470" h="1375" extrusionOk="0">
                  <a:moveTo>
                    <a:pt x="102" y="1"/>
                  </a:moveTo>
                  <a:lnTo>
                    <a:pt x="1" y="1364"/>
                  </a:lnTo>
                  <a:cubicBezTo>
                    <a:pt x="113" y="1369"/>
                    <a:pt x="221" y="1374"/>
                    <a:pt x="331" y="1374"/>
                  </a:cubicBezTo>
                  <a:cubicBezTo>
                    <a:pt x="377" y="1374"/>
                    <a:pt x="423" y="1373"/>
                    <a:pt x="469" y="1371"/>
                  </a:cubicBezTo>
                  <a:lnTo>
                    <a:pt x="412" y="1"/>
                  </a:lnTo>
                  <a:cubicBezTo>
                    <a:pt x="361" y="4"/>
                    <a:pt x="309" y="6"/>
                    <a:pt x="257" y="6"/>
                  </a:cubicBezTo>
                  <a:cubicBezTo>
                    <a:pt x="204" y="6"/>
                    <a:pt x="152" y="4"/>
                    <a:pt x="102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122"/>
            <p:cNvSpPr/>
            <p:nvPr/>
          </p:nvSpPr>
          <p:spPr>
            <a:xfrm>
              <a:off x="6272109" y="1630842"/>
              <a:ext cx="74187" cy="131917"/>
            </a:xfrm>
            <a:custGeom>
              <a:avLst/>
              <a:gdLst/>
              <a:ahLst/>
              <a:cxnLst/>
              <a:rect l="l" t="t" r="r" b="b"/>
              <a:pathLst>
                <a:path w="795" h="1415" extrusionOk="0">
                  <a:moveTo>
                    <a:pt x="506" y="1"/>
                  </a:moveTo>
                  <a:lnTo>
                    <a:pt x="1" y="1270"/>
                  </a:lnTo>
                  <a:cubicBezTo>
                    <a:pt x="145" y="1328"/>
                    <a:pt x="296" y="1379"/>
                    <a:pt x="448" y="1415"/>
                  </a:cubicBezTo>
                  <a:lnTo>
                    <a:pt x="794" y="95"/>
                  </a:lnTo>
                  <a:cubicBezTo>
                    <a:pt x="693" y="66"/>
                    <a:pt x="599" y="37"/>
                    <a:pt x="5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122"/>
            <p:cNvSpPr/>
            <p:nvPr/>
          </p:nvSpPr>
          <p:spPr>
            <a:xfrm>
              <a:off x="6177205" y="1595229"/>
              <a:ext cx="103769" cy="125205"/>
            </a:xfrm>
            <a:custGeom>
              <a:avLst/>
              <a:gdLst/>
              <a:ahLst/>
              <a:cxnLst/>
              <a:rect l="l" t="t" r="r" b="b"/>
              <a:pathLst>
                <a:path w="1112" h="1343" extrusionOk="0">
                  <a:moveTo>
                    <a:pt x="859" y="1"/>
                  </a:moveTo>
                  <a:lnTo>
                    <a:pt x="1" y="1068"/>
                  </a:lnTo>
                  <a:cubicBezTo>
                    <a:pt x="123" y="1169"/>
                    <a:pt x="253" y="1256"/>
                    <a:pt x="390" y="1342"/>
                  </a:cubicBezTo>
                  <a:lnTo>
                    <a:pt x="1112" y="174"/>
                  </a:lnTo>
                  <a:cubicBezTo>
                    <a:pt x="1018" y="123"/>
                    <a:pt x="938" y="66"/>
                    <a:pt x="859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122"/>
            <p:cNvSpPr/>
            <p:nvPr/>
          </p:nvSpPr>
          <p:spPr>
            <a:xfrm>
              <a:off x="6103205" y="1542835"/>
              <a:ext cx="123272" cy="106932"/>
            </a:xfrm>
            <a:custGeom>
              <a:avLst/>
              <a:gdLst/>
              <a:ahLst/>
              <a:cxnLst/>
              <a:rect l="l" t="t" r="r" b="b"/>
              <a:pathLst>
                <a:path w="1321" h="1147" extrusionOk="0">
                  <a:moveTo>
                    <a:pt x="1126" y="0"/>
                  </a:moveTo>
                  <a:lnTo>
                    <a:pt x="0" y="772"/>
                  </a:lnTo>
                  <a:lnTo>
                    <a:pt x="137" y="959"/>
                  </a:lnTo>
                  <a:lnTo>
                    <a:pt x="210" y="1053"/>
                  </a:lnTo>
                  <a:lnTo>
                    <a:pt x="289" y="1147"/>
                  </a:lnTo>
                  <a:lnTo>
                    <a:pt x="1320" y="245"/>
                  </a:lnTo>
                  <a:lnTo>
                    <a:pt x="1263" y="188"/>
                  </a:lnTo>
                  <a:lnTo>
                    <a:pt x="1219" y="12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122"/>
            <p:cNvSpPr/>
            <p:nvPr/>
          </p:nvSpPr>
          <p:spPr>
            <a:xfrm>
              <a:off x="6055426" y="1478881"/>
              <a:ext cx="131951" cy="78777"/>
            </a:xfrm>
            <a:custGeom>
              <a:avLst/>
              <a:gdLst/>
              <a:ahLst/>
              <a:cxnLst/>
              <a:rect l="l" t="t" r="r" b="b"/>
              <a:pathLst>
                <a:path w="1414" h="845" extrusionOk="0">
                  <a:moveTo>
                    <a:pt x="1306" y="1"/>
                  </a:moveTo>
                  <a:lnTo>
                    <a:pt x="0" y="405"/>
                  </a:lnTo>
                  <a:cubicBezTo>
                    <a:pt x="51" y="549"/>
                    <a:pt x="101" y="701"/>
                    <a:pt x="166" y="845"/>
                  </a:cubicBezTo>
                  <a:lnTo>
                    <a:pt x="1414" y="282"/>
                  </a:lnTo>
                  <a:cubicBezTo>
                    <a:pt x="1371" y="196"/>
                    <a:pt x="1342" y="95"/>
                    <a:pt x="1306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122"/>
            <p:cNvSpPr/>
            <p:nvPr/>
          </p:nvSpPr>
          <p:spPr>
            <a:xfrm>
              <a:off x="6039282" y="1408308"/>
              <a:ext cx="129338" cy="43817"/>
            </a:xfrm>
            <a:custGeom>
              <a:avLst/>
              <a:gdLst/>
              <a:ahLst/>
              <a:cxnLst/>
              <a:rect l="l" t="t" r="r" b="b"/>
              <a:pathLst>
                <a:path w="1386" h="470" extrusionOk="0">
                  <a:moveTo>
                    <a:pt x="0" y="1"/>
                  </a:moveTo>
                  <a:cubicBezTo>
                    <a:pt x="7" y="152"/>
                    <a:pt x="7" y="311"/>
                    <a:pt x="29" y="469"/>
                  </a:cubicBezTo>
                  <a:lnTo>
                    <a:pt x="1385" y="304"/>
                  </a:lnTo>
                  <a:cubicBezTo>
                    <a:pt x="1371" y="203"/>
                    <a:pt x="1378" y="102"/>
                    <a:pt x="1363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122"/>
            <p:cNvSpPr/>
            <p:nvPr/>
          </p:nvSpPr>
          <p:spPr>
            <a:xfrm>
              <a:off x="6608612" y="1210666"/>
              <a:ext cx="128685" cy="93507"/>
            </a:xfrm>
            <a:custGeom>
              <a:avLst/>
              <a:gdLst/>
              <a:ahLst/>
              <a:cxnLst/>
              <a:rect l="l" t="t" r="r" b="b"/>
              <a:pathLst>
                <a:path w="1379" h="1003" extrusionOk="0">
                  <a:moveTo>
                    <a:pt x="1155" y="0"/>
                  </a:moveTo>
                  <a:lnTo>
                    <a:pt x="1" y="736"/>
                  </a:lnTo>
                  <a:lnTo>
                    <a:pt x="80" y="866"/>
                  </a:lnTo>
                  <a:cubicBezTo>
                    <a:pt x="102" y="909"/>
                    <a:pt x="131" y="959"/>
                    <a:pt x="145" y="1003"/>
                  </a:cubicBezTo>
                  <a:lnTo>
                    <a:pt x="1379" y="411"/>
                  </a:lnTo>
                  <a:cubicBezTo>
                    <a:pt x="1342" y="339"/>
                    <a:pt x="1314" y="267"/>
                    <a:pt x="1278" y="202"/>
                  </a:cubicBezTo>
                  <a:lnTo>
                    <a:pt x="115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34" name="Google Shape;2734;p122"/>
          <p:cNvGrpSpPr/>
          <p:nvPr/>
        </p:nvGrpSpPr>
        <p:grpSpPr>
          <a:xfrm>
            <a:off x="6788089" y="3065149"/>
            <a:ext cx="756992" cy="802848"/>
            <a:chOff x="1825800" y="1651625"/>
            <a:chExt cx="539989" cy="571775"/>
          </a:xfrm>
        </p:grpSpPr>
        <p:sp>
          <p:nvSpPr>
            <p:cNvPr id="2735" name="Google Shape;2735;p122"/>
            <p:cNvSpPr/>
            <p:nvPr/>
          </p:nvSpPr>
          <p:spPr>
            <a:xfrm>
              <a:off x="2093189" y="1651625"/>
              <a:ext cx="272600" cy="287950"/>
            </a:xfrm>
            <a:custGeom>
              <a:avLst/>
              <a:gdLst/>
              <a:ahLst/>
              <a:cxnLst/>
              <a:rect l="l" t="t" r="r" b="b"/>
              <a:pathLst>
                <a:path w="10904" h="11518" extrusionOk="0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122"/>
            <p:cNvSpPr/>
            <p:nvPr/>
          </p:nvSpPr>
          <p:spPr>
            <a:xfrm>
              <a:off x="1825800" y="1967150"/>
              <a:ext cx="231900" cy="233575"/>
            </a:xfrm>
            <a:custGeom>
              <a:avLst/>
              <a:gdLst/>
              <a:ahLst/>
              <a:cxnLst/>
              <a:rect l="l" t="t" r="r" b="b"/>
              <a:pathLst>
                <a:path w="9276" h="9343" extrusionOk="0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122"/>
            <p:cNvSpPr/>
            <p:nvPr/>
          </p:nvSpPr>
          <p:spPr>
            <a:xfrm>
              <a:off x="2093189" y="1967150"/>
              <a:ext cx="244350" cy="256250"/>
            </a:xfrm>
            <a:custGeom>
              <a:avLst/>
              <a:gdLst/>
              <a:ahLst/>
              <a:cxnLst/>
              <a:rect l="l" t="t" r="r" b="b"/>
              <a:pathLst>
                <a:path w="9774" h="10250" extrusionOk="0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122"/>
            <p:cNvSpPr/>
            <p:nvPr/>
          </p:nvSpPr>
          <p:spPr>
            <a:xfrm>
              <a:off x="1851375" y="1730300"/>
              <a:ext cx="206325" cy="209275"/>
            </a:xfrm>
            <a:custGeom>
              <a:avLst/>
              <a:gdLst/>
              <a:ahLst/>
              <a:cxnLst/>
              <a:rect l="l" t="t" r="r" b="b"/>
              <a:pathLst>
                <a:path w="8253" h="8371" extrusionOk="0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39" name="Google Shape;2739;p122"/>
          <p:cNvGrpSpPr/>
          <p:nvPr/>
        </p:nvGrpSpPr>
        <p:grpSpPr>
          <a:xfrm>
            <a:off x="5021328" y="5140773"/>
            <a:ext cx="677497" cy="677273"/>
            <a:chOff x="1897577" y="2802432"/>
            <a:chExt cx="492176" cy="492014"/>
          </a:xfrm>
        </p:grpSpPr>
        <p:sp>
          <p:nvSpPr>
            <p:cNvPr id="2740" name="Google Shape;2740;p122"/>
            <p:cNvSpPr/>
            <p:nvPr/>
          </p:nvSpPr>
          <p:spPr>
            <a:xfrm>
              <a:off x="2067309" y="2802432"/>
              <a:ext cx="152163" cy="136326"/>
            </a:xfrm>
            <a:custGeom>
              <a:avLst/>
              <a:gdLst/>
              <a:ahLst/>
              <a:cxnLst/>
              <a:rect l="l" t="t" r="r" b="b"/>
              <a:pathLst>
                <a:path w="9435" h="8453" extrusionOk="0">
                  <a:moveTo>
                    <a:pt x="4727" y="1"/>
                  </a:moveTo>
                  <a:cubicBezTo>
                    <a:pt x="3131" y="1"/>
                    <a:pt x="1537" y="250"/>
                    <a:pt x="0" y="751"/>
                  </a:cubicBezTo>
                  <a:lnTo>
                    <a:pt x="2502" y="8452"/>
                  </a:lnTo>
                  <a:cubicBezTo>
                    <a:pt x="3225" y="8211"/>
                    <a:pt x="3983" y="8097"/>
                    <a:pt x="4740" y="8097"/>
                  </a:cubicBezTo>
                  <a:cubicBezTo>
                    <a:pt x="5486" y="8097"/>
                    <a:pt x="6221" y="8211"/>
                    <a:pt x="6932" y="8441"/>
                  </a:cubicBezTo>
                  <a:lnTo>
                    <a:pt x="9434" y="740"/>
                  </a:lnTo>
                  <a:cubicBezTo>
                    <a:pt x="7901" y="248"/>
                    <a:pt x="6313" y="1"/>
                    <a:pt x="472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122"/>
            <p:cNvSpPr/>
            <p:nvPr/>
          </p:nvSpPr>
          <p:spPr>
            <a:xfrm>
              <a:off x="2179099" y="2814350"/>
              <a:ext cx="163452" cy="166049"/>
            </a:xfrm>
            <a:custGeom>
              <a:avLst/>
              <a:gdLst/>
              <a:ahLst/>
              <a:cxnLst/>
              <a:rect l="l" t="t" r="r" b="b"/>
              <a:pathLst>
                <a:path w="10135" h="10296" extrusionOk="0">
                  <a:moveTo>
                    <a:pt x="2491" y="1"/>
                  </a:moveTo>
                  <a:lnTo>
                    <a:pt x="0" y="7702"/>
                  </a:lnTo>
                  <a:cubicBezTo>
                    <a:pt x="1435" y="8161"/>
                    <a:pt x="2686" y="9079"/>
                    <a:pt x="3581" y="10296"/>
                  </a:cubicBezTo>
                  <a:lnTo>
                    <a:pt x="10135" y="5533"/>
                  </a:lnTo>
                  <a:cubicBezTo>
                    <a:pt x="8230" y="2927"/>
                    <a:pt x="5555" y="988"/>
                    <a:pt x="249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122"/>
            <p:cNvSpPr/>
            <p:nvPr/>
          </p:nvSpPr>
          <p:spPr>
            <a:xfrm>
              <a:off x="2236848" y="3048492"/>
              <a:ext cx="152905" cy="144760"/>
            </a:xfrm>
            <a:custGeom>
              <a:avLst/>
              <a:gdLst/>
              <a:ahLst/>
              <a:cxnLst/>
              <a:rect l="l" t="t" r="r" b="b"/>
              <a:pathLst>
                <a:path w="9481" h="8976" extrusionOk="0">
                  <a:moveTo>
                    <a:pt x="1377" y="0"/>
                  </a:moveTo>
                  <a:cubicBezTo>
                    <a:pt x="1377" y="1515"/>
                    <a:pt x="895" y="2996"/>
                    <a:pt x="0" y="4212"/>
                  </a:cubicBezTo>
                  <a:lnTo>
                    <a:pt x="6554" y="8976"/>
                  </a:lnTo>
                  <a:cubicBezTo>
                    <a:pt x="8459" y="6370"/>
                    <a:pt x="9480" y="3225"/>
                    <a:pt x="94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122"/>
            <p:cNvSpPr/>
            <p:nvPr/>
          </p:nvSpPr>
          <p:spPr>
            <a:xfrm>
              <a:off x="1944586" y="2814543"/>
              <a:ext cx="163097" cy="166226"/>
            </a:xfrm>
            <a:custGeom>
              <a:avLst/>
              <a:gdLst/>
              <a:ahLst/>
              <a:cxnLst/>
              <a:rect l="l" t="t" r="r" b="b"/>
              <a:pathLst>
                <a:path w="10113" h="10307" extrusionOk="0">
                  <a:moveTo>
                    <a:pt x="7610" y="0"/>
                  </a:moveTo>
                  <a:cubicBezTo>
                    <a:pt x="4557" y="999"/>
                    <a:pt x="1883" y="2938"/>
                    <a:pt x="1" y="5544"/>
                  </a:cubicBezTo>
                  <a:lnTo>
                    <a:pt x="6554" y="10307"/>
                  </a:lnTo>
                  <a:cubicBezTo>
                    <a:pt x="7438" y="9090"/>
                    <a:pt x="8677" y="8172"/>
                    <a:pt x="10112" y="7701"/>
                  </a:cubicBezTo>
                  <a:lnTo>
                    <a:pt x="761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122"/>
            <p:cNvSpPr/>
            <p:nvPr/>
          </p:nvSpPr>
          <p:spPr>
            <a:xfrm>
              <a:off x="2236848" y="2903562"/>
              <a:ext cx="152905" cy="144954"/>
            </a:xfrm>
            <a:custGeom>
              <a:avLst/>
              <a:gdLst/>
              <a:ahLst/>
              <a:cxnLst/>
              <a:rect l="l" t="t" r="r" b="b"/>
              <a:pathLst>
                <a:path w="9481" h="8988" extrusionOk="0">
                  <a:moveTo>
                    <a:pt x="6554" y="1"/>
                  </a:moveTo>
                  <a:lnTo>
                    <a:pt x="0" y="4764"/>
                  </a:lnTo>
                  <a:cubicBezTo>
                    <a:pt x="895" y="5992"/>
                    <a:pt x="1377" y="7472"/>
                    <a:pt x="1377" y="8987"/>
                  </a:cubicBezTo>
                  <a:lnTo>
                    <a:pt x="9469" y="8987"/>
                  </a:lnTo>
                  <a:cubicBezTo>
                    <a:pt x="9480" y="5751"/>
                    <a:pt x="8459" y="2606"/>
                    <a:pt x="65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122"/>
            <p:cNvSpPr/>
            <p:nvPr/>
          </p:nvSpPr>
          <p:spPr>
            <a:xfrm>
              <a:off x="2179099" y="3116417"/>
              <a:ext cx="163452" cy="166242"/>
            </a:xfrm>
            <a:custGeom>
              <a:avLst/>
              <a:gdLst/>
              <a:ahLst/>
              <a:cxnLst/>
              <a:rect l="l" t="t" r="r" b="b"/>
              <a:pathLst>
                <a:path w="10135" h="10308" extrusionOk="0">
                  <a:moveTo>
                    <a:pt x="3581" y="0"/>
                  </a:moveTo>
                  <a:cubicBezTo>
                    <a:pt x="2686" y="1229"/>
                    <a:pt x="1435" y="2135"/>
                    <a:pt x="0" y="2594"/>
                  </a:cubicBezTo>
                  <a:lnTo>
                    <a:pt x="2502" y="10307"/>
                  </a:lnTo>
                  <a:cubicBezTo>
                    <a:pt x="5567" y="9309"/>
                    <a:pt x="8241" y="7369"/>
                    <a:pt x="10135" y="4764"/>
                  </a:cubicBezTo>
                  <a:lnTo>
                    <a:pt x="358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122"/>
            <p:cNvSpPr/>
            <p:nvPr/>
          </p:nvSpPr>
          <p:spPr>
            <a:xfrm>
              <a:off x="1897577" y="2903933"/>
              <a:ext cx="152727" cy="144583"/>
            </a:xfrm>
            <a:custGeom>
              <a:avLst/>
              <a:gdLst/>
              <a:ahLst/>
              <a:cxnLst/>
              <a:rect l="l" t="t" r="r" b="b"/>
              <a:pathLst>
                <a:path w="9470" h="8965" extrusionOk="0">
                  <a:moveTo>
                    <a:pt x="2916" y="1"/>
                  </a:moveTo>
                  <a:cubicBezTo>
                    <a:pt x="1022" y="2606"/>
                    <a:pt x="0" y="5739"/>
                    <a:pt x="12" y="8964"/>
                  </a:cubicBezTo>
                  <a:lnTo>
                    <a:pt x="8103" y="8964"/>
                  </a:lnTo>
                  <a:cubicBezTo>
                    <a:pt x="8103" y="7449"/>
                    <a:pt x="8574" y="5980"/>
                    <a:pt x="9469" y="4764"/>
                  </a:cubicBezTo>
                  <a:lnTo>
                    <a:pt x="291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122"/>
            <p:cNvSpPr/>
            <p:nvPr/>
          </p:nvSpPr>
          <p:spPr>
            <a:xfrm>
              <a:off x="2067309" y="3158056"/>
              <a:ext cx="152163" cy="136390"/>
            </a:xfrm>
            <a:custGeom>
              <a:avLst/>
              <a:gdLst/>
              <a:ahLst/>
              <a:cxnLst/>
              <a:rect l="l" t="t" r="r" b="b"/>
              <a:pathLst>
                <a:path w="9435" h="8457" extrusionOk="0">
                  <a:moveTo>
                    <a:pt x="2502" y="1"/>
                  </a:moveTo>
                  <a:lnTo>
                    <a:pt x="0" y="7702"/>
                  </a:lnTo>
                  <a:cubicBezTo>
                    <a:pt x="1541" y="8204"/>
                    <a:pt x="3140" y="8457"/>
                    <a:pt x="4740" y="8457"/>
                  </a:cubicBezTo>
                  <a:cubicBezTo>
                    <a:pt x="6322" y="8457"/>
                    <a:pt x="7905" y="8210"/>
                    <a:pt x="9434" y="7714"/>
                  </a:cubicBezTo>
                  <a:lnTo>
                    <a:pt x="6932" y="12"/>
                  </a:lnTo>
                  <a:cubicBezTo>
                    <a:pt x="6221" y="242"/>
                    <a:pt x="5475" y="357"/>
                    <a:pt x="4740" y="357"/>
                  </a:cubicBezTo>
                  <a:cubicBezTo>
                    <a:pt x="3983" y="357"/>
                    <a:pt x="3225" y="242"/>
                    <a:pt x="250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122"/>
            <p:cNvSpPr/>
            <p:nvPr/>
          </p:nvSpPr>
          <p:spPr>
            <a:xfrm>
              <a:off x="1944586" y="3116046"/>
              <a:ext cx="163097" cy="166242"/>
            </a:xfrm>
            <a:custGeom>
              <a:avLst/>
              <a:gdLst/>
              <a:ahLst/>
              <a:cxnLst/>
              <a:rect l="l" t="t" r="r" b="b"/>
              <a:pathLst>
                <a:path w="10113" h="10308" extrusionOk="0">
                  <a:moveTo>
                    <a:pt x="6554" y="1"/>
                  </a:moveTo>
                  <a:lnTo>
                    <a:pt x="1" y="4764"/>
                  </a:lnTo>
                  <a:cubicBezTo>
                    <a:pt x="1883" y="7369"/>
                    <a:pt x="4557" y="9309"/>
                    <a:pt x="7610" y="10307"/>
                  </a:cubicBezTo>
                  <a:lnTo>
                    <a:pt x="10112" y="2606"/>
                  </a:lnTo>
                  <a:cubicBezTo>
                    <a:pt x="8677" y="2135"/>
                    <a:pt x="7438" y="1229"/>
                    <a:pt x="65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122"/>
            <p:cNvSpPr/>
            <p:nvPr/>
          </p:nvSpPr>
          <p:spPr>
            <a:xfrm>
              <a:off x="1897577" y="3048492"/>
              <a:ext cx="152727" cy="144390"/>
            </a:xfrm>
            <a:custGeom>
              <a:avLst/>
              <a:gdLst/>
              <a:ahLst/>
              <a:cxnLst/>
              <a:rect l="l" t="t" r="r" b="b"/>
              <a:pathLst>
                <a:path w="9470" h="8953" extrusionOk="0">
                  <a:moveTo>
                    <a:pt x="12" y="0"/>
                  </a:moveTo>
                  <a:cubicBezTo>
                    <a:pt x="0" y="3214"/>
                    <a:pt x="1022" y="6347"/>
                    <a:pt x="2916" y="8953"/>
                  </a:cubicBezTo>
                  <a:lnTo>
                    <a:pt x="9469" y="4190"/>
                  </a:lnTo>
                  <a:cubicBezTo>
                    <a:pt x="8574" y="2973"/>
                    <a:pt x="8103" y="1504"/>
                    <a:pt x="81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122"/>
            <p:cNvSpPr/>
            <p:nvPr/>
          </p:nvSpPr>
          <p:spPr>
            <a:xfrm>
              <a:off x="2143379" y="3048492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122"/>
            <p:cNvSpPr/>
            <p:nvPr/>
          </p:nvSpPr>
          <p:spPr>
            <a:xfrm>
              <a:off x="2143379" y="3048492"/>
              <a:ext cx="16" cy="16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52" name="Google Shape;2752;p122"/>
          <p:cNvGrpSpPr/>
          <p:nvPr/>
        </p:nvGrpSpPr>
        <p:grpSpPr>
          <a:xfrm>
            <a:off x="1330034" y="5558831"/>
            <a:ext cx="1078969" cy="267789"/>
            <a:chOff x="2013045" y="4813233"/>
            <a:chExt cx="921986" cy="228854"/>
          </a:xfrm>
        </p:grpSpPr>
        <p:sp>
          <p:nvSpPr>
            <p:cNvPr id="2753" name="Google Shape;2753;p122"/>
            <p:cNvSpPr/>
            <p:nvPr/>
          </p:nvSpPr>
          <p:spPr>
            <a:xfrm>
              <a:off x="2013045" y="4867370"/>
              <a:ext cx="921986" cy="174718"/>
            </a:xfrm>
            <a:custGeom>
              <a:avLst/>
              <a:gdLst/>
              <a:ahLst/>
              <a:cxnLst/>
              <a:rect l="l" t="t" r="r" b="b"/>
              <a:pathLst>
                <a:path w="138801" h="26303" fill="none" extrusionOk="0">
                  <a:moveTo>
                    <a:pt x="0" y="18153"/>
                  </a:moveTo>
                  <a:lnTo>
                    <a:pt x="0" y="26303"/>
                  </a:lnTo>
                  <a:lnTo>
                    <a:pt x="138800" y="26303"/>
                  </a:lnTo>
                  <a:lnTo>
                    <a:pt x="138800" y="0"/>
                  </a:lnTo>
                  <a:lnTo>
                    <a:pt x="38405" y="0"/>
                  </a:lnTo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122"/>
            <p:cNvSpPr/>
            <p:nvPr/>
          </p:nvSpPr>
          <p:spPr>
            <a:xfrm>
              <a:off x="2013045" y="4813233"/>
              <a:ext cx="316628" cy="174718"/>
            </a:xfrm>
            <a:custGeom>
              <a:avLst/>
              <a:gdLst/>
              <a:ahLst/>
              <a:cxnLst/>
              <a:rect l="l" t="t" r="r" b="b"/>
              <a:pathLst>
                <a:path w="47667" h="26303" fill="none" extrusionOk="0">
                  <a:moveTo>
                    <a:pt x="0" y="0"/>
                  </a:moveTo>
                  <a:lnTo>
                    <a:pt x="0" y="26303"/>
                  </a:lnTo>
                  <a:lnTo>
                    <a:pt x="47666" y="26303"/>
                  </a:lnTo>
                  <a:lnTo>
                    <a:pt x="3445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55" name="Google Shape;2755;p122"/>
          <p:cNvGrpSpPr/>
          <p:nvPr/>
        </p:nvGrpSpPr>
        <p:grpSpPr>
          <a:xfrm>
            <a:off x="1341314" y="3541340"/>
            <a:ext cx="1056561" cy="359921"/>
            <a:chOff x="1046767" y="4756633"/>
            <a:chExt cx="859646" cy="292841"/>
          </a:xfrm>
        </p:grpSpPr>
        <p:sp>
          <p:nvSpPr>
            <p:cNvPr id="2756" name="Google Shape;2756;p122"/>
            <p:cNvSpPr/>
            <p:nvPr/>
          </p:nvSpPr>
          <p:spPr>
            <a:xfrm>
              <a:off x="1046767" y="4811593"/>
              <a:ext cx="859646" cy="237881"/>
            </a:xfrm>
            <a:custGeom>
              <a:avLst/>
              <a:gdLst/>
              <a:ahLst/>
              <a:cxnLst/>
              <a:rect l="l" t="t" r="r" b="b"/>
              <a:pathLst>
                <a:path w="129416" h="35812" fill="none" extrusionOk="0">
                  <a:moveTo>
                    <a:pt x="31737" y="0"/>
                  </a:moveTo>
                  <a:cubicBezTo>
                    <a:pt x="33960" y="8644"/>
                    <a:pt x="27539" y="17041"/>
                    <a:pt x="18524" y="17041"/>
                  </a:cubicBezTo>
                  <a:cubicBezTo>
                    <a:pt x="9633" y="17041"/>
                    <a:pt x="3088" y="8644"/>
                    <a:pt x="5434" y="0"/>
                  </a:cubicBezTo>
                  <a:lnTo>
                    <a:pt x="2594" y="0"/>
                  </a:lnTo>
                  <a:cubicBezTo>
                    <a:pt x="1236" y="0"/>
                    <a:pt x="1" y="1112"/>
                    <a:pt x="1" y="2594"/>
                  </a:cubicBezTo>
                  <a:lnTo>
                    <a:pt x="1" y="35811"/>
                  </a:lnTo>
                  <a:lnTo>
                    <a:pt x="126823" y="35811"/>
                  </a:lnTo>
                  <a:cubicBezTo>
                    <a:pt x="128304" y="35811"/>
                    <a:pt x="129416" y="34576"/>
                    <a:pt x="129416" y="33218"/>
                  </a:cubicBezTo>
                  <a:lnTo>
                    <a:pt x="12941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122"/>
            <p:cNvSpPr/>
            <p:nvPr/>
          </p:nvSpPr>
          <p:spPr>
            <a:xfrm>
              <a:off x="1046767" y="4983846"/>
              <a:ext cx="65628" cy="65628"/>
            </a:xfrm>
            <a:custGeom>
              <a:avLst/>
              <a:gdLst/>
              <a:ahLst/>
              <a:cxnLst/>
              <a:rect l="l" t="t" r="r" b="b"/>
              <a:pathLst>
                <a:path w="9880" h="9880" fill="none" extrusionOk="0">
                  <a:moveTo>
                    <a:pt x="1" y="0"/>
                  </a:moveTo>
                  <a:lnTo>
                    <a:pt x="1" y="9879"/>
                  </a:lnTo>
                  <a:lnTo>
                    <a:pt x="9880" y="9879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122"/>
            <p:cNvSpPr/>
            <p:nvPr/>
          </p:nvSpPr>
          <p:spPr>
            <a:xfrm>
              <a:off x="1067279" y="4756633"/>
              <a:ext cx="179640" cy="179646"/>
            </a:xfrm>
            <a:custGeom>
              <a:avLst/>
              <a:gdLst/>
              <a:ahLst/>
              <a:cxnLst/>
              <a:rect l="l" t="t" r="r" b="b"/>
              <a:pathLst>
                <a:path w="27044" h="27045" fill="none" extrusionOk="0">
                  <a:moveTo>
                    <a:pt x="15560" y="1"/>
                  </a:moveTo>
                  <a:cubicBezTo>
                    <a:pt x="5187" y="1"/>
                    <a:pt x="0" y="12473"/>
                    <a:pt x="7286" y="19759"/>
                  </a:cubicBezTo>
                  <a:cubicBezTo>
                    <a:pt x="14572" y="27044"/>
                    <a:pt x="27044" y="21858"/>
                    <a:pt x="27044" y="11609"/>
                  </a:cubicBezTo>
                  <a:cubicBezTo>
                    <a:pt x="27044" y="5187"/>
                    <a:pt x="21857" y="1"/>
                    <a:pt x="155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miter lim="12348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59" name="Google Shape;2759;p122"/>
          <p:cNvSpPr/>
          <p:nvPr/>
        </p:nvSpPr>
        <p:spPr>
          <a:xfrm>
            <a:off x="9919651" y="3134230"/>
            <a:ext cx="247213" cy="125341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60" name="Google Shape;2760;p122"/>
          <p:cNvSpPr/>
          <p:nvPr/>
        </p:nvSpPr>
        <p:spPr>
          <a:xfrm>
            <a:off x="9518925" y="3110767"/>
            <a:ext cx="229028" cy="172264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61" name="Google Shape;2761;p122"/>
          <p:cNvSpPr/>
          <p:nvPr/>
        </p:nvSpPr>
        <p:spPr>
          <a:xfrm>
            <a:off x="10348643" y="3119373"/>
            <a:ext cx="223751" cy="155703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62" name="Google Shape;2762;p122"/>
          <p:cNvSpPr/>
          <p:nvPr/>
        </p:nvSpPr>
        <p:spPr>
          <a:xfrm>
            <a:off x="10741584" y="3110767"/>
            <a:ext cx="218473" cy="172264"/>
          </a:xfrm>
          <a:custGeom>
            <a:avLst/>
            <a:gdLst/>
            <a:ahLst/>
            <a:cxnLst/>
            <a:rect l="l" t="t" r="r" b="b"/>
            <a:pathLst>
              <a:path w="2691" h="2122" extrusionOk="0">
                <a:moveTo>
                  <a:pt x="1630" y="1"/>
                </a:moveTo>
                <a:lnTo>
                  <a:pt x="1630" y="722"/>
                </a:lnTo>
                <a:lnTo>
                  <a:pt x="1630" y="808"/>
                </a:lnTo>
                <a:lnTo>
                  <a:pt x="0" y="808"/>
                </a:lnTo>
                <a:lnTo>
                  <a:pt x="0" y="1321"/>
                </a:lnTo>
                <a:lnTo>
                  <a:pt x="1630" y="1321"/>
                </a:lnTo>
                <a:lnTo>
                  <a:pt x="1630" y="1407"/>
                </a:lnTo>
                <a:lnTo>
                  <a:pt x="1630" y="2121"/>
                </a:lnTo>
                <a:lnTo>
                  <a:pt x="2691" y="1061"/>
                </a:lnTo>
                <a:lnTo>
                  <a:pt x="1630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763" name="Google Shape;2763;p122"/>
          <p:cNvGrpSpPr/>
          <p:nvPr/>
        </p:nvGrpSpPr>
        <p:grpSpPr>
          <a:xfrm>
            <a:off x="9522455" y="3400750"/>
            <a:ext cx="221964" cy="188663"/>
            <a:chOff x="4660325" y="1866850"/>
            <a:chExt cx="68350" cy="58100"/>
          </a:xfrm>
        </p:grpSpPr>
        <p:sp>
          <p:nvSpPr>
            <p:cNvPr id="2764" name="Google Shape;2764;p122"/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122"/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66" name="Google Shape;2766;p122"/>
          <p:cNvGrpSpPr/>
          <p:nvPr/>
        </p:nvGrpSpPr>
        <p:grpSpPr>
          <a:xfrm>
            <a:off x="9934915" y="3435049"/>
            <a:ext cx="216687" cy="120065"/>
            <a:chOff x="4791775" y="1877500"/>
            <a:chExt cx="66725" cy="36975"/>
          </a:xfrm>
        </p:grpSpPr>
        <p:sp>
          <p:nvSpPr>
            <p:cNvPr id="2767" name="Google Shape;2767;p122"/>
            <p:cNvSpPr/>
            <p:nvPr/>
          </p:nvSpPr>
          <p:spPr>
            <a:xfrm>
              <a:off x="4791775" y="1877500"/>
              <a:ext cx="36075" cy="36975"/>
            </a:xfrm>
            <a:custGeom>
              <a:avLst/>
              <a:gdLst/>
              <a:ahLst/>
              <a:cxnLst/>
              <a:rect l="l" t="t" r="r" b="b"/>
              <a:pathLst>
                <a:path w="1443" h="1479" extrusionOk="0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2" y="736"/>
                  </a:lnTo>
                  <a:lnTo>
                    <a:pt x="7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122"/>
            <p:cNvSpPr/>
            <p:nvPr/>
          </p:nvSpPr>
          <p:spPr>
            <a:xfrm>
              <a:off x="4822425" y="1877500"/>
              <a:ext cx="36075" cy="36975"/>
            </a:xfrm>
            <a:custGeom>
              <a:avLst/>
              <a:gdLst/>
              <a:ahLst/>
              <a:cxnLst/>
              <a:rect l="l" t="t" r="r" b="b"/>
              <a:pathLst>
                <a:path w="1443" h="1479" extrusionOk="0">
                  <a:moveTo>
                    <a:pt x="0" y="0"/>
                  </a:moveTo>
                  <a:lnTo>
                    <a:pt x="743" y="736"/>
                  </a:lnTo>
                  <a:lnTo>
                    <a:pt x="0" y="1479"/>
                  </a:lnTo>
                  <a:lnTo>
                    <a:pt x="700" y="1479"/>
                  </a:lnTo>
                  <a:lnTo>
                    <a:pt x="1443" y="736"/>
                  </a:lnTo>
                  <a:lnTo>
                    <a:pt x="7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69" name="Google Shape;2769;p122"/>
          <p:cNvGrpSpPr/>
          <p:nvPr/>
        </p:nvGrpSpPr>
        <p:grpSpPr>
          <a:xfrm>
            <a:off x="10363866" y="3435049"/>
            <a:ext cx="193305" cy="120065"/>
            <a:chOff x="4923925" y="1877500"/>
            <a:chExt cx="59525" cy="36975"/>
          </a:xfrm>
        </p:grpSpPr>
        <p:sp>
          <p:nvSpPr>
            <p:cNvPr id="2770" name="Google Shape;2770;p122"/>
            <p:cNvSpPr/>
            <p:nvPr/>
          </p:nvSpPr>
          <p:spPr>
            <a:xfrm>
              <a:off x="492392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122"/>
            <p:cNvSpPr/>
            <p:nvPr/>
          </p:nvSpPr>
          <p:spPr>
            <a:xfrm>
              <a:off x="495457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72" name="Google Shape;2772;p122"/>
          <p:cNvGrpSpPr/>
          <p:nvPr/>
        </p:nvGrpSpPr>
        <p:grpSpPr>
          <a:xfrm>
            <a:off x="10756521" y="3411303"/>
            <a:ext cx="188596" cy="167556"/>
            <a:chOff x="5058450" y="1870100"/>
            <a:chExt cx="58075" cy="51600"/>
          </a:xfrm>
        </p:grpSpPr>
        <p:sp>
          <p:nvSpPr>
            <p:cNvPr id="2773" name="Google Shape;2773;p122"/>
            <p:cNvSpPr/>
            <p:nvPr/>
          </p:nvSpPr>
          <p:spPr>
            <a:xfrm>
              <a:off x="5058450" y="1870100"/>
              <a:ext cx="25800" cy="51600"/>
            </a:xfrm>
            <a:custGeom>
              <a:avLst/>
              <a:gdLst/>
              <a:ahLst/>
              <a:cxnLst/>
              <a:rect l="l" t="t" r="r" b="b"/>
              <a:pathLst>
                <a:path w="1032" h="2064" extrusionOk="0">
                  <a:moveTo>
                    <a:pt x="0" y="1"/>
                  </a:moveTo>
                  <a:lnTo>
                    <a:pt x="0" y="621"/>
                  </a:lnTo>
                  <a:lnTo>
                    <a:pt x="0" y="1443"/>
                  </a:lnTo>
                  <a:lnTo>
                    <a:pt x="0" y="2063"/>
                  </a:lnTo>
                  <a:lnTo>
                    <a:pt x="1032" y="1032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122"/>
            <p:cNvSpPr/>
            <p:nvPr/>
          </p:nvSpPr>
          <p:spPr>
            <a:xfrm>
              <a:off x="5090725" y="1870100"/>
              <a:ext cx="25800" cy="51600"/>
            </a:xfrm>
            <a:custGeom>
              <a:avLst/>
              <a:gdLst/>
              <a:ahLst/>
              <a:cxnLst/>
              <a:rect l="l" t="t" r="r" b="b"/>
              <a:pathLst>
                <a:path w="1032" h="2064" extrusionOk="0">
                  <a:moveTo>
                    <a:pt x="0" y="1"/>
                  </a:moveTo>
                  <a:lnTo>
                    <a:pt x="0" y="621"/>
                  </a:lnTo>
                  <a:lnTo>
                    <a:pt x="0" y="1443"/>
                  </a:lnTo>
                  <a:lnTo>
                    <a:pt x="0" y="2063"/>
                  </a:lnTo>
                  <a:lnTo>
                    <a:pt x="1032" y="1032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75" name="Google Shape;2775;p122"/>
          <p:cNvGrpSpPr/>
          <p:nvPr/>
        </p:nvGrpSpPr>
        <p:grpSpPr>
          <a:xfrm>
            <a:off x="9975874" y="3974514"/>
            <a:ext cx="134769" cy="143527"/>
            <a:chOff x="4811425" y="2065025"/>
            <a:chExt cx="41500" cy="44200"/>
          </a:xfrm>
        </p:grpSpPr>
        <p:sp>
          <p:nvSpPr>
            <p:cNvPr id="2776" name="Google Shape;2776;p122"/>
            <p:cNvSpPr/>
            <p:nvPr/>
          </p:nvSpPr>
          <p:spPr>
            <a:xfrm>
              <a:off x="4825300" y="2065025"/>
              <a:ext cx="27625" cy="44200"/>
            </a:xfrm>
            <a:custGeom>
              <a:avLst/>
              <a:gdLst/>
              <a:ahLst/>
              <a:cxnLst/>
              <a:rect l="l" t="t" r="r" b="b"/>
              <a:pathLst>
                <a:path w="1105" h="1768" extrusionOk="0">
                  <a:moveTo>
                    <a:pt x="217" y="0"/>
                  </a:moveTo>
                  <a:lnTo>
                    <a:pt x="1" y="224"/>
                  </a:lnTo>
                  <a:lnTo>
                    <a:pt x="657" y="880"/>
                  </a:lnTo>
                  <a:lnTo>
                    <a:pt x="1" y="1544"/>
                  </a:lnTo>
                  <a:lnTo>
                    <a:pt x="217" y="1767"/>
                  </a:lnTo>
                  <a:lnTo>
                    <a:pt x="1104" y="880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122"/>
            <p:cNvSpPr/>
            <p:nvPr/>
          </p:nvSpPr>
          <p:spPr>
            <a:xfrm>
              <a:off x="4811425" y="2072950"/>
              <a:ext cx="19850" cy="28350"/>
            </a:xfrm>
            <a:custGeom>
              <a:avLst/>
              <a:gdLst/>
              <a:ahLst/>
              <a:cxnLst/>
              <a:rect l="l" t="t" r="r" b="b"/>
              <a:pathLst>
                <a:path w="794" h="1134" extrusionOk="0">
                  <a:moveTo>
                    <a:pt x="224" y="1"/>
                  </a:moveTo>
                  <a:lnTo>
                    <a:pt x="0" y="224"/>
                  </a:lnTo>
                  <a:lnTo>
                    <a:pt x="346" y="563"/>
                  </a:lnTo>
                  <a:lnTo>
                    <a:pt x="0" y="909"/>
                  </a:lnTo>
                  <a:lnTo>
                    <a:pt x="224" y="1133"/>
                  </a:lnTo>
                  <a:lnTo>
                    <a:pt x="794" y="5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78" name="Google Shape;2778;p122"/>
          <p:cNvGrpSpPr/>
          <p:nvPr/>
        </p:nvGrpSpPr>
        <p:grpSpPr>
          <a:xfrm>
            <a:off x="10365790" y="3974798"/>
            <a:ext cx="161156" cy="142957"/>
            <a:chOff x="4929875" y="2065025"/>
            <a:chExt cx="49625" cy="44025"/>
          </a:xfrm>
        </p:grpSpPr>
        <p:sp>
          <p:nvSpPr>
            <p:cNvPr id="2779" name="Google Shape;2779;p122"/>
            <p:cNvSpPr/>
            <p:nvPr/>
          </p:nvSpPr>
          <p:spPr>
            <a:xfrm>
              <a:off x="49500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29" y="88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122"/>
            <p:cNvSpPr/>
            <p:nvPr/>
          </p:nvSpPr>
          <p:spPr>
            <a:xfrm>
              <a:off x="4929875" y="2065025"/>
              <a:ext cx="29425" cy="44025"/>
            </a:xfrm>
            <a:custGeom>
              <a:avLst/>
              <a:gdLst/>
              <a:ahLst/>
              <a:cxnLst/>
              <a:rect l="l" t="t" r="r" b="b"/>
              <a:pathLst>
                <a:path w="1177" h="1761" extrusionOk="0">
                  <a:moveTo>
                    <a:pt x="1" y="0"/>
                  </a:moveTo>
                  <a:lnTo>
                    <a:pt x="736" y="880"/>
                  </a:lnTo>
                  <a:lnTo>
                    <a:pt x="1" y="1760"/>
                  </a:lnTo>
                  <a:lnTo>
                    <a:pt x="1" y="1760"/>
                  </a:lnTo>
                  <a:lnTo>
                    <a:pt x="1176" y="8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81" name="Google Shape;2781;p122"/>
          <p:cNvGrpSpPr/>
          <p:nvPr/>
        </p:nvGrpSpPr>
        <p:grpSpPr>
          <a:xfrm>
            <a:off x="10804015" y="3978817"/>
            <a:ext cx="93608" cy="134921"/>
            <a:chOff x="5083925" y="2066350"/>
            <a:chExt cx="28825" cy="41550"/>
          </a:xfrm>
        </p:grpSpPr>
        <p:sp>
          <p:nvSpPr>
            <p:cNvPr id="2782" name="Google Shape;2782;p122"/>
            <p:cNvSpPr/>
            <p:nvPr/>
          </p:nvSpPr>
          <p:spPr>
            <a:xfrm>
              <a:off x="5084050" y="2066350"/>
              <a:ext cx="28700" cy="41550"/>
            </a:xfrm>
            <a:custGeom>
              <a:avLst/>
              <a:gdLst/>
              <a:ahLst/>
              <a:cxnLst/>
              <a:rect l="l" t="t" r="r" b="b"/>
              <a:pathLst>
                <a:path w="1148" h="1662" extrusionOk="0">
                  <a:moveTo>
                    <a:pt x="52" y="1"/>
                  </a:moveTo>
                  <a:cubicBezTo>
                    <a:pt x="27" y="1"/>
                    <a:pt x="0" y="24"/>
                    <a:pt x="0" y="56"/>
                  </a:cubicBezTo>
                  <a:lnTo>
                    <a:pt x="0" y="200"/>
                  </a:lnTo>
                  <a:cubicBezTo>
                    <a:pt x="0" y="243"/>
                    <a:pt x="22" y="279"/>
                    <a:pt x="51" y="308"/>
                  </a:cubicBezTo>
                  <a:lnTo>
                    <a:pt x="700" y="791"/>
                  </a:lnTo>
                  <a:cubicBezTo>
                    <a:pt x="729" y="813"/>
                    <a:pt x="729" y="849"/>
                    <a:pt x="700" y="871"/>
                  </a:cubicBezTo>
                  <a:lnTo>
                    <a:pt x="51" y="1354"/>
                  </a:lnTo>
                  <a:cubicBezTo>
                    <a:pt x="22" y="1383"/>
                    <a:pt x="0" y="1419"/>
                    <a:pt x="0" y="1462"/>
                  </a:cubicBezTo>
                  <a:lnTo>
                    <a:pt x="0" y="1613"/>
                  </a:lnTo>
                  <a:cubicBezTo>
                    <a:pt x="0" y="1639"/>
                    <a:pt x="26" y="1661"/>
                    <a:pt x="51" y="1661"/>
                  </a:cubicBezTo>
                  <a:cubicBezTo>
                    <a:pt x="61" y="1661"/>
                    <a:pt x="71" y="1658"/>
                    <a:pt x="80" y="1649"/>
                  </a:cubicBezTo>
                  <a:lnTo>
                    <a:pt x="1111" y="878"/>
                  </a:lnTo>
                  <a:cubicBezTo>
                    <a:pt x="1147" y="856"/>
                    <a:pt x="1147" y="806"/>
                    <a:pt x="1111" y="784"/>
                  </a:cubicBezTo>
                  <a:lnTo>
                    <a:pt x="80" y="12"/>
                  </a:lnTo>
                  <a:cubicBezTo>
                    <a:pt x="72" y="4"/>
                    <a:pt x="62" y="1"/>
                    <a:pt x="5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122"/>
            <p:cNvSpPr/>
            <p:nvPr/>
          </p:nvSpPr>
          <p:spPr>
            <a:xfrm>
              <a:off x="5083925" y="2081325"/>
              <a:ext cx="8800" cy="11600"/>
            </a:xfrm>
            <a:custGeom>
              <a:avLst/>
              <a:gdLst/>
              <a:ahLst/>
              <a:cxnLst/>
              <a:rect l="l" t="t" r="r" b="b"/>
              <a:pathLst>
                <a:path w="352" h="464" extrusionOk="0">
                  <a:moveTo>
                    <a:pt x="53" y="0"/>
                  </a:moveTo>
                  <a:cubicBezTo>
                    <a:pt x="25" y="0"/>
                    <a:pt x="0" y="24"/>
                    <a:pt x="5" y="55"/>
                  </a:cubicBezTo>
                  <a:lnTo>
                    <a:pt x="5" y="416"/>
                  </a:lnTo>
                  <a:cubicBezTo>
                    <a:pt x="5" y="442"/>
                    <a:pt x="31" y="464"/>
                    <a:pt x="56" y="464"/>
                  </a:cubicBezTo>
                  <a:cubicBezTo>
                    <a:pt x="66" y="464"/>
                    <a:pt x="76" y="460"/>
                    <a:pt x="85" y="452"/>
                  </a:cubicBezTo>
                  <a:lnTo>
                    <a:pt x="323" y="279"/>
                  </a:lnTo>
                  <a:cubicBezTo>
                    <a:pt x="352" y="257"/>
                    <a:pt x="352" y="207"/>
                    <a:pt x="323" y="185"/>
                  </a:cubicBezTo>
                  <a:lnTo>
                    <a:pt x="85" y="12"/>
                  </a:lnTo>
                  <a:cubicBezTo>
                    <a:pt x="75" y="4"/>
                    <a:pt x="63" y="0"/>
                    <a:pt x="5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84" name="Google Shape;2784;p122"/>
          <p:cNvGrpSpPr/>
          <p:nvPr/>
        </p:nvGrpSpPr>
        <p:grpSpPr>
          <a:xfrm>
            <a:off x="9512753" y="3999679"/>
            <a:ext cx="241368" cy="93195"/>
            <a:chOff x="4659775" y="2072775"/>
            <a:chExt cx="74325" cy="28700"/>
          </a:xfrm>
        </p:grpSpPr>
        <p:sp>
          <p:nvSpPr>
            <p:cNvPr id="2785" name="Google Shape;2785;p122"/>
            <p:cNvSpPr/>
            <p:nvPr/>
          </p:nvSpPr>
          <p:spPr>
            <a:xfrm>
              <a:off x="4659775" y="2072775"/>
              <a:ext cx="38075" cy="28700"/>
            </a:xfrm>
            <a:custGeom>
              <a:avLst/>
              <a:gdLst/>
              <a:ahLst/>
              <a:cxnLst/>
              <a:rect l="l" t="t" r="r" b="b"/>
              <a:pathLst>
                <a:path w="1523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945" y="1147"/>
                  </a:lnTo>
                  <a:lnTo>
                    <a:pt x="1522" y="570"/>
                  </a:lnTo>
                  <a:lnTo>
                    <a:pt x="94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122"/>
            <p:cNvSpPr/>
            <p:nvPr/>
          </p:nvSpPr>
          <p:spPr>
            <a:xfrm>
              <a:off x="4691875" y="2072775"/>
              <a:ext cx="24550" cy="28700"/>
            </a:xfrm>
            <a:custGeom>
              <a:avLst/>
              <a:gdLst/>
              <a:ahLst/>
              <a:cxnLst/>
              <a:rect l="l" t="t" r="r" b="b"/>
              <a:pathLst>
                <a:path w="982" h="1148" extrusionOk="0">
                  <a:moveTo>
                    <a:pt x="0" y="0"/>
                  </a:moveTo>
                  <a:lnTo>
                    <a:pt x="570" y="570"/>
                  </a:lnTo>
                  <a:lnTo>
                    <a:pt x="0" y="1147"/>
                  </a:lnTo>
                  <a:lnTo>
                    <a:pt x="411" y="1147"/>
                  </a:lnTo>
                  <a:lnTo>
                    <a:pt x="981" y="570"/>
                  </a:lnTo>
                  <a:lnTo>
                    <a:pt x="4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122"/>
            <p:cNvSpPr/>
            <p:nvPr/>
          </p:nvSpPr>
          <p:spPr>
            <a:xfrm>
              <a:off x="4709350" y="2072775"/>
              <a:ext cx="24750" cy="28700"/>
            </a:xfrm>
            <a:custGeom>
              <a:avLst/>
              <a:gdLst/>
              <a:ahLst/>
              <a:cxnLst/>
              <a:rect l="l" t="t" r="r" b="b"/>
              <a:pathLst>
                <a:path w="990" h="1148" extrusionOk="0">
                  <a:moveTo>
                    <a:pt x="1" y="0"/>
                  </a:moveTo>
                  <a:lnTo>
                    <a:pt x="578" y="570"/>
                  </a:lnTo>
                  <a:lnTo>
                    <a:pt x="1" y="1147"/>
                  </a:lnTo>
                  <a:lnTo>
                    <a:pt x="412" y="1147"/>
                  </a:lnTo>
                  <a:lnTo>
                    <a:pt x="989" y="570"/>
                  </a:lnTo>
                  <a:lnTo>
                    <a:pt x="41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88" name="Google Shape;2788;p122"/>
          <p:cNvGrpSpPr/>
          <p:nvPr/>
        </p:nvGrpSpPr>
        <p:grpSpPr>
          <a:xfrm>
            <a:off x="10739229" y="3720433"/>
            <a:ext cx="223183" cy="118929"/>
            <a:chOff x="4662475" y="1976500"/>
            <a:chExt cx="68725" cy="36625"/>
          </a:xfrm>
        </p:grpSpPr>
        <p:sp>
          <p:nvSpPr>
            <p:cNvPr id="2789" name="Google Shape;2789;p122"/>
            <p:cNvSpPr/>
            <p:nvPr/>
          </p:nvSpPr>
          <p:spPr>
            <a:xfrm>
              <a:off x="4690800" y="1976500"/>
              <a:ext cx="40400" cy="36625"/>
            </a:xfrm>
            <a:custGeom>
              <a:avLst/>
              <a:gdLst/>
              <a:ahLst/>
              <a:cxnLst/>
              <a:rect l="l" t="t" r="r" b="b"/>
              <a:pathLst>
                <a:path w="1616" h="1465" extrusionOk="0">
                  <a:moveTo>
                    <a:pt x="887" y="0"/>
                  </a:moveTo>
                  <a:lnTo>
                    <a:pt x="692" y="188"/>
                  </a:lnTo>
                  <a:lnTo>
                    <a:pt x="1104" y="599"/>
                  </a:lnTo>
                  <a:lnTo>
                    <a:pt x="0" y="599"/>
                  </a:lnTo>
                  <a:lnTo>
                    <a:pt x="0" y="866"/>
                  </a:lnTo>
                  <a:lnTo>
                    <a:pt x="1104" y="866"/>
                  </a:lnTo>
                  <a:lnTo>
                    <a:pt x="692" y="1269"/>
                  </a:lnTo>
                  <a:lnTo>
                    <a:pt x="887" y="1464"/>
                  </a:lnTo>
                  <a:lnTo>
                    <a:pt x="1616" y="72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122"/>
            <p:cNvSpPr/>
            <p:nvPr/>
          </p:nvSpPr>
          <p:spPr>
            <a:xfrm>
              <a:off x="46743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122"/>
            <p:cNvSpPr/>
            <p:nvPr/>
          </p:nvSpPr>
          <p:spPr>
            <a:xfrm>
              <a:off x="4662475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92" name="Google Shape;2792;p122"/>
          <p:cNvGrpSpPr/>
          <p:nvPr/>
        </p:nvGrpSpPr>
        <p:grpSpPr>
          <a:xfrm>
            <a:off x="10335102" y="3725019"/>
            <a:ext cx="222532" cy="109756"/>
            <a:chOff x="4920150" y="1977875"/>
            <a:chExt cx="68525" cy="33800"/>
          </a:xfrm>
        </p:grpSpPr>
        <p:sp>
          <p:nvSpPr>
            <p:cNvPr id="2793" name="Google Shape;2793;p122"/>
            <p:cNvSpPr/>
            <p:nvPr/>
          </p:nvSpPr>
          <p:spPr>
            <a:xfrm>
              <a:off x="4949175" y="1977875"/>
              <a:ext cx="39500" cy="33800"/>
            </a:xfrm>
            <a:custGeom>
              <a:avLst/>
              <a:gdLst/>
              <a:ahLst/>
              <a:cxnLst/>
              <a:rect l="l" t="t" r="r" b="b"/>
              <a:pathLst>
                <a:path w="1580" h="1352" extrusionOk="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122"/>
            <p:cNvSpPr/>
            <p:nvPr/>
          </p:nvSpPr>
          <p:spPr>
            <a:xfrm>
              <a:off x="4931875" y="1991450"/>
              <a:ext cx="12825" cy="6700"/>
            </a:xfrm>
            <a:custGeom>
              <a:avLst/>
              <a:gdLst/>
              <a:ahLst/>
              <a:cxnLst/>
              <a:rect l="l" t="t" r="r" b="b"/>
              <a:pathLst>
                <a:path w="513" h="268" extrusionOk="0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122"/>
            <p:cNvSpPr/>
            <p:nvPr/>
          </p:nvSpPr>
          <p:spPr>
            <a:xfrm>
              <a:off x="4920150" y="1991450"/>
              <a:ext cx="9225" cy="6700"/>
            </a:xfrm>
            <a:custGeom>
              <a:avLst/>
              <a:gdLst/>
              <a:ahLst/>
              <a:cxnLst/>
              <a:rect l="l" t="t" r="r" b="b"/>
              <a:pathLst>
                <a:path w="369" h="268" extrusionOk="0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96" name="Google Shape;2796;p122"/>
          <p:cNvGrpSpPr/>
          <p:nvPr/>
        </p:nvGrpSpPr>
        <p:grpSpPr>
          <a:xfrm>
            <a:off x="9549977" y="4263577"/>
            <a:ext cx="166920" cy="170479"/>
            <a:chOff x="4676550" y="2160575"/>
            <a:chExt cx="51400" cy="52500"/>
          </a:xfrm>
        </p:grpSpPr>
        <p:sp>
          <p:nvSpPr>
            <p:cNvPr id="2797" name="Google Shape;2797;p122"/>
            <p:cNvSpPr/>
            <p:nvPr/>
          </p:nvSpPr>
          <p:spPr>
            <a:xfrm>
              <a:off x="4676550" y="2160575"/>
              <a:ext cx="27775" cy="52500"/>
            </a:xfrm>
            <a:custGeom>
              <a:avLst/>
              <a:gdLst/>
              <a:ahLst/>
              <a:cxnLst/>
              <a:rect l="l" t="t" r="r" b="b"/>
              <a:pathLst>
                <a:path w="1111" h="2100" extrusionOk="0">
                  <a:moveTo>
                    <a:pt x="0" y="1"/>
                  </a:moveTo>
                  <a:lnTo>
                    <a:pt x="823" y="1047"/>
                  </a:lnTo>
                  <a:lnTo>
                    <a:pt x="0" y="2100"/>
                  </a:lnTo>
                  <a:lnTo>
                    <a:pt x="289" y="2100"/>
                  </a:lnTo>
                  <a:lnTo>
                    <a:pt x="1111" y="1047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122"/>
            <p:cNvSpPr/>
            <p:nvPr/>
          </p:nvSpPr>
          <p:spPr>
            <a:xfrm>
              <a:off x="4688275" y="2160575"/>
              <a:ext cx="27975" cy="52500"/>
            </a:xfrm>
            <a:custGeom>
              <a:avLst/>
              <a:gdLst/>
              <a:ahLst/>
              <a:cxnLst/>
              <a:rect l="l" t="t" r="r" b="b"/>
              <a:pathLst>
                <a:path w="1119" h="2100" extrusionOk="0">
                  <a:moveTo>
                    <a:pt x="0" y="1"/>
                  </a:moveTo>
                  <a:lnTo>
                    <a:pt x="822" y="1047"/>
                  </a:lnTo>
                  <a:lnTo>
                    <a:pt x="0" y="2100"/>
                  </a:lnTo>
                  <a:lnTo>
                    <a:pt x="296" y="2100"/>
                  </a:lnTo>
                  <a:lnTo>
                    <a:pt x="1118" y="1047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122"/>
            <p:cNvSpPr/>
            <p:nvPr/>
          </p:nvSpPr>
          <p:spPr>
            <a:xfrm>
              <a:off x="4700175" y="2160575"/>
              <a:ext cx="27775" cy="52500"/>
            </a:xfrm>
            <a:custGeom>
              <a:avLst/>
              <a:gdLst/>
              <a:ahLst/>
              <a:cxnLst/>
              <a:rect l="l" t="t" r="r" b="b"/>
              <a:pathLst>
                <a:path w="1111" h="2100" extrusionOk="0">
                  <a:moveTo>
                    <a:pt x="0" y="1"/>
                  </a:moveTo>
                  <a:lnTo>
                    <a:pt x="822" y="1047"/>
                  </a:lnTo>
                  <a:lnTo>
                    <a:pt x="0" y="2100"/>
                  </a:lnTo>
                  <a:lnTo>
                    <a:pt x="289" y="2100"/>
                  </a:lnTo>
                  <a:lnTo>
                    <a:pt x="1111" y="1047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00" name="Google Shape;2800;p122"/>
          <p:cNvGrpSpPr/>
          <p:nvPr/>
        </p:nvGrpSpPr>
        <p:grpSpPr>
          <a:xfrm>
            <a:off x="9946322" y="4272952"/>
            <a:ext cx="193873" cy="151725"/>
            <a:chOff x="4768325" y="2163475"/>
            <a:chExt cx="59700" cy="46725"/>
          </a:xfrm>
        </p:grpSpPr>
        <p:sp>
          <p:nvSpPr>
            <p:cNvPr id="2801" name="Google Shape;2801;p122"/>
            <p:cNvSpPr/>
            <p:nvPr/>
          </p:nvSpPr>
          <p:spPr>
            <a:xfrm>
              <a:off x="4768325" y="2163475"/>
              <a:ext cx="35375" cy="46725"/>
            </a:xfrm>
            <a:custGeom>
              <a:avLst/>
              <a:gdLst/>
              <a:ahLst/>
              <a:cxnLst/>
              <a:rect l="l" t="t" r="r" b="b"/>
              <a:pathLst>
                <a:path w="1415" h="1869" extrusionOk="0">
                  <a:moveTo>
                    <a:pt x="0" y="0"/>
                  </a:moveTo>
                  <a:lnTo>
                    <a:pt x="895" y="931"/>
                  </a:lnTo>
                  <a:lnTo>
                    <a:pt x="0" y="1868"/>
                  </a:lnTo>
                  <a:lnTo>
                    <a:pt x="520" y="1868"/>
                  </a:lnTo>
                  <a:lnTo>
                    <a:pt x="1414" y="931"/>
                  </a:lnTo>
                  <a:lnTo>
                    <a:pt x="52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122"/>
            <p:cNvSpPr/>
            <p:nvPr/>
          </p:nvSpPr>
          <p:spPr>
            <a:xfrm>
              <a:off x="4792475" y="2163475"/>
              <a:ext cx="35550" cy="46725"/>
            </a:xfrm>
            <a:custGeom>
              <a:avLst/>
              <a:gdLst/>
              <a:ahLst/>
              <a:cxnLst/>
              <a:rect l="l" t="t" r="r" b="b"/>
              <a:pathLst>
                <a:path w="1422" h="1869" extrusionOk="0">
                  <a:moveTo>
                    <a:pt x="1" y="0"/>
                  </a:moveTo>
                  <a:lnTo>
                    <a:pt x="895" y="931"/>
                  </a:lnTo>
                  <a:lnTo>
                    <a:pt x="1" y="1868"/>
                  </a:lnTo>
                  <a:lnTo>
                    <a:pt x="527" y="1868"/>
                  </a:lnTo>
                  <a:lnTo>
                    <a:pt x="1422" y="931"/>
                  </a:lnTo>
                  <a:lnTo>
                    <a:pt x="5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803" name="Google Shape;2803;p122"/>
          <p:cNvSpPr/>
          <p:nvPr/>
        </p:nvSpPr>
        <p:spPr>
          <a:xfrm>
            <a:off x="10388929" y="4261629"/>
            <a:ext cx="114879" cy="174375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4" name="Google Shape;2804;p122"/>
          <p:cNvSpPr/>
          <p:nvPr/>
        </p:nvSpPr>
        <p:spPr>
          <a:xfrm>
            <a:off x="10752096" y="5604409"/>
            <a:ext cx="197445" cy="21731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5" name="Google Shape;2805;p122"/>
          <p:cNvSpPr/>
          <p:nvPr/>
        </p:nvSpPr>
        <p:spPr>
          <a:xfrm>
            <a:off x="9554038" y="4575370"/>
            <a:ext cx="158801" cy="217887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6" name="Google Shape;2806;p122"/>
          <p:cNvSpPr/>
          <p:nvPr/>
        </p:nvSpPr>
        <p:spPr>
          <a:xfrm>
            <a:off x="9511333" y="5625516"/>
            <a:ext cx="244209" cy="175105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7" name="Google Shape;2807;p122"/>
          <p:cNvSpPr/>
          <p:nvPr/>
        </p:nvSpPr>
        <p:spPr>
          <a:xfrm>
            <a:off x="9534431" y="4934374"/>
            <a:ext cx="198015" cy="150020"/>
          </a:xfrm>
          <a:custGeom>
            <a:avLst/>
            <a:gdLst/>
            <a:ahLst/>
            <a:cxnLst/>
            <a:rect l="l" t="t" r="r" b="b"/>
            <a:pathLst>
              <a:path w="2439" h="1848" extrusionOk="0">
                <a:moveTo>
                  <a:pt x="1580" y="1"/>
                </a:moveTo>
                <a:lnTo>
                  <a:pt x="1371" y="203"/>
                </a:lnTo>
                <a:lnTo>
                  <a:pt x="1919" y="780"/>
                </a:lnTo>
                <a:lnTo>
                  <a:pt x="1" y="780"/>
                </a:lnTo>
                <a:lnTo>
                  <a:pt x="1" y="1068"/>
                </a:lnTo>
                <a:lnTo>
                  <a:pt x="1919" y="1068"/>
                </a:lnTo>
                <a:lnTo>
                  <a:pt x="1371" y="1645"/>
                </a:lnTo>
                <a:lnTo>
                  <a:pt x="1580" y="1847"/>
                </a:lnTo>
                <a:lnTo>
                  <a:pt x="2439" y="924"/>
                </a:lnTo>
                <a:lnTo>
                  <a:pt x="1580" y="1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08" name="Google Shape;2808;p122"/>
          <p:cNvSpPr/>
          <p:nvPr/>
        </p:nvSpPr>
        <p:spPr>
          <a:xfrm>
            <a:off x="10379430" y="4910264"/>
            <a:ext cx="133877" cy="19824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809" name="Google Shape;2809;p122"/>
          <p:cNvGrpSpPr/>
          <p:nvPr/>
        </p:nvGrpSpPr>
        <p:grpSpPr>
          <a:xfrm>
            <a:off x="9968079" y="4613078"/>
            <a:ext cx="150357" cy="142471"/>
            <a:chOff x="4768575" y="2253950"/>
            <a:chExt cx="46300" cy="43875"/>
          </a:xfrm>
        </p:grpSpPr>
        <p:sp>
          <p:nvSpPr>
            <p:cNvPr id="2810" name="Google Shape;2810;p122"/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122"/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12" name="Google Shape;2812;p122"/>
          <p:cNvGrpSpPr/>
          <p:nvPr/>
        </p:nvGrpSpPr>
        <p:grpSpPr>
          <a:xfrm>
            <a:off x="10367577" y="5265112"/>
            <a:ext cx="157583" cy="194995"/>
            <a:chOff x="4960900" y="2433225"/>
            <a:chExt cx="48525" cy="60050"/>
          </a:xfrm>
        </p:grpSpPr>
        <p:sp>
          <p:nvSpPr>
            <p:cNvPr id="2813" name="Google Shape;2813;p122"/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122"/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15" name="Google Shape;2815;p122"/>
          <p:cNvGrpSpPr/>
          <p:nvPr/>
        </p:nvGrpSpPr>
        <p:grpSpPr>
          <a:xfrm>
            <a:off x="9952329" y="5617193"/>
            <a:ext cx="181859" cy="191747"/>
            <a:chOff x="4854075" y="2527625"/>
            <a:chExt cx="56000" cy="59050"/>
          </a:xfrm>
        </p:grpSpPr>
        <p:sp>
          <p:nvSpPr>
            <p:cNvPr id="2816" name="Google Shape;2816;p122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122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818" name="Google Shape;2818;p122"/>
          <p:cNvSpPr/>
          <p:nvPr/>
        </p:nvSpPr>
        <p:spPr>
          <a:xfrm>
            <a:off x="9972667" y="5274164"/>
            <a:ext cx="141184" cy="176891"/>
          </a:xfrm>
          <a:custGeom>
            <a:avLst/>
            <a:gdLst/>
            <a:ahLst/>
            <a:cxnLst/>
            <a:rect l="l" t="t" r="r" b="b"/>
            <a:pathLst>
              <a:path w="1739" h="2179" extrusionOk="0">
                <a:moveTo>
                  <a:pt x="1" y="1"/>
                </a:moveTo>
                <a:lnTo>
                  <a:pt x="1" y="2179"/>
                </a:lnTo>
                <a:lnTo>
                  <a:pt x="758" y="2179"/>
                </a:lnTo>
                <a:lnTo>
                  <a:pt x="1739" y="1090"/>
                </a:lnTo>
                <a:lnTo>
                  <a:pt x="758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19" name="Google Shape;2819;p122"/>
          <p:cNvSpPr/>
          <p:nvPr/>
        </p:nvSpPr>
        <p:spPr>
          <a:xfrm>
            <a:off x="10744222" y="4260369"/>
            <a:ext cx="213196" cy="176891"/>
          </a:xfrm>
          <a:custGeom>
            <a:avLst/>
            <a:gdLst/>
            <a:ahLst/>
            <a:cxnLst/>
            <a:rect l="l" t="t" r="r" b="b"/>
            <a:pathLst>
              <a:path w="2626" h="2179" extrusionOk="0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20" name="Google Shape;2820;p122"/>
          <p:cNvSpPr/>
          <p:nvPr/>
        </p:nvSpPr>
        <p:spPr>
          <a:xfrm>
            <a:off x="9543239" y="5274164"/>
            <a:ext cx="180397" cy="176891"/>
          </a:xfrm>
          <a:custGeom>
            <a:avLst/>
            <a:gdLst/>
            <a:ahLst/>
            <a:cxnLst/>
            <a:rect l="l" t="t" r="r" b="b"/>
            <a:pathLst>
              <a:path w="2222" h="2179" extrusionOk="0">
                <a:moveTo>
                  <a:pt x="477" y="1"/>
                </a:moveTo>
                <a:lnTo>
                  <a:pt x="895" y="513"/>
                </a:lnTo>
                <a:lnTo>
                  <a:pt x="1" y="513"/>
                </a:lnTo>
                <a:lnTo>
                  <a:pt x="1" y="1659"/>
                </a:lnTo>
                <a:lnTo>
                  <a:pt x="895" y="1659"/>
                </a:lnTo>
                <a:lnTo>
                  <a:pt x="477" y="2179"/>
                </a:lnTo>
                <a:lnTo>
                  <a:pt x="1234" y="2179"/>
                </a:lnTo>
                <a:lnTo>
                  <a:pt x="2222" y="1090"/>
                </a:lnTo>
                <a:lnTo>
                  <a:pt x="1234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821" name="Google Shape;2821;p122"/>
          <p:cNvGrpSpPr/>
          <p:nvPr/>
        </p:nvGrpSpPr>
        <p:grpSpPr>
          <a:xfrm>
            <a:off x="10784611" y="4902186"/>
            <a:ext cx="132416" cy="214396"/>
            <a:chOff x="5059700" y="2334775"/>
            <a:chExt cx="40775" cy="66025"/>
          </a:xfrm>
        </p:grpSpPr>
        <p:sp>
          <p:nvSpPr>
            <p:cNvPr id="2822" name="Google Shape;2822;p122"/>
            <p:cNvSpPr/>
            <p:nvPr/>
          </p:nvSpPr>
          <p:spPr>
            <a:xfrm>
              <a:off x="5059700" y="2334775"/>
              <a:ext cx="12475" cy="10525"/>
            </a:xfrm>
            <a:custGeom>
              <a:avLst/>
              <a:gdLst/>
              <a:ahLst/>
              <a:cxnLst/>
              <a:rect l="l" t="t" r="r" b="b"/>
              <a:pathLst>
                <a:path w="499" h="421" extrusionOk="0">
                  <a:moveTo>
                    <a:pt x="282" y="0"/>
                  </a:moveTo>
                  <a:cubicBezTo>
                    <a:pt x="94" y="0"/>
                    <a:pt x="1" y="224"/>
                    <a:pt x="138" y="361"/>
                  </a:cubicBezTo>
                  <a:cubicBezTo>
                    <a:pt x="179" y="402"/>
                    <a:pt x="230" y="421"/>
                    <a:pt x="281" y="421"/>
                  </a:cubicBezTo>
                  <a:cubicBezTo>
                    <a:pt x="388" y="421"/>
                    <a:pt x="491" y="337"/>
                    <a:pt x="491" y="209"/>
                  </a:cubicBezTo>
                  <a:cubicBezTo>
                    <a:pt x="498" y="94"/>
                    <a:pt x="397" y="0"/>
                    <a:pt x="28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122"/>
            <p:cNvSpPr/>
            <p:nvPr/>
          </p:nvSpPr>
          <p:spPr>
            <a:xfrm>
              <a:off x="5059700" y="2348650"/>
              <a:ext cx="12475" cy="10550"/>
            </a:xfrm>
            <a:custGeom>
              <a:avLst/>
              <a:gdLst/>
              <a:ahLst/>
              <a:cxnLst/>
              <a:rect l="l" t="t" r="r" b="b"/>
              <a:pathLst>
                <a:path w="499" h="422" extrusionOk="0">
                  <a:moveTo>
                    <a:pt x="282" y="1"/>
                  </a:moveTo>
                  <a:cubicBezTo>
                    <a:pt x="94" y="1"/>
                    <a:pt x="1" y="224"/>
                    <a:pt x="138" y="361"/>
                  </a:cubicBezTo>
                  <a:cubicBezTo>
                    <a:pt x="179" y="403"/>
                    <a:pt x="230" y="421"/>
                    <a:pt x="281" y="421"/>
                  </a:cubicBezTo>
                  <a:cubicBezTo>
                    <a:pt x="388" y="421"/>
                    <a:pt x="491" y="337"/>
                    <a:pt x="491" y="210"/>
                  </a:cubicBezTo>
                  <a:cubicBezTo>
                    <a:pt x="498" y="94"/>
                    <a:pt x="397" y="1"/>
                    <a:pt x="28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122"/>
            <p:cNvSpPr/>
            <p:nvPr/>
          </p:nvSpPr>
          <p:spPr>
            <a:xfrm>
              <a:off x="5059700" y="2362525"/>
              <a:ext cx="12475" cy="10550"/>
            </a:xfrm>
            <a:custGeom>
              <a:avLst/>
              <a:gdLst/>
              <a:ahLst/>
              <a:cxnLst/>
              <a:rect l="l" t="t" r="r" b="b"/>
              <a:pathLst>
                <a:path w="499" h="422" extrusionOk="0">
                  <a:moveTo>
                    <a:pt x="282" y="1"/>
                  </a:moveTo>
                  <a:cubicBezTo>
                    <a:pt x="94" y="1"/>
                    <a:pt x="1" y="224"/>
                    <a:pt x="138" y="361"/>
                  </a:cubicBezTo>
                  <a:cubicBezTo>
                    <a:pt x="179" y="403"/>
                    <a:pt x="230" y="422"/>
                    <a:pt x="281" y="422"/>
                  </a:cubicBezTo>
                  <a:cubicBezTo>
                    <a:pt x="388" y="422"/>
                    <a:pt x="491" y="338"/>
                    <a:pt x="491" y="210"/>
                  </a:cubicBezTo>
                  <a:cubicBezTo>
                    <a:pt x="498" y="95"/>
                    <a:pt x="397" y="1"/>
                    <a:pt x="28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122"/>
            <p:cNvSpPr/>
            <p:nvPr/>
          </p:nvSpPr>
          <p:spPr>
            <a:xfrm>
              <a:off x="5059700" y="2376400"/>
              <a:ext cx="12475" cy="10500"/>
            </a:xfrm>
            <a:custGeom>
              <a:avLst/>
              <a:gdLst/>
              <a:ahLst/>
              <a:cxnLst/>
              <a:rect l="l" t="t" r="r" b="b"/>
              <a:pathLst>
                <a:path w="499" h="420" extrusionOk="0">
                  <a:moveTo>
                    <a:pt x="294" y="1"/>
                  </a:moveTo>
                  <a:cubicBezTo>
                    <a:pt x="290" y="1"/>
                    <a:pt x="286" y="1"/>
                    <a:pt x="282" y="1"/>
                  </a:cubicBezTo>
                  <a:cubicBezTo>
                    <a:pt x="94" y="1"/>
                    <a:pt x="1" y="225"/>
                    <a:pt x="138" y="355"/>
                  </a:cubicBezTo>
                  <a:cubicBezTo>
                    <a:pt x="180" y="400"/>
                    <a:pt x="233" y="420"/>
                    <a:pt x="285" y="420"/>
                  </a:cubicBezTo>
                  <a:cubicBezTo>
                    <a:pt x="390" y="420"/>
                    <a:pt x="491" y="336"/>
                    <a:pt x="491" y="210"/>
                  </a:cubicBezTo>
                  <a:cubicBezTo>
                    <a:pt x="498" y="99"/>
                    <a:pt x="404" y="1"/>
                    <a:pt x="29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122"/>
            <p:cNvSpPr/>
            <p:nvPr/>
          </p:nvSpPr>
          <p:spPr>
            <a:xfrm>
              <a:off x="5059700" y="2390125"/>
              <a:ext cx="12475" cy="10675"/>
            </a:xfrm>
            <a:custGeom>
              <a:avLst/>
              <a:gdLst/>
              <a:ahLst/>
              <a:cxnLst/>
              <a:rect l="l" t="t" r="r" b="b"/>
              <a:pathLst>
                <a:path w="499" h="427" extrusionOk="0">
                  <a:moveTo>
                    <a:pt x="282" y="0"/>
                  </a:moveTo>
                  <a:cubicBezTo>
                    <a:pt x="94" y="0"/>
                    <a:pt x="1" y="231"/>
                    <a:pt x="138" y="361"/>
                  </a:cubicBezTo>
                  <a:cubicBezTo>
                    <a:pt x="180" y="406"/>
                    <a:pt x="233" y="426"/>
                    <a:pt x="285" y="426"/>
                  </a:cubicBezTo>
                  <a:cubicBezTo>
                    <a:pt x="390" y="426"/>
                    <a:pt x="491" y="343"/>
                    <a:pt x="491" y="217"/>
                  </a:cubicBezTo>
                  <a:cubicBezTo>
                    <a:pt x="498" y="94"/>
                    <a:pt x="397" y="0"/>
                    <a:pt x="282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122"/>
            <p:cNvSpPr/>
            <p:nvPr/>
          </p:nvSpPr>
          <p:spPr>
            <a:xfrm>
              <a:off x="5073950" y="2348650"/>
              <a:ext cx="12275" cy="10550"/>
            </a:xfrm>
            <a:custGeom>
              <a:avLst/>
              <a:gdLst/>
              <a:ahLst/>
              <a:cxnLst/>
              <a:rect l="l" t="t" r="r" b="b"/>
              <a:pathLst>
                <a:path w="491" h="422" extrusionOk="0">
                  <a:moveTo>
                    <a:pt x="282" y="1"/>
                  </a:moveTo>
                  <a:cubicBezTo>
                    <a:pt x="94" y="1"/>
                    <a:pt x="0" y="224"/>
                    <a:pt x="130" y="361"/>
                  </a:cubicBezTo>
                  <a:cubicBezTo>
                    <a:pt x="174" y="403"/>
                    <a:pt x="227" y="421"/>
                    <a:pt x="278" y="421"/>
                  </a:cubicBezTo>
                  <a:cubicBezTo>
                    <a:pt x="387" y="421"/>
                    <a:pt x="491" y="337"/>
                    <a:pt x="491" y="210"/>
                  </a:cubicBezTo>
                  <a:cubicBezTo>
                    <a:pt x="491" y="94"/>
                    <a:pt x="397" y="1"/>
                    <a:pt x="28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122"/>
            <p:cNvSpPr/>
            <p:nvPr/>
          </p:nvSpPr>
          <p:spPr>
            <a:xfrm>
              <a:off x="5073950" y="2362525"/>
              <a:ext cx="12275" cy="10550"/>
            </a:xfrm>
            <a:custGeom>
              <a:avLst/>
              <a:gdLst/>
              <a:ahLst/>
              <a:cxnLst/>
              <a:rect l="l" t="t" r="r" b="b"/>
              <a:pathLst>
                <a:path w="491" h="422" extrusionOk="0">
                  <a:moveTo>
                    <a:pt x="282" y="1"/>
                  </a:moveTo>
                  <a:cubicBezTo>
                    <a:pt x="94" y="1"/>
                    <a:pt x="0" y="224"/>
                    <a:pt x="130" y="361"/>
                  </a:cubicBezTo>
                  <a:cubicBezTo>
                    <a:pt x="174" y="403"/>
                    <a:pt x="227" y="422"/>
                    <a:pt x="278" y="422"/>
                  </a:cubicBezTo>
                  <a:cubicBezTo>
                    <a:pt x="387" y="422"/>
                    <a:pt x="491" y="338"/>
                    <a:pt x="491" y="210"/>
                  </a:cubicBezTo>
                  <a:cubicBezTo>
                    <a:pt x="491" y="95"/>
                    <a:pt x="397" y="1"/>
                    <a:pt x="28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122"/>
            <p:cNvSpPr/>
            <p:nvPr/>
          </p:nvSpPr>
          <p:spPr>
            <a:xfrm>
              <a:off x="5074000" y="2376400"/>
              <a:ext cx="12225" cy="10500"/>
            </a:xfrm>
            <a:custGeom>
              <a:avLst/>
              <a:gdLst/>
              <a:ahLst/>
              <a:cxnLst/>
              <a:rect l="l" t="t" r="r" b="b"/>
              <a:pathLst>
                <a:path w="489" h="420" extrusionOk="0">
                  <a:moveTo>
                    <a:pt x="291" y="1"/>
                  </a:moveTo>
                  <a:cubicBezTo>
                    <a:pt x="287" y="1"/>
                    <a:pt x="284" y="1"/>
                    <a:pt x="280" y="1"/>
                  </a:cubicBezTo>
                  <a:cubicBezTo>
                    <a:pt x="277" y="1"/>
                    <a:pt x="274" y="1"/>
                    <a:pt x="271" y="1"/>
                  </a:cubicBezTo>
                  <a:cubicBezTo>
                    <a:pt x="89" y="1"/>
                    <a:pt x="0" y="227"/>
                    <a:pt x="128" y="355"/>
                  </a:cubicBezTo>
                  <a:cubicBezTo>
                    <a:pt x="173" y="400"/>
                    <a:pt x="228" y="420"/>
                    <a:pt x="281" y="420"/>
                  </a:cubicBezTo>
                  <a:cubicBezTo>
                    <a:pt x="388" y="420"/>
                    <a:pt x="489" y="336"/>
                    <a:pt x="489" y="210"/>
                  </a:cubicBezTo>
                  <a:cubicBezTo>
                    <a:pt x="489" y="99"/>
                    <a:pt x="401" y="1"/>
                    <a:pt x="29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122"/>
            <p:cNvSpPr/>
            <p:nvPr/>
          </p:nvSpPr>
          <p:spPr>
            <a:xfrm>
              <a:off x="5088000" y="2362525"/>
              <a:ext cx="12475" cy="10550"/>
            </a:xfrm>
            <a:custGeom>
              <a:avLst/>
              <a:gdLst/>
              <a:ahLst/>
              <a:cxnLst/>
              <a:rect l="l" t="t" r="r" b="b"/>
              <a:pathLst>
                <a:path w="499" h="422" extrusionOk="0">
                  <a:moveTo>
                    <a:pt x="289" y="1"/>
                  </a:moveTo>
                  <a:cubicBezTo>
                    <a:pt x="102" y="1"/>
                    <a:pt x="1" y="224"/>
                    <a:pt x="138" y="361"/>
                  </a:cubicBezTo>
                  <a:cubicBezTo>
                    <a:pt x="180" y="403"/>
                    <a:pt x="231" y="422"/>
                    <a:pt x="283" y="422"/>
                  </a:cubicBezTo>
                  <a:cubicBezTo>
                    <a:pt x="392" y="422"/>
                    <a:pt x="499" y="338"/>
                    <a:pt x="499" y="210"/>
                  </a:cubicBezTo>
                  <a:cubicBezTo>
                    <a:pt x="499" y="95"/>
                    <a:pt x="405" y="1"/>
                    <a:pt x="28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31" name="Google Shape;2831;p122"/>
          <p:cNvGrpSpPr/>
          <p:nvPr/>
        </p:nvGrpSpPr>
        <p:grpSpPr>
          <a:xfrm>
            <a:off x="10727496" y="5255695"/>
            <a:ext cx="246645" cy="213828"/>
            <a:chOff x="5037700" y="2430325"/>
            <a:chExt cx="75950" cy="65850"/>
          </a:xfrm>
        </p:grpSpPr>
        <p:sp>
          <p:nvSpPr>
            <p:cNvPr id="2832" name="Google Shape;2832;p122"/>
            <p:cNvSpPr/>
            <p:nvPr/>
          </p:nvSpPr>
          <p:spPr>
            <a:xfrm>
              <a:off x="5059700" y="2430325"/>
              <a:ext cx="53950" cy="65850"/>
            </a:xfrm>
            <a:custGeom>
              <a:avLst/>
              <a:gdLst/>
              <a:ahLst/>
              <a:cxnLst/>
              <a:rect l="l" t="t" r="r" b="b"/>
              <a:pathLst>
                <a:path w="2158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1292" y="2633"/>
                  </a:lnTo>
                  <a:lnTo>
                    <a:pt x="2157" y="1321"/>
                  </a:lnTo>
                  <a:lnTo>
                    <a:pt x="129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122"/>
            <p:cNvSpPr/>
            <p:nvPr/>
          </p:nvSpPr>
          <p:spPr>
            <a:xfrm>
              <a:off x="5037700" y="2430325"/>
              <a:ext cx="34100" cy="65850"/>
            </a:xfrm>
            <a:custGeom>
              <a:avLst/>
              <a:gdLst/>
              <a:ahLst/>
              <a:cxnLst/>
              <a:rect l="l" t="t" r="r" b="b"/>
              <a:pathLst>
                <a:path w="1364" h="2634" extrusionOk="0">
                  <a:moveTo>
                    <a:pt x="1" y="1"/>
                  </a:moveTo>
                  <a:lnTo>
                    <a:pt x="866" y="1321"/>
                  </a:lnTo>
                  <a:lnTo>
                    <a:pt x="1" y="2633"/>
                  </a:lnTo>
                  <a:lnTo>
                    <a:pt x="498" y="2633"/>
                  </a:lnTo>
                  <a:lnTo>
                    <a:pt x="1364" y="1321"/>
                  </a:lnTo>
                  <a:lnTo>
                    <a:pt x="49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34" name="Google Shape;2834;p122"/>
          <p:cNvGrpSpPr/>
          <p:nvPr/>
        </p:nvGrpSpPr>
        <p:grpSpPr>
          <a:xfrm>
            <a:off x="9953504" y="4944298"/>
            <a:ext cx="230685" cy="130172"/>
            <a:chOff x="4756975" y="2341800"/>
            <a:chExt cx="91975" cy="51925"/>
          </a:xfrm>
        </p:grpSpPr>
        <p:sp>
          <p:nvSpPr>
            <p:cNvPr id="2835" name="Google Shape;2835;p122"/>
            <p:cNvSpPr/>
            <p:nvPr/>
          </p:nvSpPr>
          <p:spPr>
            <a:xfrm>
              <a:off x="4756975" y="2341800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245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3" y="348"/>
                    <a:pt x="199" y="365"/>
                    <a:pt x="244" y="365"/>
                  </a:cubicBezTo>
                  <a:cubicBezTo>
                    <a:pt x="337" y="365"/>
                    <a:pt x="426" y="293"/>
                    <a:pt x="426" y="181"/>
                  </a:cubicBezTo>
                  <a:cubicBezTo>
                    <a:pt x="426" y="80"/>
                    <a:pt x="346" y="0"/>
                    <a:pt x="24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122"/>
            <p:cNvSpPr/>
            <p:nvPr/>
          </p:nvSpPr>
          <p:spPr>
            <a:xfrm>
              <a:off x="4777350" y="2341800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245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3" y="348"/>
                    <a:pt x="199" y="365"/>
                    <a:pt x="244" y="365"/>
                  </a:cubicBezTo>
                  <a:cubicBezTo>
                    <a:pt x="337" y="365"/>
                    <a:pt x="426" y="293"/>
                    <a:pt x="426" y="181"/>
                  </a:cubicBezTo>
                  <a:cubicBezTo>
                    <a:pt x="426" y="80"/>
                    <a:pt x="339" y="0"/>
                    <a:pt x="24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122"/>
            <p:cNvSpPr/>
            <p:nvPr/>
          </p:nvSpPr>
          <p:spPr>
            <a:xfrm>
              <a:off x="4797725" y="2341800"/>
              <a:ext cx="10475" cy="9150"/>
            </a:xfrm>
            <a:custGeom>
              <a:avLst/>
              <a:gdLst/>
              <a:ahLst/>
              <a:cxnLst/>
              <a:rect l="l" t="t" r="r" b="b"/>
              <a:pathLst>
                <a:path w="419" h="366" extrusionOk="0">
                  <a:moveTo>
                    <a:pt x="238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1" y="348"/>
                    <a:pt x="195" y="365"/>
                    <a:pt x="239" y="365"/>
                  </a:cubicBezTo>
                  <a:cubicBezTo>
                    <a:pt x="330" y="365"/>
                    <a:pt x="418" y="293"/>
                    <a:pt x="418" y="181"/>
                  </a:cubicBezTo>
                  <a:cubicBezTo>
                    <a:pt x="418" y="80"/>
                    <a:pt x="339" y="0"/>
                    <a:pt x="2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122"/>
            <p:cNvSpPr/>
            <p:nvPr/>
          </p:nvSpPr>
          <p:spPr>
            <a:xfrm>
              <a:off x="4818100" y="2341800"/>
              <a:ext cx="10475" cy="9150"/>
            </a:xfrm>
            <a:custGeom>
              <a:avLst/>
              <a:gdLst/>
              <a:ahLst/>
              <a:cxnLst/>
              <a:rect l="l" t="t" r="r" b="b"/>
              <a:pathLst>
                <a:path w="419" h="366" extrusionOk="0">
                  <a:moveTo>
                    <a:pt x="238" y="0"/>
                  </a:moveTo>
                  <a:cubicBezTo>
                    <a:pt x="79" y="0"/>
                    <a:pt x="0" y="195"/>
                    <a:pt x="115" y="311"/>
                  </a:cubicBezTo>
                  <a:cubicBezTo>
                    <a:pt x="151" y="348"/>
                    <a:pt x="195" y="365"/>
                    <a:pt x="239" y="365"/>
                  </a:cubicBezTo>
                  <a:cubicBezTo>
                    <a:pt x="330" y="365"/>
                    <a:pt x="418" y="293"/>
                    <a:pt x="418" y="181"/>
                  </a:cubicBezTo>
                  <a:cubicBezTo>
                    <a:pt x="418" y="80"/>
                    <a:pt x="339" y="0"/>
                    <a:pt x="2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122"/>
            <p:cNvSpPr/>
            <p:nvPr/>
          </p:nvSpPr>
          <p:spPr>
            <a:xfrm>
              <a:off x="4768675" y="2352625"/>
              <a:ext cx="8875" cy="9025"/>
            </a:xfrm>
            <a:custGeom>
              <a:avLst/>
              <a:gdLst/>
              <a:ahLst/>
              <a:cxnLst/>
              <a:rect l="l" t="t" r="r" b="b"/>
              <a:pathLst>
                <a:path w="355" h="361" extrusionOk="0">
                  <a:moveTo>
                    <a:pt x="174" y="0"/>
                  </a:moveTo>
                  <a:cubicBezTo>
                    <a:pt x="80" y="0"/>
                    <a:pt x="1" y="87"/>
                    <a:pt x="1" y="181"/>
                  </a:cubicBezTo>
                  <a:cubicBezTo>
                    <a:pt x="1" y="281"/>
                    <a:pt x="80" y="361"/>
                    <a:pt x="174" y="361"/>
                  </a:cubicBezTo>
                  <a:cubicBezTo>
                    <a:pt x="275" y="361"/>
                    <a:pt x="354" y="281"/>
                    <a:pt x="354" y="181"/>
                  </a:cubicBezTo>
                  <a:cubicBezTo>
                    <a:pt x="354" y="87"/>
                    <a:pt x="275" y="0"/>
                    <a:pt x="17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122"/>
            <p:cNvSpPr/>
            <p:nvPr/>
          </p:nvSpPr>
          <p:spPr>
            <a:xfrm>
              <a:off x="4787425" y="2352625"/>
              <a:ext cx="10500" cy="9125"/>
            </a:xfrm>
            <a:custGeom>
              <a:avLst/>
              <a:gdLst/>
              <a:ahLst/>
              <a:cxnLst/>
              <a:rect l="l" t="t" r="r" b="b"/>
              <a:pathLst>
                <a:path w="420" h="365" extrusionOk="0">
                  <a:moveTo>
                    <a:pt x="239" y="0"/>
                  </a:moveTo>
                  <a:cubicBezTo>
                    <a:pt x="80" y="0"/>
                    <a:pt x="1" y="195"/>
                    <a:pt x="116" y="310"/>
                  </a:cubicBezTo>
                  <a:cubicBezTo>
                    <a:pt x="152" y="348"/>
                    <a:pt x="196" y="365"/>
                    <a:pt x="240" y="365"/>
                  </a:cubicBezTo>
                  <a:cubicBezTo>
                    <a:pt x="331" y="365"/>
                    <a:pt x="419" y="292"/>
                    <a:pt x="419" y="181"/>
                  </a:cubicBezTo>
                  <a:cubicBezTo>
                    <a:pt x="419" y="87"/>
                    <a:pt x="340" y="0"/>
                    <a:pt x="23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122"/>
            <p:cNvSpPr/>
            <p:nvPr/>
          </p:nvSpPr>
          <p:spPr>
            <a:xfrm>
              <a:off x="4809250" y="2352625"/>
              <a:ext cx="9050" cy="9025"/>
            </a:xfrm>
            <a:custGeom>
              <a:avLst/>
              <a:gdLst/>
              <a:ahLst/>
              <a:cxnLst/>
              <a:rect l="l" t="t" r="r" b="b"/>
              <a:pathLst>
                <a:path w="362" h="361" extrusionOk="0">
                  <a:moveTo>
                    <a:pt x="181" y="0"/>
                  </a:moveTo>
                  <a:cubicBezTo>
                    <a:pt x="80" y="0"/>
                    <a:pt x="1" y="87"/>
                    <a:pt x="1" y="181"/>
                  </a:cubicBezTo>
                  <a:cubicBezTo>
                    <a:pt x="1" y="281"/>
                    <a:pt x="80" y="361"/>
                    <a:pt x="181" y="361"/>
                  </a:cubicBezTo>
                  <a:cubicBezTo>
                    <a:pt x="282" y="361"/>
                    <a:pt x="361" y="281"/>
                    <a:pt x="361" y="181"/>
                  </a:cubicBezTo>
                  <a:cubicBezTo>
                    <a:pt x="361" y="87"/>
                    <a:pt x="282" y="0"/>
                    <a:pt x="1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122"/>
            <p:cNvSpPr/>
            <p:nvPr/>
          </p:nvSpPr>
          <p:spPr>
            <a:xfrm>
              <a:off x="4829625" y="2352625"/>
              <a:ext cx="9050" cy="9025"/>
            </a:xfrm>
            <a:custGeom>
              <a:avLst/>
              <a:gdLst/>
              <a:ahLst/>
              <a:cxnLst/>
              <a:rect l="l" t="t" r="r" b="b"/>
              <a:pathLst>
                <a:path w="362" h="361" extrusionOk="0">
                  <a:moveTo>
                    <a:pt x="181" y="0"/>
                  </a:moveTo>
                  <a:cubicBezTo>
                    <a:pt x="80" y="0"/>
                    <a:pt x="1" y="87"/>
                    <a:pt x="1" y="181"/>
                  </a:cubicBezTo>
                  <a:cubicBezTo>
                    <a:pt x="1" y="281"/>
                    <a:pt x="80" y="361"/>
                    <a:pt x="181" y="361"/>
                  </a:cubicBezTo>
                  <a:cubicBezTo>
                    <a:pt x="282" y="361"/>
                    <a:pt x="361" y="281"/>
                    <a:pt x="361" y="181"/>
                  </a:cubicBezTo>
                  <a:cubicBezTo>
                    <a:pt x="361" y="87"/>
                    <a:pt x="282" y="0"/>
                    <a:pt x="1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122"/>
            <p:cNvSpPr/>
            <p:nvPr/>
          </p:nvSpPr>
          <p:spPr>
            <a:xfrm>
              <a:off x="4777350" y="2363250"/>
              <a:ext cx="10650" cy="9025"/>
            </a:xfrm>
            <a:custGeom>
              <a:avLst/>
              <a:gdLst/>
              <a:ahLst/>
              <a:cxnLst/>
              <a:rect l="l" t="t" r="r" b="b"/>
              <a:pathLst>
                <a:path w="426" h="361" extrusionOk="0">
                  <a:moveTo>
                    <a:pt x="245" y="1"/>
                  </a:moveTo>
                  <a:cubicBezTo>
                    <a:pt x="79" y="1"/>
                    <a:pt x="0" y="195"/>
                    <a:pt x="115" y="311"/>
                  </a:cubicBezTo>
                  <a:cubicBezTo>
                    <a:pt x="152" y="345"/>
                    <a:pt x="197" y="361"/>
                    <a:pt x="241" y="361"/>
                  </a:cubicBezTo>
                  <a:cubicBezTo>
                    <a:pt x="335" y="361"/>
                    <a:pt x="426" y="289"/>
                    <a:pt x="426" y="181"/>
                  </a:cubicBezTo>
                  <a:cubicBezTo>
                    <a:pt x="426" y="80"/>
                    <a:pt x="339" y="1"/>
                    <a:pt x="24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122"/>
            <p:cNvSpPr/>
            <p:nvPr/>
          </p:nvSpPr>
          <p:spPr>
            <a:xfrm>
              <a:off x="4797725" y="2363250"/>
              <a:ext cx="10475" cy="9025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238" y="1"/>
                  </a:moveTo>
                  <a:cubicBezTo>
                    <a:pt x="79" y="1"/>
                    <a:pt x="0" y="195"/>
                    <a:pt x="115" y="311"/>
                  </a:cubicBezTo>
                  <a:cubicBezTo>
                    <a:pt x="150" y="345"/>
                    <a:pt x="193" y="361"/>
                    <a:pt x="236" y="361"/>
                  </a:cubicBezTo>
                  <a:cubicBezTo>
                    <a:pt x="328" y="361"/>
                    <a:pt x="418" y="289"/>
                    <a:pt x="418" y="181"/>
                  </a:cubicBezTo>
                  <a:cubicBezTo>
                    <a:pt x="418" y="80"/>
                    <a:pt x="339" y="1"/>
                    <a:pt x="23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122"/>
            <p:cNvSpPr/>
            <p:nvPr/>
          </p:nvSpPr>
          <p:spPr>
            <a:xfrm>
              <a:off x="4818100" y="2363250"/>
              <a:ext cx="10475" cy="9025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238" y="1"/>
                  </a:moveTo>
                  <a:cubicBezTo>
                    <a:pt x="79" y="1"/>
                    <a:pt x="0" y="195"/>
                    <a:pt x="115" y="311"/>
                  </a:cubicBezTo>
                  <a:cubicBezTo>
                    <a:pt x="150" y="345"/>
                    <a:pt x="193" y="361"/>
                    <a:pt x="236" y="361"/>
                  </a:cubicBezTo>
                  <a:cubicBezTo>
                    <a:pt x="328" y="361"/>
                    <a:pt x="418" y="289"/>
                    <a:pt x="418" y="181"/>
                  </a:cubicBezTo>
                  <a:cubicBezTo>
                    <a:pt x="418" y="80"/>
                    <a:pt x="339" y="1"/>
                    <a:pt x="23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122"/>
            <p:cNvSpPr/>
            <p:nvPr/>
          </p:nvSpPr>
          <p:spPr>
            <a:xfrm>
              <a:off x="4838475" y="2363250"/>
              <a:ext cx="10475" cy="9025"/>
            </a:xfrm>
            <a:custGeom>
              <a:avLst/>
              <a:gdLst/>
              <a:ahLst/>
              <a:cxnLst/>
              <a:rect l="l" t="t" r="r" b="b"/>
              <a:pathLst>
                <a:path w="419" h="361" extrusionOk="0">
                  <a:moveTo>
                    <a:pt x="238" y="1"/>
                  </a:moveTo>
                  <a:cubicBezTo>
                    <a:pt x="79" y="1"/>
                    <a:pt x="0" y="195"/>
                    <a:pt x="108" y="311"/>
                  </a:cubicBezTo>
                  <a:cubicBezTo>
                    <a:pt x="145" y="345"/>
                    <a:pt x="190" y="361"/>
                    <a:pt x="233" y="361"/>
                  </a:cubicBezTo>
                  <a:cubicBezTo>
                    <a:pt x="328" y="361"/>
                    <a:pt x="418" y="289"/>
                    <a:pt x="418" y="181"/>
                  </a:cubicBezTo>
                  <a:cubicBezTo>
                    <a:pt x="418" y="80"/>
                    <a:pt x="339" y="1"/>
                    <a:pt x="23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122"/>
            <p:cNvSpPr/>
            <p:nvPr/>
          </p:nvSpPr>
          <p:spPr>
            <a:xfrm>
              <a:off x="4768675" y="2374075"/>
              <a:ext cx="8875" cy="9050"/>
            </a:xfrm>
            <a:custGeom>
              <a:avLst/>
              <a:gdLst/>
              <a:ahLst/>
              <a:cxnLst/>
              <a:rect l="l" t="t" r="r" b="b"/>
              <a:pathLst>
                <a:path w="355" h="362" extrusionOk="0">
                  <a:moveTo>
                    <a:pt x="174" y="0"/>
                  </a:moveTo>
                  <a:cubicBezTo>
                    <a:pt x="80" y="0"/>
                    <a:pt x="1" y="80"/>
                    <a:pt x="1" y="181"/>
                  </a:cubicBezTo>
                  <a:cubicBezTo>
                    <a:pt x="1" y="282"/>
                    <a:pt x="80" y="361"/>
                    <a:pt x="174" y="361"/>
                  </a:cubicBezTo>
                  <a:cubicBezTo>
                    <a:pt x="275" y="361"/>
                    <a:pt x="354" y="282"/>
                    <a:pt x="354" y="181"/>
                  </a:cubicBezTo>
                  <a:cubicBezTo>
                    <a:pt x="354" y="80"/>
                    <a:pt x="275" y="0"/>
                    <a:pt x="17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122"/>
            <p:cNvSpPr/>
            <p:nvPr/>
          </p:nvSpPr>
          <p:spPr>
            <a:xfrm>
              <a:off x="4787425" y="2374075"/>
              <a:ext cx="10500" cy="9150"/>
            </a:xfrm>
            <a:custGeom>
              <a:avLst/>
              <a:gdLst/>
              <a:ahLst/>
              <a:cxnLst/>
              <a:rect l="l" t="t" r="r" b="b"/>
              <a:pathLst>
                <a:path w="420" h="366" extrusionOk="0">
                  <a:moveTo>
                    <a:pt x="239" y="0"/>
                  </a:moveTo>
                  <a:cubicBezTo>
                    <a:pt x="80" y="0"/>
                    <a:pt x="1" y="195"/>
                    <a:pt x="116" y="311"/>
                  </a:cubicBezTo>
                  <a:cubicBezTo>
                    <a:pt x="152" y="348"/>
                    <a:pt x="196" y="365"/>
                    <a:pt x="240" y="365"/>
                  </a:cubicBezTo>
                  <a:cubicBezTo>
                    <a:pt x="331" y="365"/>
                    <a:pt x="419" y="293"/>
                    <a:pt x="419" y="181"/>
                  </a:cubicBezTo>
                  <a:cubicBezTo>
                    <a:pt x="419" y="80"/>
                    <a:pt x="340" y="0"/>
                    <a:pt x="23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122"/>
            <p:cNvSpPr/>
            <p:nvPr/>
          </p:nvSpPr>
          <p:spPr>
            <a:xfrm>
              <a:off x="4809250" y="2374075"/>
              <a:ext cx="9050" cy="9050"/>
            </a:xfrm>
            <a:custGeom>
              <a:avLst/>
              <a:gdLst/>
              <a:ahLst/>
              <a:cxnLst/>
              <a:rect l="l" t="t" r="r" b="b"/>
              <a:pathLst>
                <a:path w="362" h="362" extrusionOk="0">
                  <a:moveTo>
                    <a:pt x="181" y="0"/>
                  </a:moveTo>
                  <a:cubicBezTo>
                    <a:pt x="80" y="0"/>
                    <a:pt x="1" y="80"/>
                    <a:pt x="1" y="181"/>
                  </a:cubicBezTo>
                  <a:cubicBezTo>
                    <a:pt x="1" y="282"/>
                    <a:pt x="80" y="361"/>
                    <a:pt x="181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80"/>
                    <a:pt x="282" y="0"/>
                    <a:pt x="1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122"/>
            <p:cNvSpPr/>
            <p:nvPr/>
          </p:nvSpPr>
          <p:spPr>
            <a:xfrm>
              <a:off x="4829625" y="2374075"/>
              <a:ext cx="9050" cy="9050"/>
            </a:xfrm>
            <a:custGeom>
              <a:avLst/>
              <a:gdLst/>
              <a:ahLst/>
              <a:cxnLst/>
              <a:rect l="l" t="t" r="r" b="b"/>
              <a:pathLst>
                <a:path w="362" h="362" extrusionOk="0">
                  <a:moveTo>
                    <a:pt x="181" y="0"/>
                  </a:moveTo>
                  <a:cubicBezTo>
                    <a:pt x="80" y="0"/>
                    <a:pt x="1" y="80"/>
                    <a:pt x="1" y="181"/>
                  </a:cubicBezTo>
                  <a:cubicBezTo>
                    <a:pt x="1" y="282"/>
                    <a:pt x="80" y="361"/>
                    <a:pt x="181" y="361"/>
                  </a:cubicBezTo>
                  <a:cubicBezTo>
                    <a:pt x="282" y="361"/>
                    <a:pt x="361" y="282"/>
                    <a:pt x="361" y="181"/>
                  </a:cubicBezTo>
                  <a:cubicBezTo>
                    <a:pt x="361" y="80"/>
                    <a:pt x="282" y="0"/>
                    <a:pt x="18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122"/>
            <p:cNvSpPr/>
            <p:nvPr/>
          </p:nvSpPr>
          <p:spPr>
            <a:xfrm>
              <a:off x="4756975" y="2384725"/>
              <a:ext cx="10650" cy="9000"/>
            </a:xfrm>
            <a:custGeom>
              <a:avLst/>
              <a:gdLst/>
              <a:ahLst/>
              <a:cxnLst/>
              <a:rect l="l" t="t" r="r" b="b"/>
              <a:pathLst>
                <a:path w="426" h="360" extrusionOk="0">
                  <a:moveTo>
                    <a:pt x="245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2" y="344"/>
                    <a:pt x="197" y="360"/>
                    <a:pt x="241" y="360"/>
                  </a:cubicBezTo>
                  <a:cubicBezTo>
                    <a:pt x="335" y="360"/>
                    <a:pt x="426" y="289"/>
                    <a:pt x="426" y="180"/>
                  </a:cubicBezTo>
                  <a:cubicBezTo>
                    <a:pt x="426" y="79"/>
                    <a:pt x="346" y="0"/>
                    <a:pt x="24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122"/>
            <p:cNvSpPr/>
            <p:nvPr/>
          </p:nvSpPr>
          <p:spPr>
            <a:xfrm>
              <a:off x="4777350" y="2384725"/>
              <a:ext cx="10650" cy="9000"/>
            </a:xfrm>
            <a:custGeom>
              <a:avLst/>
              <a:gdLst/>
              <a:ahLst/>
              <a:cxnLst/>
              <a:rect l="l" t="t" r="r" b="b"/>
              <a:pathLst>
                <a:path w="426" h="360" extrusionOk="0">
                  <a:moveTo>
                    <a:pt x="245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2" y="344"/>
                    <a:pt x="197" y="360"/>
                    <a:pt x="241" y="360"/>
                  </a:cubicBezTo>
                  <a:cubicBezTo>
                    <a:pt x="335" y="360"/>
                    <a:pt x="426" y="289"/>
                    <a:pt x="426" y="180"/>
                  </a:cubicBezTo>
                  <a:cubicBezTo>
                    <a:pt x="426" y="79"/>
                    <a:pt x="339" y="0"/>
                    <a:pt x="24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122"/>
            <p:cNvSpPr/>
            <p:nvPr/>
          </p:nvSpPr>
          <p:spPr>
            <a:xfrm>
              <a:off x="4797725" y="2384725"/>
              <a:ext cx="10475" cy="9000"/>
            </a:xfrm>
            <a:custGeom>
              <a:avLst/>
              <a:gdLst/>
              <a:ahLst/>
              <a:cxnLst/>
              <a:rect l="l" t="t" r="r" b="b"/>
              <a:pathLst>
                <a:path w="419" h="360" extrusionOk="0">
                  <a:moveTo>
                    <a:pt x="238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0" y="344"/>
                    <a:pt x="193" y="360"/>
                    <a:pt x="236" y="360"/>
                  </a:cubicBezTo>
                  <a:cubicBezTo>
                    <a:pt x="328" y="360"/>
                    <a:pt x="418" y="289"/>
                    <a:pt x="418" y="180"/>
                  </a:cubicBezTo>
                  <a:cubicBezTo>
                    <a:pt x="418" y="79"/>
                    <a:pt x="339" y="0"/>
                    <a:pt x="2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122"/>
            <p:cNvSpPr/>
            <p:nvPr/>
          </p:nvSpPr>
          <p:spPr>
            <a:xfrm>
              <a:off x="4818100" y="2384725"/>
              <a:ext cx="10475" cy="9000"/>
            </a:xfrm>
            <a:custGeom>
              <a:avLst/>
              <a:gdLst/>
              <a:ahLst/>
              <a:cxnLst/>
              <a:rect l="l" t="t" r="r" b="b"/>
              <a:pathLst>
                <a:path w="419" h="360" extrusionOk="0">
                  <a:moveTo>
                    <a:pt x="238" y="0"/>
                  </a:moveTo>
                  <a:cubicBezTo>
                    <a:pt x="79" y="0"/>
                    <a:pt x="0" y="195"/>
                    <a:pt x="115" y="310"/>
                  </a:cubicBezTo>
                  <a:cubicBezTo>
                    <a:pt x="150" y="344"/>
                    <a:pt x="193" y="360"/>
                    <a:pt x="236" y="360"/>
                  </a:cubicBezTo>
                  <a:cubicBezTo>
                    <a:pt x="328" y="360"/>
                    <a:pt x="418" y="289"/>
                    <a:pt x="418" y="180"/>
                  </a:cubicBezTo>
                  <a:cubicBezTo>
                    <a:pt x="418" y="79"/>
                    <a:pt x="339" y="0"/>
                    <a:pt x="23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855" name="Google Shape;2855;p122"/>
          <p:cNvGrpSpPr/>
          <p:nvPr/>
        </p:nvGrpSpPr>
        <p:grpSpPr>
          <a:xfrm>
            <a:off x="10309421" y="5595894"/>
            <a:ext cx="283329" cy="234348"/>
            <a:chOff x="4943575" y="2516350"/>
            <a:chExt cx="98675" cy="81700"/>
          </a:xfrm>
        </p:grpSpPr>
        <p:sp>
          <p:nvSpPr>
            <p:cNvPr id="2856" name="Google Shape;2856;p122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122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122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122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122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122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122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122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122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122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122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122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122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122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122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122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122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122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122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122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122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122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122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122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122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122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122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122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122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122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122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122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122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122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122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122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122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122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122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122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122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122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122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122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122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122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122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122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122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122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122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122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122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122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122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122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122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122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122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122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122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122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122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122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122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122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122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122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122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122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122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122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122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122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122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122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122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122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934" name="Google Shape;2934;p122"/>
          <p:cNvSpPr/>
          <p:nvPr/>
        </p:nvSpPr>
        <p:spPr>
          <a:xfrm>
            <a:off x="10330144" y="4568089"/>
            <a:ext cx="232449" cy="232449"/>
          </a:xfrm>
          <a:custGeom>
            <a:avLst/>
            <a:gdLst/>
            <a:ahLst/>
            <a:cxnLst/>
            <a:rect l="l" t="t" r="r" b="b"/>
            <a:pathLst>
              <a:path w="208163" h="208163" extrusionOk="0">
                <a:moveTo>
                  <a:pt x="79632" y="48546"/>
                </a:moveTo>
                <a:cubicBezTo>
                  <a:pt x="80399" y="48546"/>
                  <a:pt x="81191" y="48783"/>
                  <a:pt x="81877" y="49126"/>
                </a:cubicBezTo>
                <a:lnTo>
                  <a:pt x="158203" y="101306"/>
                </a:lnTo>
                <a:cubicBezTo>
                  <a:pt x="159036" y="101861"/>
                  <a:pt x="159591" y="102971"/>
                  <a:pt x="159591" y="104081"/>
                </a:cubicBezTo>
                <a:cubicBezTo>
                  <a:pt x="159591" y="105191"/>
                  <a:pt x="159036" y="106302"/>
                  <a:pt x="158203" y="106857"/>
                </a:cubicBezTo>
                <a:lnTo>
                  <a:pt x="81877" y="159036"/>
                </a:lnTo>
                <a:cubicBezTo>
                  <a:pt x="81045" y="159314"/>
                  <a:pt x="80489" y="159591"/>
                  <a:pt x="79934" y="159591"/>
                </a:cubicBezTo>
                <a:cubicBezTo>
                  <a:pt x="79379" y="159591"/>
                  <a:pt x="78547" y="159591"/>
                  <a:pt x="78269" y="159314"/>
                </a:cubicBezTo>
                <a:cubicBezTo>
                  <a:pt x="77159" y="158481"/>
                  <a:pt x="76326" y="157371"/>
                  <a:pt x="76326" y="156260"/>
                </a:cubicBezTo>
                <a:lnTo>
                  <a:pt x="76326" y="52179"/>
                </a:lnTo>
                <a:cubicBezTo>
                  <a:pt x="76326" y="50792"/>
                  <a:pt x="77159" y="49681"/>
                  <a:pt x="78269" y="48849"/>
                </a:cubicBezTo>
                <a:cubicBezTo>
                  <a:pt x="78693" y="48637"/>
                  <a:pt x="79158" y="48546"/>
                  <a:pt x="79632" y="48546"/>
                </a:cubicBezTo>
                <a:close/>
                <a:moveTo>
                  <a:pt x="104081" y="0"/>
                </a:moveTo>
                <a:cubicBezTo>
                  <a:pt x="46628" y="0"/>
                  <a:pt x="0" y="46628"/>
                  <a:pt x="0" y="104081"/>
                </a:cubicBezTo>
                <a:cubicBezTo>
                  <a:pt x="0" y="161534"/>
                  <a:pt x="46628" y="208162"/>
                  <a:pt x="104081" y="208162"/>
                </a:cubicBezTo>
                <a:cubicBezTo>
                  <a:pt x="161534" y="208162"/>
                  <a:pt x="208162" y="161534"/>
                  <a:pt x="208162" y="104081"/>
                </a:cubicBezTo>
                <a:cubicBezTo>
                  <a:pt x="208162" y="46628"/>
                  <a:pt x="161534" y="0"/>
                  <a:pt x="104081" y="0"/>
                </a:cubicBez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35" name="Google Shape;2935;p122"/>
          <p:cNvSpPr/>
          <p:nvPr/>
        </p:nvSpPr>
        <p:spPr>
          <a:xfrm>
            <a:off x="10751819" y="4606513"/>
            <a:ext cx="198000" cy="1556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36" name="Google Shape;2936;p122"/>
          <p:cNvSpPr/>
          <p:nvPr/>
        </p:nvSpPr>
        <p:spPr>
          <a:xfrm>
            <a:off x="9554637" y="3701096"/>
            <a:ext cx="157600" cy="157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37" name="Google Shape;2937;p122"/>
          <p:cNvSpPr/>
          <p:nvPr/>
        </p:nvSpPr>
        <p:spPr>
          <a:xfrm flipH="1">
            <a:off x="9964459" y="3701096"/>
            <a:ext cx="157600" cy="157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38" name="Google Shape;2938;p122"/>
          <p:cNvSpPr txBox="1">
            <a:spLocks noGrp="1"/>
          </p:cNvSpPr>
          <p:nvPr>
            <p:ph type="title" idx="4294967295"/>
          </p:nvPr>
        </p:nvSpPr>
        <p:spPr>
          <a:xfrm>
            <a:off x="875701" y="1402605"/>
            <a:ext cx="10527670" cy="6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Inconos editables</a:t>
            </a:r>
            <a:endParaRPr sz="36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3" name="Google Shape;9443;p124"/>
          <p:cNvGrpSpPr/>
          <p:nvPr/>
        </p:nvGrpSpPr>
        <p:grpSpPr>
          <a:xfrm>
            <a:off x="2835498" y="4810545"/>
            <a:ext cx="1470521" cy="1013783"/>
            <a:chOff x="4967783" y="2151471"/>
            <a:chExt cx="3920692" cy="2702940"/>
          </a:xfrm>
        </p:grpSpPr>
        <p:grpSp>
          <p:nvGrpSpPr>
            <p:cNvPr id="9444" name="Google Shape;9444;p124"/>
            <p:cNvGrpSpPr/>
            <p:nvPr/>
          </p:nvGrpSpPr>
          <p:grpSpPr>
            <a:xfrm>
              <a:off x="5045709" y="2252109"/>
              <a:ext cx="3761071" cy="2501708"/>
              <a:chOff x="2691784" y="1805334"/>
              <a:chExt cx="3761071" cy="2501708"/>
            </a:xfrm>
          </p:grpSpPr>
          <p:sp>
            <p:nvSpPr>
              <p:cNvPr id="9445" name="Google Shape;9445;p124"/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46" name="Google Shape;9446;p124"/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47" name="Google Shape;9447;p124"/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48" name="Google Shape;9448;p124"/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49" name="Google Shape;9449;p124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50" name="Google Shape;9450;p124"/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51" name="Google Shape;9451;p124"/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52" name="Google Shape;9452;p124"/>
            <p:cNvGrpSpPr/>
            <p:nvPr/>
          </p:nvGrpSpPr>
          <p:grpSpPr>
            <a:xfrm>
              <a:off x="4967783" y="2151471"/>
              <a:ext cx="3920692" cy="2702940"/>
              <a:chOff x="2613858" y="1704696"/>
              <a:chExt cx="3920692" cy="2702940"/>
            </a:xfrm>
          </p:grpSpPr>
          <p:sp>
            <p:nvSpPr>
              <p:cNvPr id="9453" name="Google Shape;9453;p124"/>
              <p:cNvSpPr/>
              <p:nvPr/>
            </p:nvSpPr>
            <p:spPr>
              <a:xfrm rot="5400000">
                <a:off x="4924676" y="1720789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54" name="Google Shape;9454;p124"/>
              <p:cNvSpPr/>
              <p:nvPr/>
            </p:nvSpPr>
            <p:spPr>
              <a:xfrm rot="5400000">
                <a:off x="6309028" y="2311963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55" name="Google Shape;9455;p124"/>
              <p:cNvSpPr/>
              <p:nvPr/>
            </p:nvSpPr>
            <p:spPr>
              <a:xfrm rot="5400000">
                <a:off x="5222154" y="418211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56" name="Google Shape;9456;p124"/>
              <p:cNvSpPr/>
              <p:nvPr/>
            </p:nvSpPr>
            <p:spPr>
              <a:xfrm rot="5400000">
                <a:off x="2597765" y="355439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57" name="Google Shape;9457;p124"/>
              <p:cNvSpPr/>
              <p:nvPr/>
            </p:nvSpPr>
            <p:spPr>
              <a:xfrm rot="5400000">
                <a:off x="3433899" y="2945028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458" name="Google Shape;9458;p124"/>
          <p:cNvGrpSpPr/>
          <p:nvPr/>
        </p:nvGrpSpPr>
        <p:grpSpPr>
          <a:xfrm>
            <a:off x="4707377" y="1994914"/>
            <a:ext cx="2082548" cy="944773"/>
            <a:chOff x="3530532" y="1496185"/>
            <a:chExt cx="1561911" cy="708580"/>
          </a:xfrm>
        </p:grpSpPr>
        <p:grpSp>
          <p:nvGrpSpPr>
            <p:cNvPr id="9459" name="Google Shape;9459;p124"/>
            <p:cNvGrpSpPr/>
            <p:nvPr/>
          </p:nvGrpSpPr>
          <p:grpSpPr>
            <a:xfrm>
              <a:off x="3720318" y="1857562"/>
              <a:ext cx="1372125" cy="54"/>
              <a:chOff x="3720318" y="1857562"/>
              <a:chExt cx="1372125" cy="54"/>
            </a:xfrm>
          </p:grpSpPr>
          <p:cxnSp>
            <p:nvCxnSpPr>
              <p:cNvPr id="9460" name="Google Shape;9460;p124"/>
              <p:cNvCxnSpPr>
                <a:endCxn id="9461" idx="2"/>
              </p:cNvCxnSpPr>
              <p:nvPr/>
            </p:nvCxnSpPr>
            <p:spPr>
              <a:xfrm>
                <a:off x="4440243" y="1857616"/>
                <a:ext cx="173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2" name="Google Shape;9462;p124"/>
              <p:cNvCxnSpPr/>
              <p:nvPr/>
            </p:nvCxnSpPr>
            <p:spPr>
              <a:xfrm>
                <a:off x="4074943" y="1857562"/>
                <a:ext cx="173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3" name="Google Shape;9463;p124"/>
              <p:cNvCxnSpPr/>
              <p:nvPr/>
            </p:nvCxnSpPr>
            <p:spPr>
              <a:xfrm>
                <a:off x="3720318" y="1857562"/>
                <a:ext cx="173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4" name="Google Shape;9464;p124"/>
              <p:cNvCxnSpPr>
                <a:stCxn id="9461" idx="6"/>
              </p:cNvCxnSpPr>
              <p:nvPr/>
            </p:nvCxnSpPr>
            <p:spPr>
              <a:xfrm>
                <a:off x="4801443" y="1857616"/>
                <a:ext cx="291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9465" name="Google Shape;9465;p124"/>
            <p:cNvGrpSpPr/>
            <p:nvPr/>
          </p:nvGrpSpPr>
          <p:grpSpPr>
            <a:xfrm>
              <a:off x="3567462" y="1496185"/>
              <a:ext cx="286500" cy="272914"/>
              <a:chOff x="3567462" y="1496185"/>
              <a:chExt cx="286500" cy="272914"/>
            </a:xfrm>
          </p:grpSpPr>
          <p:cxnSp>
            <p:nvCxnSpPr>
              <p:cNvPr id="9466" name="Google Shape;9466;p124"/>
              <p:cNvCxnSpPr/>
              <p:nvPr/>
            </p:nvCxnSpPr>
            <p:spPr>
              <a:xfrm rot="10800000">
                <a:off x="3626625" y="1596000"/>
                <a:ext cx="0" cy="17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67" name="Google Shape;9467;p124"/>
              <p:cNvSpPr/>
              <p:nvPr/>
            </p:nvSpPr>
            <p:spPr>
              <a:xfrm>
                <a:off x="3567462" y="1496185"/>
                <a:ext cx="286500" cy="99900"/>
              </a:xfrm>
              <a:prstGeom prst="rect">
                <a:avLst/>
              </a:prstGeom>
              <a:noFill/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68" name="Google Shape;9468;p124"/>
            <p:cNvSpPr/>
            <p:nvPr/>
          </p:nvSpPr>
          <p:spPr>
            <a:xfrm>
              <a:off x="3530532" y="1771972"/>
              <a:ext cx="187800" cy="187800"/>
            </a:xfrm>
            <a:prstGeom prst="ellipse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9" name="Google Shape;9469;p124"/>
            <p:cNvSpPr/>
            <p:nvPr/>
          </p:nvSpPr>
          <p:spPr>
            <a:xfrm>
              <a:off x="3891569" y="1779209"/>
              <a:ext cx="187800" cy="187800"/>
            </a:xfrm>
            <a:prstGeom prst="ellipse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9470" name="Google Shape;9470;p124"/>
            <p:cNvGrpSpPr/>
            <p:nvPr/>
          </p:nvGrpSpPr>
          <p:grpSpPr>
            <a:xfrm>
              <a:off x="3929014" y="1960574"/>
              <a:ext cx="286500" cy="242342"/>
              <a:chOff x="3929014" y="1960574"/>
              <a:chExt cx="286500" cy="242342"/>
            </a:xfrm>
          </p:grpSpPr>
          <p:cxnSp>
            <p:nvCxnSpPr>
              <p:cNvPr id="9471" name="Google Shape;9471;p124"/>
              <p:cNvCxnSpPr/>
              <p:nvPr/>
            </p:nvCxnSpPr>
            <p:spPr>
              <a:xfrm rot="10800000">
                <a:off x="3988400" y="1960574"/>
                <a:ext cx="0" cy="144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72" name="Google Shape;9472;p124"/>
              <p:cNvSpPr/>
              <p:nvPr/>
            </p:nvSpPr>
            <p:spPr>
              <a:xfrm>
                <a:off x="3929014" y="2103016"/>
                <a:ext cx="286500" cy="99900"/>
              </a:xfrm>
              <a:prstGeom prst="rect">
                <a:avLst/>
              </a:prstGeom>
              <a:noFill/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73" name="Google Shape;9473;p124"/>
            <p:cNvGrpSpPr/>
            <p:nvPr/>
          </p:nvGrpSpPr>
          <p:grpSpPr>
            <a:xfrm>
              <a:off x="4290828" y="1496185"/>
              <a:ext cx="286500" cy="272914"/>
              <a:chOff x="4290828" y="1496185"/>
              <a:chExt cx="286500" cy="272914"/>
            </a:xfrm>
          </p:grpSpPr>
          <p:cxnSp>
            <p:nvCxnSpPr>
              <p:cNvPr id="9474" name="Google Shape;9474;p124"/>
              <p:cNvCxnSpPr/>
              <p:nvPr/>
            </p:nvCxnSpPr>
            <p:spPr>
              <a:xfrm rot="10800000">
                <a:off x="4350000" y="1596000"/>
                <a:ext cx="0" cy="17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75" name="Google Shape;9475;p124"/>
              <p:cNvSpPr/>
              <p:nvPr/>
            </p:nvSpPr>
            <p:spPr>
              <a:xfrm>
                <a:off x="4290828" y="1496185"/>
                <a:ext cx="286500" cy="99900"/>
              </a:xfrm>
              <a:prstGeom prst="rect">
                <a:avLst/>
              </a:prstGeom>
              <a:noFill/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76" name="Google Shape;9476;p124"/>
            <p:cNvSpPr/>
            <p:nvPr/>
          </p:nvSpPr>
          <p:spPr>
            <a:xfrm>
              <a:off x="4252606" y="1771972"/>
              <a:ext cx="187800" cy="187800"/>
            </a:xfrm>
            <a:prstGeom prst="ellipse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1" name="Google Shape;9461;p124"/>
            <p:cNvSpPr/>
            <p:nvPr/>
          </p:nvSpPr>
          <p:spPr>
            <a:xfrm>
              <a:off x="4613643" y="1763716"/>
              <a:ext cx="187800" cy="187800"/>
            </a:xfrm>
            <a:prstGeom prst="ellipse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9477" name="Google Shape;9477;p124"/>
            <p:cNvGrpSpPr/>
            <p:nvPr/>
          </p:nvGrpSpPr>
          <p:grpSpPr>
            <a:xfrm>
              <a:off x="4657726" y="1959674"/>
              <a:ext cx="286500" cy="245092"/>
              <a:chOff x="4657726" y="1959674"/>
              <a:chExt cx="286500" cy="245092"/>
            </a:xfrm>
          </p:grpSpPr>
          <p:cxnSp>
            <p:nvCxnSpPr>
              <p:cNvPr id="9478" name="Google Shape;9478;p124"/>
              <p:cNvCxnSpPr/>
              <p:nvPr/>
            </p:nvCxnSpPr>
            <p:spPr>
              <a:xfrm rot="10800000">
                <a:off x="4707475" y="1959674"/>
                <a:ext cx="0" cy="145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79" name="Google Shape;9479;p124"/>
              <p:cNvSpPr/>
              <p:nvPr/>
            </p:nvSpPr>
            <p:spPr>
              <a:xfrm>
                <a:off x="4657726" y="2104866"/>
                <a:ext cx="286500" cy="99900"/>
              </a:xfrm>
              <a:prstGeom prst="rect">
                <a:avLst/>
              </a:prstGeom>
              <a:noFill/>
              <a:ln w="9525" cap="flat" cmpd="sng">
                <a:solidFill>
                  <a:srgbClr val="5F7D9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480" name="Google Shape;9480;p124"/>
          <p:cNvGrpSpPr/>
          <p:nvPr/>
        </p:nvGrpSpPr>
        <p:grpSpPr>
          <a:xfrm>
            <a:off x="4683401" y="3144377"/>
            <a:ext cx="2129376" cy="504865"/>
            <a:chOff x="3512551" y="2358282"/>
            <a:chExt cx="1597032" cy="378649"/>
          </a:xfrm>
        </p:grpSpPr>
        <p:grpSp>
          <p:nvGrpSpPr>
            <p:cNvPr id="9481" name="Google Shape;9481;p124"/>
            <p:cNvGrpSpPr/>
            <p:nvPr/>
          </p:nvGrpSpPr>
          <p:grpSpPr>
            <a:xfrm>
              <a:off x="3738198" y="2553002"/>
              <a:ext cx="1145834" cy="117"/>
              <a:chOff x="3738198" y="2553002"/>
              <a:chExt cx="1145834" cy="117"/>
            </a:xfrm>
          </p:grpSpPr>
          <p:cxnSp>
            <p:nvCxnSpPr>
              <p:cNvPr id="9482" name="Google Shape;9482;p124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3" name="Google Shape;9483;p124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4" name="Google Shape;9484;p124"/>
              <p:cNvCxnSpPr>
                <a:stCxn id="9485" idx="6"/>
                <a:endCxn id="9486" idx="2"/>
              </p:cNvCxnSpPr>
              <p:nvPr/>
            </p:nvCxnSpPr>
            <p:spPr>
              <a:xfrm>
                <a:off x="3738198" y="2553118"/>
                <a:ext cx="231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87" name="Google Shape;9487;p124"/>
            <p:cNvGrpSpPr/>
            <p:nvPr/>
          </p:nvGrpSpPr>
          <p:grpSpPr>
            <a:xfrm>
              <a:off x="3969644" y="2440153"/>
              <a:ext cx="225900" cy="296779"/>
              <a:chOff x="3969644" y="2440153"/>
              <a:chExt cx="225900" cy="296779"/>
            </a:xfrm>
          </p:grpSpPr>
          <p:cxnSp>
            <p:nvCxnSpPr>
              <p:cNvPr id="9488" name="Google Shape;9488;p124"/>
              <p:cNvCxnSpPr/>
              <p:nvPr/>
            </p:nvCxnSpPr>
            <p:spPr>
              <a:xfrm>
                <a:off x="4082390" y="2637031"/>
                <a:ext cx="0" cy="99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86" name="Google Shape;9486;p124"/>
              <p:cNvSpPr/>
              <p:nvPr/>
            </p:nvSpPr>
            <p:spPr>
              <a:xfrm>
                <a:off x="3969644" y="2440153"/>
                <a:ext cx="225900" cy="225900"/>
              </a:xfrm>
              <a:prstGeom prst="ellipse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89" name="Google Shape;9489;p124"/>
              <p:cNvSpPr/>
              <p:nvPr/>
            </p:nvSpPr>
            <p:spPr>
              <a:xfrm>
                <a:off x="3998471" y="2468982"/>
                <a:ext cx="168300" cy="168300"/>
              </a:xfrm>
              <a:prstGeom prst="ellipse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90" name="Google Shape;9490;p124"/>
            <p:cNvGrpSpPr/>
            <p:nvPr/>
          </p:nvGrpSpPr>
          <p:grpSpPr>
            <a:xfrm>
              <a:off x="4426818" y="2358282"/>
              <a:ext cx="225600" cy="307471"/>
              <a:chOff x="4426818" y="2358282"/>
              <a:chExt cx="225600" cy="307471"/>
            </a:xfrm>
          </p:grpSpPr>
          <p:cxnSp>
            <p:nvCxnSpPr>
              <p:cNvPr id="9491" name="Google Shape;9491;p124"/>
              <p:cNvCxnSpPr>
                <a:stCxn id="9492" idx="0"/>
              </p:cNvCxnSpPr>
              <p:nvPr/>
            </p:nvCxnSpPr>
            <p:spPr>
              <a:xfrm rot="10800000">
                <a:off x="4539644" y="2358282"/>
                <a:ext cx="0" cy="110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93" name="Google Shape;9493;p124"/>
              <p:cNvSpPr/>
              <p:nvPr/>
            </p:nvSpPr>
            <p:spPr>
              <a:xfrm>
                <a:off x="4426818" y="2440153"/>
                <a:ext cx="225600" cy="225600"/>
              </a:xfrm>
              <a:prstGeom prst="ellipse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92" name="Google Shape;9492;p124"/>
              <p:cNvSpPr/>
              <p:nvPr/>
            </p:nvSpPr>
            <p:spPr>
              <a:xfrm>
                <a:off x="4455644" y="2468982"/>
                <a:ext cx="168000" cy="168000"/>
              </a:xfrm>
              <a:prstGeom prst="ellipse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94" name="Google Shape;9494;p124"/>
            <p:cNvGrpSpPr/>
            <p:nvPr/>
          </p:nvGrpSpPr>
          <p:grpSpPr>
            <a:xfrm>
              <a:off x="4883984" y="2440153"/>
              <a:ext cx="225600" cy="296479"/>
              <a:chOff x="4883984" y="2440153"/>
              <a:chExt cx="225600" cy="296479"/>
            </a:xfrm>
          </p:grpSpPr>
          <p:cxnSp>
            <p:nvCxnSpPr>
              <p:cNvPr id="9495" name="Google Shape;9495;p124"/>
              <p:cNvCxnSpPr/>
              <p:nvPr/>
            </p:nvCxnSpPr>
            <p:spPr>
              <a:xfrm>
                <a:off x="4996858" y="2637031"/>
                <a:ext cx="0" cy="99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96" name="Google Shape;9496;p124"/>
              <p:cNvSpPr/>
              <p:nvPr/>
            </p:nvSpPr>
            <p:spPr>
              <a:xfrm>
                <a:off x="4883984" y="2440153"/>
                <a:ext cx="225600" cy="225600"/>
              </a:xfrm>
              <a:prstGeom prst="ellipse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97" name="Google Shape;9497;p124"/>
              <p:cNvSpPr/>
              <p:nvPr/>
            </p:nvSpPr>
            <p:spPr>
              <a:xfrm>
                <a:off x="4912810" y="2468982"/>
                <a:ext cx="168000" cy="168000"/>
              </a:xfrm>
              <a:prstGeom prst="ellipse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498" name="Google Shape;9498;p124"/>
            <p:cNvGrpSpPr/>
            <p:nvPr/>
          </p:nvGrpSpPr>
          <p:grpSpPr>
            <a:xfrm>
              <a:off x="3512551" y="2358356"/>
              <a:ext cx="225647" cy="307629"/>
              <a:chOff x="2182679" y="2005014"/>
              <a:chExt cx="792300" cy="1080158"/>
            </a:xfrm>
          </p:grpSpPr>
          <p:cxnSp>
            <p:nvCxnSpPr>
              <p:cNvPr id="9499" name="Google Shape;9499;p124"/>
              <p:cNvCxnSpPr>
                <a:stCxn id="9500" idx="0"/>
              </p:cNvCxnSpPr>
              <p:nvPr/>
            </p:nvCxnSpPr>
            <p:spPr>
              <a:xfrm rot="10800000">
                <a:off x="2578961" y="2005014"/>
                <a:ext cx="0" cy="388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85" name="Google Shape;9485;p124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00" name="Google Shape;9500;p124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noFill/>
              <a:ln w="9525" cap="flat" cmpd="sng">
                <a:solidFill>
                  <a:srgbClr val="435D7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501" name="Google Shape;9501;p124"/>
          <p:cNvGrpSpPr/>
          <p:nvPr/>
        </p:nvGrpSpPr>
        <p:grpSpPr>
          <a:xfrm>
            <a:off x="9163512" y="1576105"/>
            <a:ext cx="2079745" cy="963480"/>
            <a:chOff x="634175" y="2986275"/>
            <a:chExt cx="3147949" cy="1458344"/>
          </a:xfrm>
        </p:grpSpPr>
        <p:cxnSp>
          <p:nvCxnSpPr>
            <p:cNvPr id="9502" name="Google Shape;9502;p124"/>
            <p:cNvCxnSpPr>
              <a:stCxn id="9503" idx="4"/>
              <a:endCxn id="9504" idx="0"/>
            </p:cNvCxnSpPr>
            <p:nvPr/>
          </p:nvCxnSpPr>
          <p:spPr>
            <a:xfrm>
              <a:off x="929975" y="3577875"/>
              <a:ext cx="591300" cy="275100"/>
            </a:xfrm>
            <a:prstGeom prst="straightConnector1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5" name="Google Shape;9505;p124"/>
            <p:cNvCxnSpPr>
              <a:stCxn id="9504" idx="0"/>
              <a:endCxn id="9506" idx="4"/>
            </p:cNvCxnSpPr>
            <p:nvPr/>
          </p:nvCxnSpPr>
          <p:spPr>
            <a:xfrm rot="10800000" flipH="1">
              <a:off x="1521366" y="3577919"/>
              <a:ext cx="686700" cy="275100"/>
            </a:xfrm>
            <a:prstGeom prst="straightConnector1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7" name="Google Shape;9507;p124"/>
            <p:cNvCxnSpPr>
              <a:stCxn id="9506" idx="4"/>
              <a:endCxn id="9508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9" name="Google Shape;9509;p124"/>
            <p:cNvCxnSpPr>
              <a:stCxn id="9508" idx="0"/>
              <a:endCxn id="9510" idx="4"/>
            </p:cNvCxnSpPr>
            <p:nvPr/>
          </p:nvCxnSpPr>
          <p:spPr>
            <a:xfrm rot="10800000" flipH="1">
              <a:off x="2894933" y="3577918"/>
              <a:ext cx="591300" cy="275100"/>
            </a:xfrm>
            <a:prstGeom prst="straightConnector1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10" name="Google Shape;9510;p124"/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6" name="Google Shape;9506;p124"/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3" name="Google Shape;9503;p124"/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8" name="Google Shape;9508;p124"/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4" name="Google Shape;9504;p124"/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11" name="Google Shape;9511;p124"/>
          <p:cNvGrpSpPr/>
          <p:nvPr/>
        </p:nvGrpSpPr>
        <p:grpSpPr>
          <a:xfrm>
            <a:off x="4701899" y="3855983"/>
            <a:ext cx="2094292" cy="392164"/>
            <a:chOff x="998425" y="1182125"/>
            <a:chExt cx="1065400" cy="199500"/>
          </a:xfrm>
        </p:grpSpPr>
        <p:sp>
          <p:nvSpPr>
            <p:cNvPr id="9512" name="Google Shape;9512;p124"/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3" name="Google Shape;9513;p124"/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4" name="Google Shape;9514;p124"/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5" name="Google Shape;9515;p124"/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6" name="Google Shape;9516;p124"/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517" name="Google Shape;9517;p124"/>
          <p:cNvGrpSpPr/>
          <p:nvPr/>
        </p:nvGrpSpPr>
        <p:grpSpPr>
          <a:xfrm>
            <a:off x="9159574" y="2679299"/>
            <a:ext cx="2087621" cy="488972"/>
            <a:chOff x="1247650" y="2075423"/>
            <a:chExt cx="6648477" cy="1557238"/>
          </a:xfrm>
        </p:grpSpPr>
        <p:sp>
          <p:nvSpPr>
            <p:cNvPr id="9518" name="Google Shape;9518;p124"/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9" name="Google Shape;9519;p124"/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0" name="Google Shape;9520;p124"/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1" name="Google Shape;9521;p124"/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2" name="Google Shape;9522;p124"/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3" name="Google Shape;9523;p124"/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524" name="Google Shape;9524;p124"/>
          <p:cNvGrpSpPr/>
          <p:nvPr/>
        </p:nvGrpSpPr>
        <p:grpSpPr>
          <a:xfrm>
            <a:off x="9138657" y="4211052"/>
            <a:ext cx="2129415" cy="884587"/>
            <a:chOff x="6796238" y="3158297"/>
            <a:chExt cx="1630319" cy="677257"/>
          </a:xfrm>
        </p:grpSpPr>
        <p:cxnSp>
          <p:nvCxnSpPr>
            <p:cNvPr id="9525" name="Google Shape;9525;p124"/>
            <p:cNvCxnSpPr/>
            <p:nvPr/>
          </p:nvCxnSpPr>
          <p:spPr>
            <a:xfrm>
              <a:off x="7012244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9526" name="Google Shape;9526;p124"/>
            <p:cNvCxnSpPr/>
            <p:nvPr/>
          </p:nvCxnSpPr>
          <p:spPr>
            <a:xfrm>
              <a:off x="7810957" y="3664854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9527" name="Google Shape;9527;p124"/>
            <p:cNvCxnSpPr/>
            <p:nvPr/>
          </p:nvCxnSpPr>
          <p:spPr>
            <a:xfrm rot="10800000">
              <a:off x="8196652" y="3170826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9528" name="Google Shape;9528;p124"/>
            <p:cNvCxnSpPr/>
            <p:nvPr/>
          </p:nvCxnSpPr>
          <p:spPr>
            <a:xfrm rot="10800000">
              <a:off x="7411601" y="3158297"/>
              <a:ext cx="0" cy="170700"/>
            </a:xfrm>
            <a:prstGeom prst="straightConnector1">
              <a:avLst/>
            </a:pr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grpSp>
          <p:nvGrpSpPr>
            <p:cNvPr id="9529" name="Google Shape;9529;p124"/>
            <p:cNvGrpSpPr/>
            <p:nvPr/>
          </p:nvGrpSpPr>
          <p:grpSpPr>
            <a:xfrm>
              <a:off x="6796238" y="3311904"/>
              <a:ext cx="1630319" cy="377697"/>
              <a:chOff x="6796238" y="3311904"/>
              <a:chExt cx="1630319" cy="377697"/>
            </a:xfrm>
          </p:grpSpPr>
          <p:sp>
            <p:nvSpPr>
              <p:cNvPr id="9530" name="Google Shape;9530;p124"/>
              <p:cNvSpPr/>
              <p:nvPr/>
            </p:nvSpPr>
            <p:spPr>
              <a:xfrm>
                <a:off x="6796238" y="3311904"/>
                <a:ext cx="798025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68" h="16266" extrusionOk="0">
                    <a:moveTo>
                      <a:pt x="4679" y="0"/>
                    </a:moveTo>
                    <a:lnTo>
                      <a:pt x="0" y="8133"/>
                    </a:lnTo>
                    <a:lnTo>
                      <a:pt x="4679" y="16265"/>
                    </a:lnTo>
                    <a:lnTo>
                      <a:pt x="14094" y="16265"/>
                    </a:lnTo>
                    <a:lnTo>
                      <a:pt x="17913" y="9590"/>
                    </a:lnTo>
                    <a:lnTo>
                      <a:pt x="22591" y="1458"/>
                    </a:lnTo>
                    <a:lnTo>
                      <a:pt x="30301" y="1458"/>
                    </a:lnTo>
                    <a:lnTo>
                      <a:pt x="33522" y="7098"/>
                    </a:lnTo>
                    <a:lnTo>
                      <a:pt x="34367" y="5640"/>
                    </a:lnTo>
                    <a:lnTo>
                      <a:pt x="33522" y="4183"/>
                    </a:lnTo>
                    <a:lnTo>
                      <a:pt x="31146" y="0"/>
                    </a:lnTo>
                    <a:lnTo>
                      <a:pt x="21746" y="0"/>
                    </a:lnTo>
                    <a:lnTo>
                      <a:pt x="17067" y="8133"/>
                    </a:lnTo>
                    <a:lnTo>
                      <a:pt x="13234" y="14808"/>
                    </a:lnTo>
                    <a:lnTo>
                      <a:pt x="5524" y="14808"/>
                    </a:lnTo>
                    <a:lnTo>
                      <a:pt x="1706" y="8133"/>
                    </a:lnTo>
                    <a:lnTo>
                      <a:pt x="5524" y="1458"/>
                    </a:lnTo>
                    <a:lnTo>
                      <a:pt x="13234" y="1458"/>
                    </a:lnTo>
                    <a:lnTo>
                      <a:pt x="16455" y="7098"/>
                    </a:lnTo>
                    <a:lnTo>
                      <a:pt x="17301" y="5640"/>
                    </a:lnTo>
                    <a:lnTo>
                      <a:pt x="16455" y="4183"/>
                    </a:lnTo>
                    <a:lnTo>
                      <a:pt x="14094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31" name="Google Shape;9531;p124"/>
              <p:cNvSpPr/>
              <p:nvPr/>
            </p:nvSpPr>
            <p:spPr>
              <a:xfrm>
                <a:off x="7628207" y="3311904"/>
                <a:ext cx="798350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4382" h="16266" extrusionOk="0">
                    <a:moveTo>
                      <a:pt x="20288" y="0"/>
                    </a:moveTo>
                    <a:lnTo>
                      <a:pt x="16470" y="6675"/>
                    </a:lnTo>
                    <a:lnTo>
                      <a:pt x="11791" y="14808"/>
                    </a:lnTo>
                    <a:lnTo>
                      <a:pt x="4081" y="14808"/>
                    </a:lnTo>
                    <a:lnTo>
                      <a:pt x="860" y="9167"/>
                    </a:lnTo>
                    <a:lnTo>
                      <a:pt x="0" y="10625"/>
                    </a:lnTo>
                    <a:lnTo>
                      <a:pt x="860" y="12082"/>
                    </a:lnTo>
                    <a:lnTo>
                      <a:pt x="3221" y="16265"/>
                    </a:lnTo>
                    <a:lnTo>
                      <a:pt x="12637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858" y="1458"/>
                    </a:lnTo>
                    <a:lnTo>
                      <a:pt x="32677" y="8133"/>
                    </a:lnTo>
                    <a:lnTo>
                      <a:pt x="28858" y="14808"/>
                    </a:lnTo>
                    <a:lnTo>
                      <a:pt x="21134" y="14808"/>
                    </a:lnTo>
                    <a:lnTo>
                      <a:pt x="17927" y="9167"/>
                    </a:lnTo>
                    <a:lnTo>
                      <a:pt x="17067" y="10625"/>
                    </a:lnTo>
                    <a:lnTo>
                      <a:pt x="17927" y="12082"/>
                    </a:lnTo>
                    <a:lnTo>
                      <a:pt x="20288" y="16265"/>
                    </a:lnTo>
                    <a:lnTo>
                      <a:pt x="29703" y="16265"/>
                    </a:lnTo>
                    <a:lnTo>
                      <a:pt x="34382" y="8133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32" name="Google Shape;9532;p124"/>
              <p:cNvSpPr/>
              <p:nvPr/>
            </p:nvSpPr>
            <p:spPr>
              <a:xfrm>
                <a:off x="7229098" y="3311904"/>
                <a:ext cx="762823" cy="377697"/>
              </a:xfrm>
              <a:custGeom>
                <a:avLst/>
                <a:gdLst/>
                <a:ahLst/>
                <a:cxnLst/>
                <a:rect l="l" t="t" r="r" b="b"/>
                <a:pathLst>
                  <a:path w="32852" h="16266" extrusionOk="0">
                    <a:moveTo>
                      <a:pt x="20347" y="0"/>
                    </a:moveTo>
                    <a:lnTo>
                      <a:pt x="16455" y="6675"/>
                    </a:lnTo>
                    <a:lnTo>
                      <a:pt x="11850" y="14808"/>
                    </a:lnTo>
                    <a:lnTo>
                      <a:pt x="4125" y="14808"/>
                    </a:lnTo>
                    <a:lnTo>
                      <a:pt x="846" y="9167"/>
                    </a:lnTo>
                    <a:lnTo>
                      <a:pt x="0" y="10625"/>
                    </a:lnTo>
                    <a:lnTo>
                      <a:pt x="846" y="12082"/>
                    </a:lnTo>
                    <a:lnTo>
                      <a:pt x="3280" y="16265"/>
                    </a:lnTo>
                    <a:lnTo>
                      <a:pt x="12695" y="16265"/>
                    </a:lnTo>
                    <a:lnTo>
                      <a:pt x="17315" y="8133"/>
                    </a:lnTo>
                    <a:lnTo>
                      <a:pt x="21134" y="1458"/>
                    </a:lnTo>
                    <a:lnTo>
                      <a:pt x="28902" y="1458"/>
                    </a:lnTo>
                    <a:lnTo>
                      <a:pt x="32065" y="6981"/>
                    </a:lnTo>
                    <a:lnTo>
                      <a:pt x="32852" y="5524"/>
                    </a:lnTo>
                    <a:lnTo>
                      <a:pt x="29703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533" name="Google Shape;9533;p124"/>
          <p:cNvGrpSpPr/>
          <p:nvPr/>
        </p:nvGrpSpPr>
        <p:grpSpPr>
          <a:xfrm>
            <a:off x="7166840" y="1572909"/>
            <a:ext cx="1824808" cy="2125073"/>
            <a:chOff x="1839112" y="2209163"/>
            <a:chExt cx="1918159" cy="2233784"/>
          </a:xfrm>
        </p:grpSpPr>
        <p:sp>
          <p:nvSpPr>
            <p:cNvPr id="9534" name="Google Shape;9534;p124"/>
            <p:cNvSpPr/>
            <p:nvPr/>
          </p:nvSpPr>
          <p:spPr>
            <a:xfrm>
              <a:off x="1839112" y="2209163"/>
              <a:ext cx="575100" cy="575100"/>
            </a:xfrm>
            <a:prstGeom prst="flowChartConnector">
              <a:avLst/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5" name="Google Shape;9535;p124"/>
            <p:cNvSpPr/>
            <p:nvPr/>
          </p:nvSpPr>
          <p:spPr>
            <a:xfrm>
              <a:off x="3182171" y="2209163"/>
              <a:ext cx="575100" cy="575100"/>
            </a:xfrm>
            <a:prstGeom prst="flowChartConnector">
              <a:avLst/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6" name="Google Shape;9536;p124"/>
            <p:cNvSpPr/>
            <p:nvPr/>
          </p:nvSpPr>
          <p:spPr>
            <a:xfrm>
              <a:off x="3182171" y="3040766"/>
              <a:ext cx="575100" cy="575100"/>
            </a:xfrm>
            <a:prstGeom prst="flowChartConnector">
              <a:avLst/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9537" name="Google Shape;9537;p124"/>
            <p:cNvCxnSpPr>
              <a:stCxn id="9534" idx="6"/>
              <a:endCxn id="9535" idx="2"/>
            </p:cNvCxnSpPr>
            <p:nvPr/>
          </p:nvCxnSpPr>
          <p:spPr>
            <a:xfrm>
              <a:off x="2414212" y="2496713"/>
              <a:ext cx="768000" cy="600"/>
            </a:xfrm>
            <a:prstGeom prst="bentConnector3">
              <a:avLst>
                <a:gd name="adj1" fmla="val 50017"/>
              </a:avLst>
            </a:prstGeom>
            <a:noFill/>
            <a:ln w="9525" cap="flat" cmpd="sng">
              <a:solidFill>
                <a:srgbClr val="325D7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8" name="Google Shape;9538;p124"/>
            <p:cNvCxnSpPr>
              <a:stCxn id="9535" idx="4"/>
              <a:endCxn id="9539" idx="0"/>
            </p:cNvCxnSpPr>
            <p:nvPr/>
          </p:nvCxnSpPr>
          <p:spPr>
            <a:xfrm rot="5400000">
              <a:off x="2669921" y="2240963"/>
              <a:ext cx="256500" cy="1343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325D7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0" name="Google Shape;9540;p124"/>
            <p:cNvCxnSpPr>
              <a:stCxn id="9539" idx="6"/>
              <a:endCxn id="9536" idx="2"/>
            </p:cNvCxnSpPr>
            <p:nvPr/>
          </p:nvCxnSpPr>
          <p:spPr>
            <a:xfrm>
              <a:off x="2414212" y="3328316"/>
              <a:ext cx="768000" cy="600"/>
            </a:xfrm>
            <a:prstGeom prst="bentConnector3">
              <a:avLst>
                <a:gd name="adj1" fmla="val 50017"/>
              </a:avLst>
            </a:prstGeom>
            <a:noFill/>
            <a:ln w="9525" cap="flat" cmpd="sng">
              <a:solidFill>
                <a:srgbClr val="325D7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1" name="Google Shape;9541;p124"/>
            <p:cNvCxnSpPr>
              <a:stCxn id="9536" idx="4"/>
              <a:endCxn id="9542" idx="0"/>
            </p:cNvCxnSpPr>
            <p:nvPr/>
          </p:nvCxnSpPr>
          <p:spPr>
            <a:xfrm rot="5400000">
              <a:off x="2672171" y="3070316"/>
              <a:ext cx="252000" cy="1343100"/>
            </a:xfrm>
            <a:prstGeom prst="bentConnector3">
              <a:avLst>
                <a:gd name="adj1" fmla="val 49996"/>
              </a:avLst>
            </a:prstGeom>
            <a:noFill/>
            <a:ln w="9525" cap="flat" cmpd="sng">
              <a:solidFill>
                <a:srgbClr val="325D7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39" name="Google Shape;9539;p124"/>
            <p:cNvSpPr/>
            <p:nvPr/>
          </p:nvSpPr>
          <p:spPr>
            <a:xfrm>
              <a:off x="1839112" y="3040766"/>
              <a:ext cx="575100" cy="575100"/>
            </a:xfrm>
            <a:prstGeom prst="flowChartConnector">
              <a:avLst/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2" name="Google Shape;9542;p124"/>
            <p:cNvSpPr/>
            <p:nvPr/>
          </p:nvSpPr>
          <p:spPr>
            <a:xfrm>
              <a:off x="1839112" y="3867848"/>
              <a:ext cx="575100" cy="575100"/>
            </a:xfrm>
            <a:prstGeom prst="flowChartConnector">
              <a:avLst/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3" name="Google Shape;9543;p124"/>
            <p:cNvSpPr/>
            <p:nvPr/>
          </p:nvSpPr>
          <p:spPr>
            <a:xfrm>
              <a:off x="3182171" y="3867848"/>
              <a:ext cx="575100" cy="575100"/>
            </a:xfrm>
            <a:prstGeom prst="flowChartConnector">
              <a:avLst/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9544" name="Google Shape;9544;p124"/>
            <p:cNvCxnSpPr>
              <a:endCxn id="9543" idx="2"/>
            </p:cNvCxnSpPr>
            <p:nvPr/>
          </p:nvCxnSpPr>
          <p:spPr>
            <a:xfrm>
              <a:off x="2413871" y="4154498"/>
              <a:ext cx="768300" cy="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325D7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545" name="Google Shape;9545;p124"/>
          <p:cNvGrpSpPr/>
          <p:nvPr/>
        </p:nvGrpSpPr>
        <p:grpSpPr>
          <a:xfrm>
            <a:off x="4676671" y="1581223"/>
            <a:ext cx="2183957" cy="206589"/>
            <a:chOff x="238125" y="2506075"/>
            <a:chExt cx="7115411" cy="673075"/>
          </a:xfrm>
        </p:grpSpPr>
        <p:sp>
          <p:nvSpPr>
            <p:cNvPr id="9546" name="Google Shape;9546;p124"/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7" name="Google Shape;9547;p124"/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8" name="Google Shape;9548;p124"/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9" name="Google Shape;9549;p124"/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0" name="Google Shape;9550;p124"/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551" name="Google Shape;9551;p124"/>
          <p:cNvGrpSpPr/>
          <p:nvPr/>
        </p:nvGrpSpPr>
        <p:grpSpPr>
          <a:xfrm>
            <a:off x="994916" y="2010019"/>
            <a:ext cx="3302349" cy="122324"/>
            <a:chOff x="1464850" y="436376"/>
            <a:chExt cx="6001362" cy="222300"/>
          </a:xfrm>
        </p:grpSpPr>
        <p:sp>
          <p:nvSpPr>
            <p:cNvPr id="9552" name="Google Shape;9552;p124"/>
            <p:cNvSpPr/>
            <p:nvPr/>
          </p:nvSpPr>
          <p:spPr>
            <a:xfrm>
              <a:off x="1464850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3" name="Google Shape;9553;p124"/>
            <p:cNvSpPr/>
            <p:nvPr/>
          </p:nvSpPr>
          <p:spPr>
            <a:xfrm>
              <a:off x="4410215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4" name="Google Shape;9554;p124"/>
            <p:cNvSpPr/>
            <p:nvPr/>
          </p:nvSpPr>
          <p:spPr>
            <a:xfrm>
              <a:off x="7243912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5" name="Google Shape;9555;p124"/>
            <p:cNvSpPr/>
            <p:nvPr/>
          </p:nvSpPr>
          <p:spPr>
            <a:xfrm>
              <a:off x="2920366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6" name="Google Shape;9556;p124"/>
            <p:cNvSpPr/>
            <p:nvPr/>
          </p:nvSpPr>
          <p:spPr>
            <a:xfrm>
              <a:off x="5831847" y="436376"/>
              <a:ext cx="222300" cy="222300"/>
            </a:xfrm>
            <a:prstGeom prst="diamond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9557" name="Google Shape;9557;p124"/>
            <p:cNvCxnSpPr/>
            <p:nvPr/>
          </p:nvCxnSpPr>
          <p:spPr>
            <a:xfrm>
              <a:off x="1798637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8" name="Google Shape;9558;p124"/>
            <p:cNvCxnSpPr/>
            <p:nvPr/>
          </p:nvCxnSpPr>
          <p:spPr>
            <a:xfrm>
              <a:off x="327624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9" name="Google Shape;9559;p124"/>
            <p:cNvCxnSpPr/>
            <p:nvPr/>
          </p:nvCxnSpPr>
          <p:spPr>
            <a:xfrm>
              <a:off x="4753898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0" name="Google Shape;9560;p124"/>
            <p:cNvCxnSpPr/>
            <p:nvPr/>
          </p:nvCxnSpPr>
          <p:spPr>
            <a:xfrm>
              <a:off x="6143961" y="547513"/>
              <a:ext cx="9882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561" name="Google Shape;9561;p124"/>
          <p:cNvGrpSpPr/>
          <p:nvPr/>
        </p:nvGrpSpPr>
        <p:grpSpPr>
          <a:xfrm>
            <a:off x="976607" y="3657307"/>
            <a:ext cx="1936947" cy="869231"/>
            <a:chOff x="803162" y="2667727"/>
            <a:chExt cx="1411906" cy="633611"/>
          </a:xfrm>
        </p:grpSpPr>
        <p:cxnSp>
          <p:nvCxnSpPr>
            <p:cNvPr id="9562" name="Google Shape;9562;p124"/>
            <p:cNvCxnSpPr>
              <a:stCxn id="9563" idx="2"/>
              <a:endCxn id="9564" idx="0"/>
            </p:cNvCxnSpPr>
            <p:nvPr/>
          </p:nvCxnSpPr>
          <p:spPr>
            <a:xfrm rot="-5400000" flipH="1">
              <a:off x="1629114" y="2672827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65" name="Google Shape;9565;p124"/>
            <p:cNvCxnSpPr>
              <a:stCxn id="9566" idx="0"/>
              <a:endCxn id="9563" idx="2"/>
            </p:cNvCxnSpPr>
            <p:nvPr/>
          </p:nvCxnSpPr>
          <p:spPr>
            <a:xfrm rot="-5400000">
              <a:off x="1259830" y="2672682"/>
              <a:ext cx="129300" cy="3693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67" name="Google Shape;9567;p124"/>
            <p:cNvCxnSpPr>
              <a:stCxn id="9566" idx="2"/>
              <a:endCxn id="9568" idx="0"/>
            </p:cNvCxnSpPr>
            <p:nvPr/>
          </p:nvCxnSpPr>
          <p:spPr>
            <a:xfrm rot="-5400000" flipH="1">
              <a:off x="1163380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69" name="Google Shape;9569;p124"/>
            <p:cNvCxnSpPr>
              <a:stCxn id="9570" idx="0"/>
              <a:endCxn id="9566" idx="2"/>
            </p:cNvCxnSpPr>
            <p:nvPr/>
          </p:nvCxnSpPr>
          <p:spPr>
            <a:xfrm rot="-5400000">
              <a:off x="987062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71" name="Google Shape;9571;p124"/>
            <p:cNvCxnSpPr>
              <a:stCxn id="9564" idx="2"/>
              <a:endCxn id="9572" idx="0"/>
            </p:cNvCxnSpPr>
            <p:nvPr/>
          </p:nvCxnSpPr>
          <p:spPr>
            <a:xfrm rot="-5400000" flipH="1">
              <a:off x="1901948" y="3023532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73" name="Google Shape;9573;p124"/>
            <p:cNvCxnSpPr>
              <a:stCxn id="9574" idx="0"/>
              <a:endCxn id="9564" idx="2"/>
            </p:cNvCxnSpPr>
            <p:nvPr/>
          </p:nvCxnSpPr>
          <p:spPr>
            <a:xfrm rot="-5400000">
              <a:off x="1725631" y="3023388"/>
              <a:ext cx="129300" cy="176400"/>
            </a:xfrm>
            <a:prstGeom prst="bentConnector3">
              <a:avLst>
                <a:gd name="adj1" fmla="val 49963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570" name="Google Shape;9570;p124"/>
            <p:cNvSpPr/>
            <p:nvPr/>
          </p:nvSpPr>
          <p:spPr>
            <a:xfrm>
              <a:off x="803162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8" name="Google Shape;9568;p124"/>
            <p:cNvSpPr/>
            <p:nvPr/>
          </p:nvSpPr>
          <p:spPr>
            <a:xfrm>
              <a:off x="1155799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4" name="Google Shape;9574;p124"/>
            <p:cNvSpPr/>
            <p:nvPr/>
          </p:nvSpPr>
          <p:spPr>
            <a:xfrm>
              <a:off x="1541731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2" name="Google Shape;9572;p124"/>
            <p:cNvSpPr/>
            <p:nvPr/>
          </p:nvSpPr>
          <p:spPr>
            <a:xfrm>
              <a:off x="1894368" y="3176238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4" name="Google Shape;9564;p124"/>
            <p:cNvSpPr/>
            <p:nvPr/>
          </p:nvSpPr>
          <p:spPr>
            <a:xfrm>
              <a:off x="1718048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6" name="Google Shape;9566;p124"/>
            <p:cNvSpPr/>
            <p:nvPr/>
          </p:nvSpPr>
          <p:spPr>
            <a:xfrm>
              <a:off x="979480" y="2921982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3" name="Google Shape;9563;p124"/>
            <p:cNvSpPr/>
            <p:nvPr/>
          </p:nvSpPr>
          <p:spPr>
            <a:xfrm>
              <a:off x="1348764" y="2667727"/>
              <a:ext cx="320700" cy="125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575" name="Google Shape;9575;p124"/>
          <p:cNvGrpSpPr/>
          <p:nvPr/>
        </p:nvGrpSpPr>
        <p:grpSpPr>
          <a:xfrm>
            <a:off x="976609" y="1571358"/>
            <a:ext cx="3358055" cy="279079"/>
            <a:chOff x="803163" y="1111966"/>
            <a:chExt cx="2447800" cy="203430"/>
          </a:xfrm>
        </p:grpSpPr>
        <p:grpSp>
          <p:nvGrpSpPr>
            <p:cNvPr id="9576" name="Google Shape;9576;p124"/>
            <p:cNvGrpSpPr/>
            <p:nvPr/>
          </p:nvGrpSpPr>
          <p:grpSpPr>
            <a:xfrm>
              <a:off x="1958180" y="1111966"/>
              <a:ext cx="588019" cy="121396"/>
              <a:chOff x="4808316" y="2800065"/>
              <a:chExt cx="1999386" cy="412910"/>
            </a:xfrm>
          </p:grpSpPr>
          <p:sp>
            <p:nvSpPr>
              <p:cNvPr id="9577" name="Google Shape;9577;p124"/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9578" name="Google Shape;9578;p124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9579" name="Google Shape;9579;p12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580" name="Google Shape;9580;p12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9581" name="Google Shape;9581;p124"/>
            <p:cNvCxnSpPr/>
            <p:nvPr/>
          </p:nvCxnSpPr>
          <p:spPr>
            <a:xfrm>
              <a:off x="3237251" y="1127387"/>
              <a:ext cx="0" cy="10560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582" name="Google Shape;9582;p124"/>
            <p:cNvSpPr/>
            <p:nvPr/>
          </p:nvSpPr>
          <p:spPr>
            <a:xfrm>
              <a:off x="3223663" y="1111974"/>
              <a:ext cx="27300" cy="27300"/>
            </a:xfrm>
            <a:prstGeom prst="ellipse">
              <a:avLst/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9583" name="Google Shape;9583;p124"/>
            <p:cNvGrpSpPr/>
            <p:nvPr/>
          </p:nvGrpSpPr>
          <p:grpSpPr>
            <a:xfrm>
              <a:off x="803163" y="1111974"/>
              <a:ext cx="591158" cy="121545"/>
              <a:chOff x="803163" y="1111974"/>
              <a:chExt cx="591158" cy="121545"/>
            </a:xfrm>
          </p:grpSpPr>
          <p:grpSp>
            <p:nvGrpSpPr>
              <p:cNvPr id="9584" name="Google Shape;9584;p124"/>
              <p:cNvGrpSpPr/>
              <p:nvPr/>
            </p:nvGrpSpPr>
            <p:grpSpPr>
              <a:xfrm>
                <a:off x="803163" y="1111974"/>
                <a:ext cx="27175" cy="121077"/>
                <a:chOff x="845575" y="2563700"/>
                <a:chExt cx="92400" cy="411825"/>
              </a:xfrm>
            </p:grpSpPr>
            <p:cxnSp>
              <p:nvCxnSpPr>
                <p:cNvPr id="9585" name="Google Shape;9585;p124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586" name="Google Shape;9586;p124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587" name="Google Shape;9587;p124"/>
              <p:cNvSpPr/>
              <p:nvPr/>
            </p:nvSpPr>
            <p:spPr>
              <a:xfrm>
                <a:off x="818321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rgbClr val="BAC8D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88" name="Google Shape;9588;p124"/>
            <p:cNvGrpSpPr/>
            <p:nvPr/>
          </p:nvGrpSpPr>
          <p:grpSpPr>
            <a:xfrm>
              <a:off x="1381910" y="1194219"/>
              <a:ext cx="588341" cy="121177"/>
              <a:chOff x="1381910" y="1194219"/>
              <a:chExt cx="588341" cy="121177"/>
            </a:xfrm>
          </p:grpSpPr>
          <p:grpSp>
            <p:nvGrpSpPr>
              <p:cNvPr id="9589" name="Google Shape;9589;p124"/>
              <p:cNvGrpSpPr/>
              <p:nvPr/>
            </p:nvGrpSpPr>
            <p:grpSpPr>
              <a:xfrm rot="10800000">
                <a:off x="1381910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9590" name="Google Shape;9590;p12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591" name="Google Shape;9591;p12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592" name="Google Shape;9592;p124"/>
              <p:cNvSpPr/>
              <p:nvPr/>
            </p:nvSpPr>
            <p:spPr>
              <a:xfrm>
                <a:off x="1394250" y="1194219"/>
                <a:ext cx="576000" cy="39300"/>
              </a:xfrm>
              <a:prstGeom prst="rect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93" name="Google Shape;9593;p124"/>
            <p:cNvGrpSpPr/>
            <p:nvPr/>
          </p:nvGrpSpPr>
          <p:grpSpPr>
            <a:xfrm>
              <a:off x="2532079" y="1194219"/>
              <a:ext cx="704927" cy="121177"/>
              <a:chOff x="2532079" y="1194219"/>
              <a:chExt cx="704927" cy="121177"/>
            </a:xfrm>
          </p:grpSpPr>
          <p:grpSp>
            <p:nvGrpSpPr>
              <p:cNvPr id="9594" name="Google Shape;9594;p124"/>
              <p:cNvGrpSpPr/>
              <p:nvPr/>
            </p:nvGrpSpPr>
            <p:grpSpPr>
              <a:xfrm rot="10800000">
                <a:off x="2532079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9595" name="Google Shape;9595;p124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667E9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9596" name="Google Shape;9596;p124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597" name="Google Shape;9597;p124"/>
              <p:cNvSpPr/>
              <p:nvPr/>
            </p:nvSpPr>
            <p:spPr>
              <a:xfrm>
                <a:off x="2546107" y="1194219"/>
                <a:ext cx="690900" cy="39300"/>
              </a:xfrm>
              <a:prstGeom prst="rect">
                <a:avLst/>
              </a:pr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598" name="Google Shape;9598;p124"/>
          <p:cNvGrpSpPr/>
          <p:nvPr/>
        </p:nvGrpSpPr>
        <p:grpSpPr>
          <a:xfrm>
            <a:off x="4700623" y="5166868"/>
            <a:ext cx="2090371" cy="655569"/>
            <a:chOff x="5194708" y="3484366"/>
            <a:chExt cx="3148148" cy="987304"/>
          </a:xfrm>
        </p:grpSpPr>
        <p:grpSp>
          <p:nvGrpSpPr>
            <p:cNvPr id="9599" name="Google Shape;9599;p124"/>
            <p:cNvGrpSpPr/>
            <p:nvPr/>
          </p:nvGrpSpPr>
          <p:grpSpPr>
            <a:xfrm>
              <a:off x="7531521" y="3484366"/>
              <a:ext cx="811335" cy="987304"/>
              <a:chOff x="3379425" y="1617275"/>
              <a:chExt cx="1090650" cy="1327200"/>
            </a:xfrm>
          </p:grpSpPr>
          <p:sp>
            <p:nvSpPr>
              <p:cNvPr id="9600" name="Google Shape;9600;p124"/>
              <p:cNvSpPr/>
              <p:nvPr/>
            </p:nvSpPr>
            <p:spPr>
              <a:xfrm>
                <a:off x="3554475" y="1792400"/>
                <a:ext cx="7404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9615" extrusionOk="0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01" name="Google Shape;9601;p124"/>
              <p:cNvSpPr/>
              <p:nvPr/>
            </p:nvSpPr>
            <p:spPr>
              <a:xfrm>
                <a:off x="3379425" y="1617275"/>
                <a:ext cx="10906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5" y="42750"/>
                    </a:cubicBezTo>
                    <a:lnTo>
                      <a:pt x="20935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02" name="Google Shape;9602;p124"/>
              <p:cNvSpPr/>
              <p:nvPr/>
            </p:nvSpPr>
            <p:spPr>
              <a:xfrm>
                <a:off x="3775050" y="2771175"/>
                <a:ext cx="300875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5" h="6932" extrusionOk="0">
                    <a:moveTo>
                      <a:pt x="11087" y="1"/>
                    </a:moveTo>
                    <a:cubicBezTo>
                      <a:pt x="10861" y="1"/>
                      <a:pt x="10636" y="87"/>
                      <a:pt x="10465" y="260"/>
                    </a:cubicBezTo>
                    <a:lnTo>
                      <a:pt x="6866" y="3859"/>
                    </a:lnTo>
                    <a:lnTo>
                      <a:pt x="5979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6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3" y="1306"/>
                      <a:pt x="350" y="1636"/>
                    </a:cubicBezTo>
                    <a:lnTo>
                      <a:pt x="5389" y="6675"/>
                    </a:lnTo>
                    <a:cubicBezTo>
                      <a:pt x="5559" y="6846"/>
                      <a:pt x="5784" y="6931"/>
                      <a:pt x="6009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6" y="1250"/>
                      <a:pt x="12034" y="668"/>
                      <a:pt x="11712" y="260"/>
                    </a:cubicBezTo>
                    <a:cubicBezTo>
                      <a:pt x="11539" y="87"/>
                      <a:pt x="11313" y="1"/>
                      <a:pt x="11087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03" name="Google Shape;9603;p124"/>
            <p:cNvGrpSpPr/>
            <p:nvPr/>
          </p:nvGrpSpPr>
          <p:grpSpPr>
            <a:xfrm>
              <a:off x="6752546" y="3484366"/>
              <a:ext cx="811428" cy="987304"/>
              <a:chOff x="2332275" y="1617275"/>
              <a:chExt cx="1090775" cy="1327200"/>
            </a:xfrm>
          </p:grpSpPr>
          <p:sp>
            <p:nvSpPr>
              <p:cNvPr id="9604" name="Google Shape;9604;p124"/>
              <p:cNvSpPr/>
              <p:nvPr/>
            </p:nvSpPr>
            <p:spPr>
              <a:xfrm>
                <a:off x="2507425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05" name="Google Shape;9605;p124"/>
              <p:cNvSpPr/>
              <p:nvPr/>
            </p:nvSpPr>
            <p:spPr>
              <a:xfrm>
                <a:off x="2332275" y="1617275"/>
                <a:ext cx="1090775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1" h="50958" extrusionOk="0">
                    <a:moveTo>
                      <a:pt x="21816" y="0"/>
                    </a:moveTo>
                    <a:cubicBezTo>
                      <a:pt x="9786" y="0"/>
                      <a:pt x="1" y="9788"/>
                      <a:pt x="1" y="21814"/>
                    </a:cubicBezTo>
                    <a:cubicBezTo>
                      <a:pt x="12" y="22289"/>
                      <a:pt x="402" y="22672"/>
                      <a:pt x="880" y="22672"/>
                    </a:cubicBezTo>
                    <a:cubicBezTo>
                      <a:pt x="1355" y="22672"/>
                      <a:pt x="1745" y="22289"/>
                      <a:pt x="1756" y="21814"/>
                    </a:cubicBezTo>
                    <a:cubicBezTo>
                      <a:pt x="1756" y="10757"/>
                      <a:pt x="10754" y="1755"/>
                      <a:pt x="21812" y="1755"/>
                    </a:cubicBezTo>
                    <a:cubicBezTo>
                      <a:pt x="32869" y="1755"/>
                      <a:pt x="41871" y="10753"/>
                      <a:pt x="41871" y="21814"/>
                    </a:cubicBezTo>
                    <a:cubicBezTo>
                      <a:pt x="41871" y="32872"/>
                      <a:pt x="32873" y="41870"/>
                      <a:pt x="21816" y="41870"/>
                    </a:cubicBezTo>
                    <a:cubicBezTo>
                      <a:pt x="21329" y="41870"/>
                      <a:pt x="20936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7" y="43147"/>
                      <a:pt x="43630" y="33547"/>
                      <a:pt x="43627" y="21814"/>
                    </a:cubicBezTo>
                    <a:cubicBezTo>
                      <a:pt x="43627" y="9785"/>
                      <a:pt x="33842" y="0"/>
                      <a:pt x="2181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06" name="Google Shape;9606;p124"/>
              <p:cNvSpPr/>
              <p:nvPr/>
            </p:nvSpPr>
            <p:spPr>
              <a:xfrm>
                <a:off x="2727925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7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8" y="6675"/>
                    </a:lnTo>
                    <a:cubicBezTo>
                      <a:pt x="5561" y="6846"/>
                      <a:pt x="5785" y="6931"/>
                      <a:pt x="6010" y="6931"/>
                    </a:cubicBezTo>
                    <a:cubicBezTo>
                      <a:pt x="6234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07" name="Google Shape;9607;p124"/>
            <p:cNvGrpSpPr/>
            <p:nvPr/>
          </p:nvGrpSpPr>
          <p:grpSpPr>
            <a:xfrm>
              <a:off x="5973664" y="3484366"/>
              <a:ext cx="811335" cy="987304"/>
              <a:chOff x="1285250" y="1617275"/>
              <a:chExt cx="1090650" cy="1327200"/>
            </a:xfrm>
          </p:grpSpPr>
          <p:sp>
            <p:nvSpPr>
              <p:cNvPr id="9608" name="Google Shape;9608;p124"/>
              <p:cNvSpPr/>
              <p:nvPr/>
            </p:nvSpPr>
            <p:spPr>
              <a:xfrm>
                <a:off x="1460300" y="1792400"/>
                <a:ext cx="7404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9615" extrusionOk="0">
                    <a:moveTo>
                      <a:pt x="14809" y="1"/>
                    </a:moveTo>
                    <a:cubicBezTo>
                      <a:pt x="6631" y="1"/>
                      <a:pt x="0" y="6631"/>
                      <a:pt x="0" y="14809"/>
                    </a:cubicBezTo>
                    <a:cubicBezTo>
                      <a:pt x="0" y="22988"/>
                      <a:pt x="6631" y="29615"/>
                      <a:pt x="14809" y="29615"/>
                    </a:cubicBezTo>
                    <a:cubicBezTo>
                      <a:pt x="22987" y="29615"/>
                      <a:pt x="29618" y="22988"/>
                      <a:pt x="29618" y="14809"/>
                    </a:cubicBezTo>
                    <a:cubicBezTo>
                      <a:pt x="29618" y="6631"/>
                      <a:pt x="22987" y="1"/>
                      <a:pt x="14809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09" name="Google Shape;9609;p124"/>
              <p:cNvSpPr/>
              <p:nvPr/>
            </p:nvSpPr>
            <p:spPr>
              <a:xfrm>
                <a:off x="1285250" y="1617275"/>
                <a:ext cx="10906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26" h="50958" extrusionOk="0">
                    <a:moveTo>
                      <a:pt x="21811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8" y="22289"/>
                      <a:pt x="401" y="22672"/>
                      <a:pt x="876" y="22672"/>
                    </a:cubicBezTo>
                    <a:cubicBezTo>
                      <a:pt x="1355" y="22672"/>
                      <a:pt x="1744" y="22289"/>
                      <a:pt x="1755" y="21814"/>
                    </a:cubicBezTo>
                    <a:cubicBezTo>
                      <a:pt x="1755" y="10757"/>
                      <a:pt x="10754" y="1755"/>
                      <a:pt x="21811" y="1755"/>
                    </a:cubicBezTo>
                    <a:cubicBezTo>
                      <a:pt x="32869" y="1755"/>
                      <a:pt x="41867" y="10753"/>
                      <a:pt x="41867" y="21814"/>
                    </a:cubicBezTo>
                    <a:cubicBezTo>
                      <a:pt x="41871" y="32872"/>
                      <a:pt x="32869" y="41870"/>
                      <a:pt x="21811" y="41870"/>
                    </a:cubicBezTo>
                    <a:cubicBezTo>
                      <a:pt x="21329" y="41870"/>
                      <a:pt x="20932" y="42263"/>
                      <a:pt x="20936" y="42750"/>
                    </a:cubicBezTo>
                    <a:lnTo>
                      <a:pt x="20936" y="50957"/>
                    </a:lnTo>
                    <a:lnTo>
                      <a:pt x="22691" y="50942"/>
                    </a:lnTo>
                    <a:lnTo>
                      <a:pt x="22691" y="43610"/>
                    </a:lnTo>
                    <a:cubicBezTo>
                      <a:pt x="34312" y="43147"/>
                      <a:pt x="43626" y="33547"/>
                      <a:pt x="43626" y="21814"/>
                    </a:cubicBezTo>
                    <a:cubicBezTo>
                      <a:pt x="43626" y="9785"/>
                      <a:pt x="33841" y="0"/>
                      <a:pt x="21811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10" name="Google Shape;9610;p124"/>
              <p:cNvSpPr/>
              <p:nvPr/>
            </p:nvSpPr>
            <p:spPr>
              <a:xfrm>
                <a:off x="1680900" y="2771175"/>
                <a:ext cx="3008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4" h="6932" extrusionOk="0">
                    <a:moveTo>
                      <a:pt x="11086" y="1"/>
                    </a:moveTo>
                    <a:cubicBezTo>
                      <a:pt x="10860" y="1"/>
                      <a:pt x="10635" y="87"/>
                      <a:pt x="10464" y="260"/>
                    </a:cubicBezTo>
                    <a:lnTo>
                      <a:pt x="6865" y="3859"/>
                    </a:lnTo>
                    <a:lnTo>
                      <a:pt x="5978" y="4742"/>
                    </a:lnTo>
                    <a:lnTo>
                      <a:pt x="5110" y="3874"/>
                    </a:lnTo>
                    <a:lnTo>
                      <a:pt x="1495" y="260"/>
                    </a:lnTo>
                    <a:cubicBezTo>
                      <a:pt x="1341" y="153"/>
                      <a:pt x="1165" y="102"/>
                      <a:pt x="989" y="102"/>
                    </a:cubicBezTo>
                    <a:cubicBezTo>
                      <a:pt x="730" y="102"/>
                      <a:pt x="474" y="214"/>
                      <a:pt x="297" y="427"/>
                    </a:cubicBezTo>
                    <a:cubicBezTo>
                      <a:pt x="0" y="783"/>
                      <a:pt x="22" y="1306"/>
                      <a:pt x="349" y="1636"/>
                    </a:cubicBezTo>
                    <a:lnTo>
                      <a:pt x="5388" y="6675"/>
                    </a:lnTo>
                    <a:cubicBezTo>
                      <a:pt x="5559" y="6846"/>
                      <a:pt x="5783" y="6931"/>
                      <a:pt x="6008" y="6931"/>
                    </a:cubicBezTo>
                    <a:cubicBezTo>
                      <a:pt x="6233" y="6931"/>
                      <a:pt x="6458" y="6846"/>
                      <a:pt x="6631" y="6675"/>
                    </a:cubicBezTo>
                    <a:lnTo>
                      <a:pt x="11666" y="1636"/>
                    </a:lnTo>
                    <a:cubicBezTo>
                      <a:pt x="12015" y="1250"/>
                      <a:pt x="12034" y="668"/>
                      <a:pt x="11711" y="260"/>
                    </a:cubicBezTo>
                    <a:cubicBezTo>
                      <a:pt x="11538" y="87"/>
                      <a:pt x="11312" y="1"/>
                      <a:pt x="1108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11" name="Google Shape;9611;p124"/>
            <p:cNvGrpSpPr/>
            <p:nvPr/>
          </p:nvGrpSpPr>
          <p:grpSpPr>
            <a:xfrm>
              <a:off x="5194708" y="3484366"/>
              <a:ext cx="811409" cy="987304"/>
              <a:chOff x="238125" y="1617275"/>
              <a:chExt cx="1090750" cy="1327200"/>
            </a:xfrm>
          </p:grpSpPr>
          <p:sp>
            <p:nvSpPr>
              <p:cNvPr id="9612" name="Google Shape;9612;p124"/>
              <p:cNvSpPr/>
              <p:nvPr/>
            </p:nvSpPr>
            <p:spPr>
              <a:xfrm>
                <a:off x="413250" y="1792400"/>
                <a:ext cx="740375" cy="740375"/>
              </a:xfrm>
              <a:custGeom>
                <a:avLst/>
                <a:gdLst/>
                <a:ahLst/>
                <a:cxnLst/>
                <a:rect l="l" t="t" r="r" b="b"/>
                <a:pathLst>
                  <a:path w="29615" h="29615" extrusionOk="0">
                    <a:moveTo>
                      <a:pt x="14810" y="1"/>
                    </a:moveTo>
                    <a:cubicBezTo>
                      <a:pt x="6631" y="1"/>
                      <a:pt x="1" y="6631"/>
                      <a:pt x="1" y="14809"/>
                    </a:cubicBezTo>
                    <a:cubicBezTo>
                      <a:pt x="1" y="22988"/>
                      <a:pt x="6631" y="29615"/>
                      <a:pt x="14810" y="29615"/>
                    </a:cubicBezTo>
                    <a:cubicBezTo>
                      <a:pt x="22988" y="29615"/>
                      <a:pt x="29615" y="22988"/>
                      <a:pt x="29615" y="14809"/>
                    </a:cubicBezTo>
                    <a:cubicBezTo>
                      <a:pt x="29615" y="6631"/>
                      <a:pt x="22988" y="1"/>
                      <a:pt x="14810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13" name="Google Shape;9613;p124"/>
              <p:cNvSpPr/>
              <p:nvPr/>
            </p:nvSpPr>
            <p:spPr>
              <a:xfrm>
                <a:off x="238125" y="1617275"/>
                <a:ext cx="1090750" cy="1273950"/>
              </a:xfrm>
              <a:custGeom>
                <a:avLst/>
                <a:gdLst/>
                <a:ahLst/>
                <a:cxnLst/>
                <a:rect l="l" t="t" r="r" b="b"/>
                <a:pathLst>
                  <a:path w="43630" h="50958" extrusionOk="0">
                    <a:moveTo>
                      <a:pt x="21815" y="0"/>
                    </a:moveTo>
                    <a:cubicBezTo>
                      <a:pt x="9785" y="0"/>
                      <a:pt x="0" y="9788"/>
                      <a:pt x="0" y="21814"/>
                    </a:cubicBezTo>
                    <a:cubicBezTo>
                      <a:pt x="11" y="22289"/>
                      <a:pt x="401" y="22672"/>
                      <a:pt x="879" y="22672"/>
                    </a:cubicBezTo>
                    <a:cubicBezTo>
                      <a:pt x="1354" y="22672"/>
                      <a:pt x="1744" y="22289"/>
                      <a:pt x="1755" y="21814"/>
                    </a:cubicBezTo>
                    <a:cubicBezTo>
                      <a:pt x="1755" y="10757"/>
                      <a:pt x="10753" y="1755"/>
                      <a:pt x="21811" y="1755"/>
                    </a:cubicBezTo>
                    <a:cubicBezTo>
                      <a:pt x="32869" y="1755"/>
                      <a:pt x="41870" y="10753"/>
                      <a:pt x="41870" y="21814"/>
                    </a:cubicBezTo>
                    <a:cubicBezTo>
                      <a:pt x="41870" y="32872"/>
                      <a:pt x="32872" y="41870"/>
                      <a:pt x="21815" y="41870"/>
                    </a:cubicBezTo>
                    <a:cubicBezTo>
                      <a:pt x="21329" y="41870"/>
                      <a:pt x="20935" y="42263"/>
                      <a:pt x="20935" y="42750"/>
                    </a:cubicBezTo>
                    <a:lnTo>
                      <a:pt x="20935" y="50957"/>
                    </a:lnTo>
                    <a:lnTo>
                      <a:pt x="22694" y="50942"/>
                    </a:lnTo>
                    <a:lnTo>
                      <a:pt x="22694" y="43610"/>
                    </a:lnTo>
                    <a:cubicBezTo>
                      <a:pt x="34316" y="43147"/>
                      <a:pt x="43629" y="33547"/>
                      <a:pt x="43626" y="21814"/>
                    </a:cubicBezTo>
                    <a:cubicBezTo>
                      <a:pt x="43626" y="9785"/>
                      <a:pt x="33841" y="0"/>
                      <a:pt x="2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14" name="Google Shape;9614;p124"/>
              <p:cNvSpPr/>
              <p:nvPr/>
            </p:nvSpPr>
            <p:spPr>
              <a:xfrm>
                <a:off x="633750" y="2771175"/>
                <a:ext cx="300950" cy="173300"/>
              </a:xfrm>
              <a:custGeom>
                <a:avLst/>
                <a:gdLst/>
                <a:ahLst/>
                <a:cxnLst/>
                <a:rect l="l" t="t" r="r" b="b"/>
                <a:pathLst>
                  <a:path w="12038" h="6932" extrusionOk="0">
                    <a:moveTo>
                      <a:pt x="11088" y="1"/>
                    </a:moveTo>
                    <a:cubicBezTo>
                      <a:pt x="10863" y="1"/>
                      <a:pt x="10637" y="87"/>
                      <a:pt x="10465" y="260"/>
                    </a:cubicBezTo>
                    <a:lnTo>
                      <a:pt x="6869" y="3859"/>
                    </a:lnTo>
                    <a:lnTo>
                      <a:pt x="5982" y="4742"/>
                    </a:lnTo>
                    <a:lnTo>
                      <a:pt x="5110" y="3874"/>
                    </a:lnTo>
                    <a:lnTo>
                      <a:pt x="1496" y="260"/>
                    </a:lnTo>
                    <a:cubicBezTo>
                      <a:pt x="1342" y="153"/>
                      <a:pt x="1165" y="102"/>
                      <a:pt x="990" y="102"/>
                    </a:cubicBezTo>
                    <a:cubicBezTo>
                      <a:pt x="731" y="102"/>
                      <a:pt x="475" y="214"/>
                      <a:pt x="298" y="427"/>
                    </a:cubicBezTo>
                    <a:cubicBezTo>
                      <a:pt x="1" y="783"/>
                      <a:pt x="27" y="1306"/>
                      <a:pt x="353" y="1636"/>
                    </a:cubicBezTo>
                    <a:lnTo>
                      <a:pt x="5389" y="6675"/>
                    </a:lnTo>
                    <a:cubicBezTo>
                      <a:pt x="5561" y="6846"/>
                      <a:pt x="5786" y="6931"/>
                      <a:pt x="6010" y="6931"/>
                    </a:cubicBezTo>
                    <a:cubicBezTo>
                      <a:pt x="6235" y="6931"/>
                      <a:pt x="6459" y="6846"/>
                      <a:pt x="6632" y="6675"/>
                    </a:cubicBezTo>
                    <a:lnTo>
                      <a:pt x="11667" y="1636"/>
                    </a:lnTo>
                    <a:cubicBezTo>
                      <a:pt x="12019" y="1250"/>
                      <a:pt x="12038" y="668"/>
                      <a:pt x="11711" y="260"/>
                    </a:cubicBezTo>
                    <a:cubicBezTo>
                      <a:pt x="11539" y="87"/>
                      <a:pt x="11313" y="1"/>
                      <a:pt x="110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615" name="Google Shape;9615;p124"/>
          <p:cNvGrpSpPr/>
          <p:nvPr/>
        </p:nvGrpSpPr>
        <p:grpSpPr>
          <a:xfrm>
            <a:off x="4648101" y="4474081"/>
            <a:ext cx="2155952" cy="461675"/>
            <a:chOff x="1808063" y="4294338"/>
            <a:chExt cx="3370782" cy="721817"/>
          </a:xfrm>
        </p:grpSpPr>
        <p:sp>
          <p:nvSpPr>
            <p:cNvPr id="9616" name="Google Shape;9616;p124"/>
            <p:cNvSpPr/>
            <p:nvPr/>
          </p:nvSpPr>
          <p:spPr>
            <a:xfrm>
              <a:off x="1906300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7" name="Google Shape;9617;p124"/>
            <p:cNvSpPr/>
            <p:nvPr/>
          </p:nvSpPr>
          <p:spPr>
            <a:xfrm>
              <a:off x="3795035" y="4655290"/>
              <a:ext cx="721912" cy="360865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3" y="1075"/>
                    <a:pt x="327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6132" y="3951"/>
                    <a:pt x="7903" y="2178"/>
                    <a:pt x="7903" y="0"/>
                  </a:cubicBezTo>
                  <a:lnTo>
                    <a:pt x="7248" y="0"/>
                  </a:lnTo>
                  <a:cubicBezTo>
                    <a:pt x="7248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8" name="Google Shape;9618;p124"/>
            <p:cNvSpPr/>
            <p:nvPr/>
          </p:nvSpPr>
          <p:spPr>
            <a:xfrm>
              <a:off x="3133137" y="4294338"/>
              <a:ext cx="721729" cy="360865"/>
            </a:xfrm>
            <a:custGeom>
              <a:avLst/>
              <a:gdLst/>
              <a:ahLst/>
              <a:cxnLst/>
              <a:rect l="l" t="t" r="r" b="b"/>
              <a:pathLst>
                <a:path w="7902" h="3951" extrusionOk="0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9" name="Google Shape;9619;p124"/>
            <p:cNvSpPr/>
            <p:nvPr/>
          </p:nvSpPr>
          <p:spPr>
            <a:xfrm>
              <a:off x="1808063" y="4294338"/>
              <a:ext cx="722460" cy="362052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0" name="Google Shape;9620;p124"/>
            <p:cNvSpPr/>
            <p:nvPr/>
          </p:nvSpPr>
          <p:spPr>
            <a:xfrm>
              <a:off x="2470965" y="4655290"/>
              <a:ext cx="721912" cy="360865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1" name="Google Shape;9621;p124"/>
            <p:cNvSpPr/>
            <p:nvPr/>
          </p:nvSpPr>
          <p:spPr>
            <a:xfrm>
              <a:off x="4456385" y="4294338"/>
              <a:ext cx="722460" cy="362052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9" y="0"/>
                  </a:moveTo>
                  <a:cubicBezTo>
                    <a:pt x="3955" y="0"/>
                    <a:pt x="3951" y="0"/>
                    <a:pt x="3947" y="0"/>
                  </a:cubicBezTo>
                  <a:cubicBezTo>
                    <a:pt x="1769" y="8"/>
                    <a:pt x="1" y="1786"/>
                    <a:pt x="7" y="3963"/>
                  </a:cubicBezTo>
                  <a:lnTo>
                    <a:pt x="664" y="3962"/>
                  </a:lnTo>
                  <a:cubicBezTo>
                    <a:pt x="658" y="2144"/>
                    <a:pt x="2132" y="661"/>
                    <a:pt x="3948" y="657"/>
                  </a:cubicBezTo>
                  <a:cubicBezTo>
                    <a:pt x="3952" y="657"/>
                    <a:pt x="3956" y="657"/>
                    <a:pt x="3960" y="657"/>
                  </a:cubicBezTo>
                  <a:cubicBezTo>
                    <a:pt x="5772" y="657"/>
                    <a:pt x="7249" y="2127"/>
                    <a:pt x="7255" y="3941"/>
                  </a:cubicBezTo>
                  <a:lnTo>
                    <a:pt x="7257" y="3941"/>
                  </a:lnTo>
                  <a:lnTo>
                    <a:pt x="7910" y="3939"/>
                  </a:lnTo>
                  <a:cubicBezTo>
                    <a:pt x="7908" y="3398"/>
                    <a:pt x="7796" y="2865"/>
                    <a:pt x="7578" y="2370"/>
                  </a:cubicBezTo>
                  <a:cubicBezTo>
                    <a:pt x="6967" y="976"/>
                    <a:pt x="5574" y="0"/>
                    <a:pt x="39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2" name="Google Shape;9622;p124"/>
            <p:cNvSpPr/>
            <p:nvPr/>
          </p:nvSpPr>
          <p:spPr>
            <a:xfrm>
              <a:off x="2568813" y="43514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3" name="Google Shape;9623;p124"/>
            <p:cNvSpPr/>
            <p:nvPr/>
          </p:nvSpPr>
          <p:spPr>
            <a:xfrm>
              <a:off x="3231883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4" name="Google Shape;9624;p124"/>
            <p:cNvSpPr/>
            <p:nvPr/>
          </p:nvSpPr>
          <p:spPr>
            <a:xfrm>
              <a:off x="3894395" y="43514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5" name="Google Shape;9625;p124"/>
            <p:cNvSpPr/>
            <p:nvPr/>
          </p:nvSpPr>
          <p:spPr>
            <a:xfrm>
              <a:off x="4560958" y="4423127"/>
              <a:ext cx="526025" cy="525979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626" name="Google Shape;9626;p124"/>
          <p:cNvGrpSpPr/>
          <p:nvPr/>
        </p:nvGrpSpPr>
        <p:grpSpPr>
          <a:xfrm>
            <a:off x="1019051" y="4855454"/>
            <a:ext cx="1727843" cy="862116"/>
            <a:chOff x="834100" y="3642869"/>
            <a:chExt cx="1259483" cy="628426"/>
          </a:xfrm>
        </p:grpSpPr>
        <p:sp>
          <p:nvSpPr>
            <p:cNvPr id="9627" name="Google Shape;9627;p124"/>
            <p:cNvSpPr/>
            <p:nvPr/>
          </p:nvSpPr>
          <p:spPr>
            <a:xfrm>
              <a:off x="1557115" y="4061516"/>
              <a:ext cx="127079" cy="163426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8" name="Google Shape;9628;p124"/>
            <p:cNvSpPr/>
            <p:nvPr/>
          </p:nvSpPr>
          <p:spPr>
            <a:xfrm>
              <a:off x="1847875" y="4224937"/>
              <a:ext cx="161119" cy="4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9" name="Google Shape;9629;p124"/>
            <p:cNvSpPr/>
            <p:nvPr/>
          </p:nvSpPr>
          <p:spPr>
            <a:xfrm>
              <a:off x="1684189" y="4176763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0" name="Google Shape;9630;p124"/>
            <p:cNvSpPr/>
            <p:nvPr/>
          </p:nvSpPr>
          <p:spPr>
            <a:xfrm>
              <a:off x="124691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1" name="Google Shape;9631;p124"/>
            <p:cNvSpPr/>
            <p:nvPr/>
          </p:nvSpPr>
          <p:spPr>
            <a:xfrm>
              <a:off x="854078" y="3861292"/>
              <a:ext cx="154429" cy="4"/>
            </a:xfrm>
            <a:custGeom>
              <a:avLst/>
              <a:gdLst/>
              <a:ahLst/>
              <a:cxnLst/>
              <a:rect l="l" t="t" r="r" b="b"/>
              <a:pathLst>
                <a:path w="35018" h="1" fill="none" extrusionOk="0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2" name="Google Shape;9632;p124"/>
            <p:cNvSpPr/>
            <p:nvPr/>
          </p:nvSpPr>
          <p:spPr>
            <a:xfrm>
              <a:off x="1164630" y="3861309"/>
              <a:ext cx="79574" cy="199792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3" name="Google Shape;9633;p124"/>
            <p:cNvSpPr/>
            <p:nvPr/>
          </p:nvSpPr>
          <p:spPr>
            <a:xfrm>
              <a:off x="854078" y="4061097"/>
              <a:ext cx="146866" cy="4"/>
            </a:xfrm>
            <a:custGeom>
              <a:avLst/>
              <a:gdLst/>
              <a:ahLst/>
              <a:cxnLst/>
              <a:rect l="l" t="t" r="r" b="b"/>
              <a:pathLst>
                <a:path w="33303" h="1" fill="none" extrusionOk="0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4" name="Google Shape;9634;p124"/>
            <p:cNvSpPr/>
            <p:nvPr/>
          </p:nvSpPr>
          <p:spPr>
            <a:xfrm>
              <a:off x="1000939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5" name="Google Shape;9635;p124"/>
            <p:cNvSpPr/>
            <p:nvPr/>
          </p:nvSpPr>
          <p:spPr>
            <a:xfrm>
              <a:off x="1008502" y="3822418"/>
              <a:ext cx="163690" cy="94528"/>
            </a:xfrm>
            <a:custGeom>
              <a:avLst/>
              <a:gdLst/>
              <a:ahLst/>
              <a:cxnLst/>
              <a:rect l="l" t="t" r="r" b="b"/>
              <a:pathLst>
                <a:path w="37118" h="21447" extrusionOk="0">
                  <a:moveTo>
                    <a:pt x="4951" y="0"/>
                  </a:moveTo>
                  <a:cubicBezTo>
                    <a:pt x="2218" y="0"/>
                    <a:pt x="0" y="2678"/>
                    <a:pt x="0" y="5983"/>
                  </a:cubicBezTo>
                  <a:lnTo>
                    <a:pt x="0" y="15460"/>
                  </a:lnTo>
                  <a:cubicBezTo>
                    <a:pt x="0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0" y="21446"/>
                    <a:pt x="37118" y="18765"/>
                    <a:pt x="37118" y="15460"/>
                  </a:cubicBezTo>
                  <a:lnTo>
                    <a:pt x="37118" y="5983"/>
                  </a:lnTo>
                  <a:cubicBezTo>
                    <a:pt x="37118" y="2678"/>
                    <a:pt x="34900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6" name="Google Shape;9636;p124"/>
            <p:cNvSpPr/>
            <p:nvPr/>
          </p:nvSpPr>
          <p:spPr>
            <a:xfrm>
              <a:off x="160315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7" name="Google Shape;9637;p124"/>
            <p:cNvSpPr/>
            <p:nvPr/>
          </p:nvSpPr>
          <p:spPr>
            <a:xfrm>
              <a:off x="1926576" y="3861292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8" name="Google Shape;9638;p124"/>
            <p:cNvSpPr/>
            <p:nvPr/>
          </p:nvSpPr>
          <p:spPr>
            <a:xfrm>
              <a:off x="1680763" y="3861309"/>
              <a:ext cx="82127" cy="199792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9" name="Google Shape;9639;p124"/>
            <p:cNvSpPr/>
            <p:nvPr/>
          </p:nvSpPr>
          <p:spPr>
            <a:xfrm>
              <a:off x="1926576" y="4061097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0" name="Google Shape;9640;p124"/>
            <p:cNvSpPr/>
            <p:nvPr/>
          </p:nvSpPr>
          <p:spPr>
            <a:xfrm>
              <a:off x="1762436" y="3822418"/>
              <a:ext cx="163677" cy="94528"/>
            </a:xfrm>
            <a:custGeom>
              <a:avLst/>
              <a:gdLst/>
              <a:ahLst/>
              <a:cxnLst/>
              <a:rect l="l" t="t" r="r" b="b"/>
              <a:pathLst>
                <a:path w="37115" h="21447" extrusionOk="0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1" name="Google Shape;9641;p124"/>
            <p:cNvSpPr/>
            <p:nvPr/>
          </p:nvSpPr>
          <p:spPr>
            <a:xfrm>
              <a:off x="1762886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51" y="1"/>
                  </a:moveTo>
                  <a:cubicBezTo>
                    <a:pt x="2219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9" y="21443"/>
                    <a:pt x="4951" y="21443"/>
                  </a:cubicBezTo>
                  <a:lnTo>
                    <a:pt x="32168" y="21443"/>
                  </a:lnTo>
                  <a:cubicBezTo>
                    <a:pt x="34901" y="21443"/>
                    <a:pt x="37119" y="18766"/>
                    <a:pt x="37119" y="15461"/>
                  </a:cubicBezTo>
                  <a:lnTo>
                    <a:pt x="37119" y="5983"/>
                  </a:lnTo>
                  <a:cubicBezTo>
                    <a:pt x="37119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2" name="Google Shape;9642;p124"/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3" name="Google Shape;9643;p124"/>
            <p:cNvSpPr/>
            <p:nvPr/>
          </p:nvSpPr>
          <p:spPr>
            <a:xfrm>
              <a:off x="1235816" y="3689223"/>
              <a:ext cx="134752" cy="171223"/>
            </a:xfrm>
            <a:custGeom>
              <a:avLst/>
              <a:gdLst/>
              <a:ahLst/>
              <a:cxnLst/>
              <a:rect l="l" t="t" r="r" b="b"/>
              <a:pathLst>
                <a:path w="30556" h="38848" fill="none" extrusionOk="0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4" name="Google Shape;9644;p124"/>
            <p:cNvSpPr/>
            <p:nvPr/>
          </p:nvSpPr>
          <p:spPr>
            <a:xfrm>
              <a:off x="910512" y="3689223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5" name="Google Shape;9645;p124"/>
            <p:cNvSpPr/>
            <p:nvPr/>
          </p:nvSpPr>
          <p:spPr>
            <a:xfrm>
              <a:off x="1072126" y="3642869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6" name="Google Shape;9646;p124"/>
            <p:cNvSpPr/>
            <p:nvPr/>
          </p:nvSpPr>
          <p:spPr>
            <a:xfrm>
              <a:off x="1235913" y="4073301"/>
              <a:ext cx="134655" cy="151640"/>
            </a:xfrm>
            <a:custGeom>
              <a:avLst/>
              <a:gdLst/>
              <a:ahLst/>
              <a:cxnLst/>
              <a:rect l="l" t="t" r="r" b="b"/>
              <a:pathLst>
                <a:path w="30534" h="34405" fill="none" extrusionOk="0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7" name="Google Shape;9647;p124"/>
            <p:cNvSpPr/>
            <p:nvPr/>
          </p:nvSpPr>
          <p:spPr>
            <a:xfrm>
              <a:off x="910512" y="4224937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8" name="Google Shape;9648;p124"/>
            <p:cNvSpPr/>
            <p:nvPr/>
          </p:nvSpPr>
          <p:spPr>
            <a:xfrm>
              <a:off x="1072126" y="4176763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79"/>
                    <a:pt x="1" y="5984"/>
                  </a:cubicBezTo>
                  <a:lnTo>
                    <a:pt x="1" y="15461"/>
                  </a:lnTo>
                  <a:cubicBezTo>
                    <a:pt x="1" y="18766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6"/>
                    <a:pt x="37119" y="15461"/>
                  </a:cubicBezTo>
                  <a:lnTo>
                    <a:pt x="37119" y="5984"/>
                  </a:lnTo>
                  <a:cubicBezTo>
                    <a:pt x="37119" y="2679"/>
                    <a:pt x="34904" y="1"/>
                    <a:pt x="321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9" name="Google Shape;9649;p124"/>
            <p:cNvSpPr/>
            <p:nvPr/>
          </p:nvSpPr>
          <p:spPr>
            <a:xfrm>
              <a:off x="1562328" y="3689223"/>
              <a:ext cx="128816" cy="171223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0" name="Google Shape;9650;p124"/>
            <p:cNvSpPr/>
            <p:nvPr/>
          </p:nvSpPr>
          <p:spPr>
            <a:xfrm>
              <a:off x="1854826" y="3689223"/>
              <a:ext cx="154169" cy="4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1" name="Google Shape;9651;p124"/>
            <p:cNvSpPr/>
            <p:nvPr/>
          </p:nvSpPr>
          <p:spPr>
            <a:xfrm>
              <a:off x="1691140" y="3642869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9652" name="Google Shape;9652;p124"/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</p:grpSpPr>
          <p:sp>
            <p:nvSpPr>
              <p:cNvPr id="9653" name="Google Shape;9653;p124"/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4E9E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54" name="Google Shape;9654;p124"/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55" name="Google Shape;9655;p124"/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56" name="Google Shape;9656;p124"/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57" name="Google Shape;9657;p124"/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58" name="Google Shape;9658;p124"/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59" name="Google Shape;9659;p124"/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60" name="Google Shape;9660;p124"/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61" name="Google Shape;9661;p124"/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62" name="Google Shape;9662;p124"/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63" name="Google Shape;9663;p124"/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64" name="Google Shape;9664;p124"/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65" name="Google Shape;9665;p124"/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66" name="Google Shape;9666;p124"/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67" name="Google Shape;9667;p124"/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68" name="Google Shape;9668;p124"/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69" name="Google Shape;9669;p124"/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70" name="Google Shape;9670;p124"/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71" name="Google Shape;9671;p124"/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72" name="Google Shape;9672;p124"/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73" name="Google Shape;9673;p124"/>
            <p:cNvSpPr/>
            <p:nvPr/>
          </p:nvSpPr>
          <p:spPr>
            <a:xfrm>
              <a:off x="2008060" y="4212384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4" name="Google Shape;9674;p124"/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5" name="Google Shape;9675;p124"/>
            <p:cNvSpPr/>
            <p:nvPr/>
          </p:nvSpPr>
          <p:spPr>
            <a:xfrm>
              <a:off x="1231521" y="3947489"/>
              <a:ext cx="24524" cy="23576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6" name="Google Shape;9676;p124"/>
            <p:cNvSpPr/>
            <p:nvPr/>
          </p:nvSpPr>
          <p:spPr>
            <a:xfrm>
              <a:off x="834100" y="40467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7" name="Google Shape;9677;p124"/>
            <p:cNvSpPr/>
            <p:nvPr/>
          </p:nvSpPr>
          <p:spPr>
            <a:xfrm>
              <a:off x="834100" y="384965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8" name="Google Shape;9678;p124"/>
            <p:cNvSpPr/>
            <p:nvPr/>
          </p:nvSpPr>
          <p:spPr>
            <a:xfrm>
              <a:off x="1668053" y="3947489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9" name="Google Shape;9679;p124"/>
            <p:cNvSpPr/>
            <p:nvPr/>
          </p:nvSpPr>
          <p:spPr>
            <a:xfrm>
              <a:off x="889649" y="3678195"/>
              <a:ext cx="23589" cy="23576"/>
            </a:xfrm>
            <a:custGeom>
              <a:avLst/>
              <a:gdLst/>
              <a:ahLst/>
              <a:cxnLst/>
              <a:rect l="l" t="t" r="r" b="b"/>
              <a:pathLst>
                <a:path w="5349" h="5349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0" name="Google Shape;9680;p124"/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1" name="Google Shape;9681;p124"/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2" name="Google Shape;9682;p124"/>
            <p:cNvSpPr/>
            <p:nvPr/>
          </p:nvSpPr>
          <p:spPr>
            <a:xfrm>
              <a:off x="889649" y="4212384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3" name="Google Shape;9683;p124"/>
            <p:cNvSpPr/>
            <p:nvPr/>
          </p:nvSpPr>
          <p:spPr>
            <a:xfrm>
              <a:off x="2008060" y="3678195"/>
              <a:ext cx="24537" cy="23576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4" name="Google Shape;9684;p124"/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5" name="Google Shape;9685;p124"/>
            <p:cNvSpPr/>
            <p:nvPr/>
          </p:nvSpPr>
          <p:spPr>
            <a:xfrm>
              <a:off x="2069063" y="3847033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6" name="Google Shape;9686;p124"/>
            <p:cNvSpPr/>
            <p:nvPr/>
          </p:nvSpPr>
          <p:spPr>
            <a:xfrm>
              <a:off x="2069063" y="404687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687" name="Google Shape;9687;p124"/>
          <p:cNvGrpSpPr/>
          <p:nvPr/>
        </p:nvGrpSpPr>
        <p:grpSpPr>
          <a:xfrm rot="5400000">
            <a:off x="7969868" y="4584116"/>
            <a:ext cx="218752" cy="1886555"/>
            <a:chOff x="4428249" y="1369375"/>
            <a:chExt cx="36905" cy="429569"/>
          </a:xfrm>
        </p:grpSpPr>
        <p:sp>
          <p:nvSpPr>
            <p:cNvPr id="9688" name="Google Shape;9688;p124"/>
            <p:cNvSpPr/>
            <p:nvPr/>
          </p:nvSpPr>
          <p:spPr>
            <a:xfrm>
              <a:off x="4428249" y="1369375"/>
              <a:ext cx="2375" cy="429104"/>
            </a:xfrm>
            <a:custGeom>
              <a:avLst/>
              <a:gdLst/>
              <a:ahLst/>
              <a:cxnLst/>
              <a:rect l="l" t="t" r="r" b="b"/>
              <a:pathLst>
                <a:path w="95" h="18328" extrusionOk="0">
                  <a:moveTo>
                    <a:pt x="48" y="1"/>
                  </a:moveTo>
                  <a:cubicBezTo>
                    <a:pt x="24" y="1"/>
                    <a:pt x="1" y="15"/>
                    <a:pt x="1" y="44"/>
                  </a:cubicBezTo>
                  <a:lnTo>
                    <a:pt x="1" y="18284"/>
                  </a:lnTo>
                  <a:cubicBezTo>
                    <a:pt x="1" y="18306"/>
                    <a:pt x="22" y="18328"/>
                    <a:pt x="51" y="18328"/>
                  </a:cubicBezTo>
                  <a:cubicBezTo>
                    <a:pt x="73" y="18328"/>
                    <a:pt x="95" y="18306"/>
                    <a:pt x="95" y="18284"/>
                  </a:cubicBezTo>
                  <a:lnTo>
                    <a:pt x="95" y="44"/>
                  </a:lnTo>
                  <a:cubicBezTo>
                    <a:pt x="95" y="15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9" name="Google Shape;9689;p124"/>
            <p:cNvSpPr/>
            <p:nvPr/>
          </p:nvSpPr>
          <p:spPr>
            <a:xfrm>
              <a:off x="4428354" y="1369375"/>
              <a:ext cx="36800" cy="2200"/>
            </a:xfrm>
            <a:custGeom>
              <a:avLst/>
              <a:gdLst/>
              <a:ahLst/>
              <a:cxnLst/>
              <a:rect l="l" t="t" r="r" b="b"/>
              <a:pathLst>
                <a:path w="1472" h="88" extrusionOk="0">
                  <a:moveTo>
                    <a:pt x="65" y="1"/>
                  </a:moveTo>
                  <a:cubicBezTo>
                    <a:pt x="0" y="1"/>
                    <a:pt x="0" y="87"/>
                    <a:pt x="65" y="87"/>
                  </a:cubicBezTo>
                  <a:lnTo>
                    <a:pt x="1414" y="87"/>
                  </a:lnTo>
                  <a:cubicBezTo>
                    <a:pt x="1472" y="87"/>
                    <a:pt x="1472" y="1"/>
                    <a:pt x="141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0" name="Google Shape;9690;p124"/>
            <p:cNvSpPr/>
            <p:nvPr/>
          </p:nvSpPr>
          <p:spPr>
            <a:xfrm>
              <a:off x="4428704" y="1383625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1" name="Google Shape;9691;p124"/>
            <p:cNvSpPr/>
            <p:nvPr/>
          </p:nvSpPr>
          <p:spPr>
            <a:xfrm>
              <a:off x="4428704" y="1397875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2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72"/>
                    <a:pt x="693" y="44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2" name="Google Shape;9692;p124"/>
            <p:cNvSpPr/>
            <p:nvPr/>
          </p:nvSpPr>
          <p:spPr>
            <a:xfrm>
              <a:off x="4428704" y="1412125"/>
              <a:ext cx="36100" cy="2175"/>
            </a:xfrm>
            <a:custGeom>
              <a:avLst/>
              <a:gdLst/>
              <a:ahLst/>
              <a:cxnLst/>
              <a:rect l="l" t="t" r="r" b="b"/>
              <a:pathLst>
                <a:path w="1444" h="87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72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72"/>
                    <a:pt x="1443" y="43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3" name="Google Shape;9693;p124"/>
            <p:cNvSpPr/>
            <p:nvPr/>
          </p:nvSpPr>
          <p:spPr>
            <a:xfrm>
              <a:off x="4428354" y="1426350"/>
              <a:ext cx="18050" cy="2200"/>
            </a:xfrm>
            <a:custGeom>
              <a:avLst/>
              <a:gdLst/>
              <a:ahLst/>
              <a:cxnLst/>
              <a:rect l="l" t="t" r="r" b="b"/>
              <a:pathLst>
                <a:path w="722" h="88" extrusionOk="0">
                  <a:moveTo>
                    <a:pt x="65" y="1"/>
                  </a:moveTo>
                  <a:cubicBezTo>
                    <a:pt x="0" y="1"/>
                    <a:pt x="0" y="87"/>
                    <a:pt x="65" y="87"/>
                  </a:cubicBezTo>
                  <a:lnTo>
                    <a:pt x="664" y="87"/>
                  </a:lnTo>
                  <a:cubicBezTo>
                    <a:pt x="722" y="87"/>
                    <a:pt x="722" y="1"/>
                    <a:pt x="66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4" name="Google Shape;9694;p124"/>
            <p:cNvSpPr/>
            <p:nvPr/>
          </p:nvSpPr>
          <p:spPr>
            <a:xfrm>
              <a:off x="4428704" y="144060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5" name="Google Shape;9695;p124"/>
            <p:cNvSpPr/>
            <p:nvPr/>
          </p:nvSpPr>
          <p:spPr>
            <a:xfrm>
              <a:off x="4428704" y="1454850"/>
              <a:ext cx="36100" cy="2375"/>
            </a:xfrm>
            <a:custGeom>
              <a:avLst/>
              <a:gdLst/>
              <a:ahLst/>
              <a:cxnLst/>
              <a:rect l="l" t="t" r="r" b="b"/>
              <a:pathLst>
                <a:path w="1444" h="95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3"/>
                    <a:pt x="1443" y="44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6" name="Google Shape;9696;p124"/>
            <p:cNvSpPr/>
            <p:nvPr/>
          </p:nvSpPr>
          <p:spPr>
            <a:xfrm>
              <a:off x="4428354" y="1469100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7" name="Google Shape;9697;p124"/>
            <p:cNvSpPr/>
            <p:nvPr/>
          </p:nvSpPr>
          <p:spPr>
            <a:xfrm>
              <a:off x="4428354" y="1483350"/>
              <a:ext cx="18050" cy="2350"/>
            </a:xfrm>
            <a:custGeom>
              <a:avLst/>
              <a:gdLst/>
              <a:ahLst/>
              <a:cxnLst/>
              <a:rect l="l" t="t" r="r" b="b"/>
              <a:pathLst>
                <a:path w="722" h="94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8" name="Google Shape;9698;p124"/>
            <p:cNvSpPr/>
            <p:nvPr/>
          </p:nvSpPr>
          <p:spPr>
            <a:xfrm>
              <a:off x="4428704" y="1497575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73"/>
                    <a:pt x="1443" y="44"/>
                  </a:cubicBezTo>
                  <a:cubicBezTo>
                    <a:pt x="1443" y="22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9" name="Google Shape;9699;p124"/>
            <p:cNvSpPr/>
            <p:nvPr/>
          </p:nvSpPr>
          <p:spPr>
            <a:xfrm>
              <a:off x="4428704" y="151182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0" name="Google Shape;9700;p124"/>
            <p:cNvSpPr/>
            <p:nvPr/>
          </p:nvSpPr>
          <p:spPr>
            <a:xfrm>
              <a:off x="4428354" y="1526075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0"/>
                  </a:moveTo>
                  <a:cubicBezTo>
                    <a:pt x="0" y="0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1" name="Google Shape;9701;p124"/>
            <p:cNvSpPr/>
            <p:nvPr/>
          </p:nvSpPr>
          <p:spPr>
            <a:xfrm>
              <a:off x="4428704" y="1540325"/>
              <a:ext cx="36100" cy="2350"/>
            </a:xfrm>
            <a:custGeom>
              <a:avLst/>
              <a:gdLst/>
              <a:ahLst/>
              <a:cxnLst/>
              <a:rect l="l" t="t" r="r" b="b"/>
              <a:pathLst>
                <a:path w="1444" h="94" extrusionOk="0">
                  <a:moveTo>
                    <a:pt x="51" y="0"/>
                  </a:moveTo>
                  <a:cubicBezTo>
                    <a:pt x="22" y="0"/>
                    <a:pt x="1" y="22"/>
                    <a:pt x="1" y="43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2"/>
                    <a:pt x="1443" y="43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2" name="Google Shape;9702;p124"/>
            <p:cNvSpPr/>
            <p:nvPr/>
          </p:nvSpPr>
          <p:spPr>
            <a:xfrm>
              <a:off x="4428704" y="155455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3"/>
                    <a:pt x="1" y="44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650" y="95"/>
                  </a:lnTo>
                  <a:cubicBezTo>
                    <a:pt x="672" y="95"/>
                    <a:pt x="693" y="73"/>
                    <a:pt x="693" y="44"/>
                  </a:cubicBezTo>
                  <a:cubicBezTo>
                    <a:pt x="693" y="23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3" name="Google Shape;9703;p124"/>
            <p:cNvSpPr/>
            <p:nvPr/>
          </p:nvSpPr>
          <p:spPr>
            <a:xfrm>
              <a:off x="4428704" y="156880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650" y="95"/>
                  </a:lnTo>
                  <a:cubicBezTo>
                    <a:pt x="672" y="95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4" name="Google Shape;9704;p124"/>
            <p:cNvSpPr/>
            <p:nvPr/>
          </p:nvSpPr>
          <p:spPr>
            <a:xfrm>
              <a:off x="4428354" y="1583050"/>
              <a:ext cx="36800" cy="2375"/>
            </a:xfrm>
            <a:custGeom>
              <a:avLst/>
              <a:gdLst/>
              <a:ahLst/>
              <a:cxnLst/>
              <a:rect l="l" t="t" r="r" b="b"/>
              <a:pathLst>
                <a:path w="1472" h="95" extrusionOk="0">
                  <a:moveTo>
                    <a:pt x="65" y="1"/>
                  </a:moveTo>
                  <a:cubicBezTo>
                    <a:pt x="0" y="1"/>
                    <a:pt x="0" y="94"/>
                    <a:pt x="65" y="94"/>
                  </a:cubicBezTo>
                  <a:lnTo>
                    <a:pt x="1414" y="94"/>
                  </a:lnTo>
                  <a:cubicBezTo>
                    <a:pt x="1472" y="94"/>
                    <a:pt x="1472" y="1"/>
                    <a:pt x="141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5" name="Google Shape;9705;p124"/>
            <p:cNvSpPr/>
            <p:nvPr/>
          </p:nvSpPr>
          <p:spPr>
            <a:xfrm>
              <a:off x="4428704" y="1597300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2"/>
                    <a:pt x="693" y="44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6" name="Google Shape;9706;p124"/>
            <p:cNvSpPr/>
            <p:nvPr/>
          </p:nvSpPr>
          <p:spPr>
            <a:xfrm>
              <a:off x="4428704" y="1611550"/>
              <a:ext cx="17350" cy="2350"/>
            </a:xfrm>
            <a:custGeom>
              <a:avLst/>
              <a:gdLst/>
              <a:ahLst/>
              <a:cxnLst/>
              <a:rect l="l" t="t" r="r" b="b"/>
              <a:pathLst>
                <a:path w="694" h="94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2"/>
                    <a:pt x="693" y="51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7" name="Google Shape;9707;p124"/>
            <p:cNvSpPr/>
            <p:nvPr/>
          </p:nvSpPr>
          <p:spPr>
            <a:xfrm>
              <a:off x="4428704" y="1625775"/>
              <a:ext cx="36100" cy="2375"/>
            </a:xfrm>
            <a:custGeom>
              <a:avLst/>
              <a:gdLst/>
              <a:ahLst/>
              <a:cxnLst/>
              <a:rect l="l" t="t" r="r" b="b"/>
              <a:pathLst>
                <a:path w="1444" h="95" extrusionOk="0">
                  <a:moveTo>
                    <a:pt x="51" y="1"/>
                  </a:moveTo>
                  <a:cubicBezTo>
                    <a:pt x="22" y="1"/>
                    <a:pt x="1" y="23"/>
                    <a:pt x="1" y="51"/>
                  </a:cubicBezTo>
                  <a:cubicBezTo>
                    <a:pt x="1" y="73"/>
                    <a:pt x="22" y="95"/>
                    <a:pt x="51" y="95"/>
                  </a:cubicBezTo>
                  <a:lnTo>
                    <a:pt x="1400" y="95"/>
                  </a:lnTo>
                  <a:cubicBezTo>
                    <a:pt x="1422" y="95"/>
                    <a:pt x="1443" y="73"/>
                    <a:pt x="1443" y="51"/>
                  </a:cubicBezTo>
                  <a:cubicBezTo>
                    <a:pt x="1443" y="23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8" name="Google Shape;9708;p124"/>
            <p:cNvSpPr/>
            <p:nvPr/>
          </p:nvSpPr>
          <p:spPr>
            <a:xfrm>
              <a:off x="4428354" y="1640025"/>
              <a:ext cx="18050" cy="2375"/>
            </a:xfrm>
            <a:custGeom>
              <a:avLst/>
              <a:gdLst/>
              <a:ahLst/>
              <a:cxnLst/>
              <a:rect l="l" t="t" r="r" b="b"/>
              <a:pathLst>
                <a:path w="722" h="95" extrusionOk="0">
                  <a:moveTo>
                    <a:pt x="65" y="1"/>
                  </a:moveTo>
                  <a:cubicBezTo>
                    <a:pt x="0" y="1"/>
                    <a:pt x="0" y="94"/>
                    <a:pt x="65" y="94"/>
                  </a:cubicBezTo>
                  <a:lnTo>
                    <a:pt x="664" y="94"/>
                  </a:lnTo>
                  <a:cubicBezTo>
                    <a:pt x="722" y="94"/>
                    <a:pt x="722" y="1"/>
                    <a:pt x="664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9" name="Google Shape;9709;p124"/>
            <p:cNvSpPr/>
            <p:nvPr/>
          </p:nvSpPr>
          <p:spPr>
            <a:xfrm>
              <a:off x="4428704" y="165427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94"/>
                    <a:pt x="693" y="73"/>
                    <a:pt x="693" y="51"/>
                  </a:cubicBezTo>
                  <a:cubicBezTo>
                    <a:pt x="693" y="22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0" name="Google Shape;9710;p124"/>
            <p:cNvSpPr/>
            <p:nvPr/>
          </p:nvSpPr>
          <p:spPr>
            <a:xfrm>
              <a:off x="4428704" y="1668525"/>
              <a:ext cx="36100" cy="2350"/>
            </a:xfrm>
            <a:custGeom>
              <a:avLst/>
              <a:gdLst/>
              <a:ahLst/>
              <a:cxnLst/>
              <a:rect l="l" t="t" r="r" b="b"/>
              <a:pathLst>
                <a:path w="1444" h="94" extrusionOk="0">
                  <a:moveTo>
                    <a:pt x="51" y="0"/>
                  </a:moveTo>
                  <a:cubicBezTo>
                    <a:pt x="22" y="0"/>
                    <a:pt x="1" y="22"/>
                    <a:pt x="1" y="51"/>
                  </a:cubicBezTo>
                  <a:cubicBezTo>
                    <a:pt x="1" y="72"/>
                    <a:pt x="22" y="94"/>
                    <a:pt x="51" y="94"/>
                  </a:cubicBezTo>
                  <a:lnTo>
                    <a:pt x="1400" y="94"/>
                  </a:lnTo>
                  <a:cubicBezTo>
                    <a:pt x="1422" y="94"/>
                    <a:pt x="1443" y="72"/>
                    <a:pt x="1443" y="51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1" name="Google Shape;9711;p124"/>
            <p:cNvSpPr/>
            <p:nvPr/>
          </p:nvSpPr>
          <p:spPr>
            <a:xfrm>
              <a:off x="4428704" y="1682950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15"/>
                    <a:pt x="1" y="43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3"/>
                  </a:cubicBezTo>
                  <a:cubicBezTo>
                    <a:pt x="693" y="15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2" name="Google Shape;9712;p124"/>
            <p:cNvSpPr/>
            <p:nvPr/>
          </p:nvSpPr>
          <p:spPr>
            <a:xfrm>
              <a:off x="4428354" y="1697200"/>
              <a:ext cx="18050" cy="2175"/>
            </a:xfrm>
            <a:custGeom>
              <a:avLst/>
              <a:gdLst/>
              <a:ahLst/>
              <a:cxnLst/>
              <a:rect l="l" t="t" r="r" b="b"/>
              <a:pathLst>
                <a:path w="722" h="87" extrusionOk="0">
                  <a:moveTo>
                    <a:pt x="65" y="0"/>
                  </a:moveTo>
                  <a:cubicBezTo>
                    <a:pt x="0" y="0"/>
                    <a:pt x="0" y="87"/>
                    <a:pt x="65" y="87"/>
                  </a:cubicBezTo>
                  <a:lnTo>
                    <a:pt x="664" y="87"/>
                  </a:lnTo>
                  <a:cubicBezTo>
                    <a:pt x="722" y="87"/>
                    <a:pt x="722" y="0"/>
                    <a:pt x="66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3" name="Google Shape;9713;p124"/>
            <p:cNvSpPr/>
            <p:nvPr/>
          </p:nvSpPr>
          <p:spPr>
            <a:xfrm>
              <a:off x="4428704" y="1711425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1"/>
                  </a:moveTo>
                  <a:cubicBezTo>
                    <a:pt x="22" y="1"/>
                    <a:pt x="1" y="15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66"/>
                    <a:pt x="1443" y="44"/>
                  </a:cubicBezTo>
                  <a:cubicBezTo>
                    <a:pt x="1443" y="15"/>
                    <a:pt x="1422" y="1"/>
                    <a:pt x="140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4" name="Google Shape;9714;p124"/>
            <p:cNvSpPr/>
            <p:nvPr/>
          </p:nvSpPr>
          <p:spPr>
            <a:xfrm>
              <a:off x="4428704" y="1725675"/>
              <a:ext cx="17350" cy="2375"/>
            </a:xfrm>
            <a:custGeom>
              <a:avLst/>
              <a:gdLst/>
              <a:ahLst/>
              <a:cxnLst/>
              <a:rect l="l" t="t" r="r" b="b"/>
              <a:pathLst>
                <a:path w="694" h="95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73"/>
                    <a:pt x="22" y="94"/>
                    <a:pt x="51" y="94"/>
                  </a:cubicBezTo>
                  <a:lnTo>
                    <a:pt x="650" y="94"/>
                  </a:lnTo>
                  <a:cubicBezTo>
                    <a:pt x="672" y="87"/>
                    <a:pt x="693" y="73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5" name="Google Shape;9715;p124"/>
            <p:cNvSpPr/>
            <p:nvPr/>
          </p:nvSpPr>
          <p:spPr>
            <a:xfrm>
              <a:off x="4428704" y="1739925"/>
              <a:ext cx="17350" cy="2175"/>
            </a:xfrm>
            <a:custGeom>
              <a:avLst/>
              <a:gdLst/>
              <a:ahLst/>
              <a:cxnLst/>
              <a:rect l="l" t="t" r="r" b="b"/>
              <a:pathLst>
                <a:path w="694" h="87" extrusionOk="0">
                  <a:moveTo>
                    <a:pt x="51" y="0"/>
                  </a:moveTo>
                  <a:cubicBezTo>
                    <a:pt x="22" y="0"/>
                    <a:pt x="1" y="15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5"/>
                    <a:pt x="693" y="44"/>
                  </a:cubicBezTo>
                  <a:cubicBezTo>
                    <a:pt x="693" y="15"/>
                    <a:pt x="672" y="0"/>
                    <a:pt x="65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6" name="Google Shape;9716;p124"/>
            <p:cNvSpPr/>
            <p:nvPr/>
          </p:nvSpPr>
          <p:spPr>
            <a:xfrm>
              <a:off x="4428354" y="1754175"/>
              <a:ext cx="36800" cy="2175"/>
            </a:xfrm>
            <a:custGeom>
              <a:avLst/>
              <a:gdLst/>
              <a:ahLst/>
              <a:cxnLst/>
              <a:rect l="l" t="t" r="r" b="b"/>
              <a:pathLst>
                <a:path w="1472" h="87" extrusionOk="0">
                  <a:moveTo>
                    <a:pt x="65" y="0"/>
                  </a:moveTo>
                  <a:cubicBezTo>
                    <a:pt x="0" y="0"/>
                    <a:pt x="0" y="87"/>
                    <a:pt x="65" y="87"/>
                  </a:cubicBezTo>
                  <a:lnTo>
                    <a:pt x="1414" y="87"/>
                  </a:lnTo>
                  <a:cubicBezTo>
                    <a:pt x="1472" y="87"/>
                    <a:pt x="1472" y="0"/>
                    <a:pt x="1414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7" name="Google Shape;9717;p124"/>
            <p:cNvSpPr/>
            <p:nvPr/>
          </p:nvSpPr>
          <p:spPr>
            <a:xfrm>
              <a:off x="4428704" y="176840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15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6"/>
                    <a:pt x="693" y="44"/>
                  </a:cubicBezTo>
                  <a:cubicBezTo>
                    <a:pt x="693" y="15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8" name="Google Shape;9718;p124"/>
            <p:cNvSpPr/>
            <p:nvPr/>
          </p:nvSpPr>
          <p:spPr>
            <a:xfrm>
              <a:off x="4428704" y="1782650"/>
              <a:ext cx="17350" cy="2200"/>
            </a:xfrm>
            <a:custGeom>
              <a:avLst/>
              <a:gdLst/>
              <a:ahLst/>
              <a:cxnLst/>
              <a:rect l="l" t="t" r="r" b="b"/>
              <a:pathLst>
                <a:path w="694" h="88" extrusionOk="0">
                  <a:moveTo>
                    <a:pt x="51" y="1"/>
                  </a:moveTo>
                  <a:cubicBezTo>
                    <a:pt x="22" y="1"/>
                    <a:pt x="1" y="22"/>
                    <a:pt x="1" y="44"/>
                  </a:cubicBezTo>
                  <a:cubicBezTo>
                    <a:pt x="1" y="66"/>
                    <a:pt x="22" y="87"/>
                    <a:pt x="51" y="87"/>
                  </a:cubicBezTo>
                  <a:lnTo>
                    <a:pt x="650" y="87"/>
                  </a:lnTo>
                  <a:cubicBezTo>
                    <a:pt x="672" y="87"/>
                    <a:pt x="693" y="66"/>
                    <a:pt x="693" y="44"/>
                  </a:cubicBezTo>
                  <a:cubicBezTo>
                    <a:pt x="693" y="22"/>
                    <a:pt x="672" y="1"/>
                    <a:pt x="650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9" name="Google Shape;9719;p124"/>
            <p:cNvSpPr/>
            <p:nvPr/>
          </p:nvSpPr>
          <p:spPr>
            <a:xfrm>
              <a:off x="4428542" y="1796744"/>
              <a:ext cx="36100" cy="2200"/>
            </a:xfrm>
            <a:custGeom>
              <a:avLst/>
              <a:gdLst/>
              <a:ahLst/>
              <a:cxnLst/>
              <a:rect l="l" t="t" r="r" b="b"/>
              <a:pathLst>
                <a:path w="1444" h="88" extrusionOk="0">
                  <a:moveTo>
                    <a:pt x="51" y="0"/>
                  </a:moveTo>
                  <a:cubicBezTo>
                    <a:pt x="22" y="0"/>
                    <a:pt x="1" y="22"/>
                    <a:pt x="1" y="44"/>
                  </a:cubicBezTo>
                  <a:cubicBezTo>
                    <a:pt x="1" y="65"/>
                    <a:pt x="22" y="87"/>
                    <a:pt x="51" y="87"/>
                  </a:cubicBezTo>
                  <a:lnTo>
                    <a:pt x="1400" y="87"/>
                  </a:lnTo>
                  <a:cubicBezTo>
                    <a:pt x="1422" y="87"/>
                    <a:pt x="1443" y="65"/>
                    <a:pt x="1443" y="44"/>
                  </a:cubicBezTo>
                  <a:cubicBezTo>
                    <a:pt x="1443" y="22"/>
                    <a:pt x="1422" y="0"/>
                    <a:pt x="140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720" name="Google Shape;9720;p124"/>
          <p:cNvGrpSpPr/>
          <p:nvPr/>
        </p:nvGrpSpPr>
        <p:grpSpPr>
          <a:xfrm rot="10800000" flipH="1">
            <a:off x="7133107" y="4035507"/>
            <a:ext cx="1892276" cy="33077"/>
            <a:chOff x="219558" y="4738465"/>
            <a:chExt cx="5852400" cy="102300"/>
          </a:xfrm>
        </p:grpSpPr>
        <p:cxnSp>
          <p:nvCxnSpPr>
            <p:cNvPr id="9721" name="Google Shape;9721;p124"/>
            <p:cNvCxnSpPr/>
            <p:nvPr/>
          </p:nvCxnSpPr>
          <p:spPr>
            <a:xfrm>
              <a:off x="219558" y="4789684"/>
              <a:ext cx="58524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9722" name="Google Shape;9722;p124"/>
            <p:cNvSpPr/>
            <p:nvPr/>
          </p:nvSpPr>
          <p:spPr>
            <a:xfrm>
              <a:off x="1200298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3" name="Google Shape;9723;p124"/>
            <p:cNvSpPr/>
            <p:nvPr/>
          </p:nvSpPr>
          <p:spPr>
            <a:xfrm>
              <a:off x="2175146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4" name="Google Shape;9724;p124"/>
            <p:cNvSpPr/>
            <p:nvPr/>
          </p:nvSpPr>
          <p:spPr>
            <a:xfrm>
              <a:off x="3040751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5" name="Google Shape;9725;p124"/>
            <p:cNvSpPr/>
            <p:nvPr/>
          </p:nvSpPr>
          <p:spPr>
            <a:xfrm>
              <a:off x="402815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6" name="Google Shape;9726;p124"/>
            <p:cNvSpPr/>
            <p:nvPr/>
          </p:nvSpPr>
          <p:spPr>
            <a:xfrm>
              <a:off x="5040827" y="4738465"/>
              <a:ext cx="102300" cy="1023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727" name="Google Shape;9727;p124"/>
          <p:cNvGrpSpPr/>
          <p:nvPr/>
        </p:nvGrpSpPr>
        <p:grpSpPr>
          <a:xfrm>
            <a:off x="7148198" y="4532925"/>
            <a:ext cx="1862093" cy="513355"/>
            <a:chOff x="5286284" y="2966544"/>
            <a:chExt cx="1396570" cy="385016"/>
          </a:xfrm>
        </p:grpSpPr>
        <p:cxnSp>
          <p:nvCxnSpPr>
            <p:cNvPr id="9728" name="Google Shape;9728;p124"/>
            <p:cNvCxnSpPr/>
            <p:nvPr/>
          </p:nvCxnSpPr>
          <p:spPr>
            <a:xfrm>
              <a:off x="5752056" y="3094781"/>
              <a:ext cx="470100" cy="0"/>
            </a:xfrm>
            <a:prstGeom prst="straightConnector1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9729" name="Google Shape;9729;p124"/>
            <p:cNvCxnSpPr/>
            <p:nvPr/>
          </p:nvCxnSpPr>
          <p:spPr>
            <a:xfrm>
              <a:off x="5980194" y="3351560"/>
              <a:ext cx="594300" cy="0"/>
            </a:xfrm>
            <a:prstGeom prst="straightConnector1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grpSp>
          <p:nvGrpSpPr>
            <p:cNvPr id="9730" name="Google Shape;9730;p124"/>
            <p:cNvGrpSpPr/>
            <p:nvPr/>
          </p:nvGrpSpPr>
          <p:grpSpPr>
            <a:xfrm>
              <a:off x="5287688" y="3173364"/>
              <a:ext cx="1395166" cy="74100"/>
              <a:chOff x="5287688" y="3173364"/>
              <a:chExt cx="1395166" cy="74100"/>
            </a:xfrm>
          </p:grpSpPr>
          <p:cxnSp>
            <p:nvCxnSpPr>
              <p:cNvPr id="9731" name="Google Shape;9731;p124"/>
              <p:cNvCxnSpPr/>
              <p:nvPr/>
            </p:nvCxnSpPr>
            <p:spPr>
              <a:xfrm>
                <a:off x="6682853" y="3173540"/>
                <a:ext cx="0" cy="73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2" name="Google Shape;9732;p124"/>
              <p:cNvCxnSpPr/>
              <p:nvPr/>
            </p:nvCxnSpPr>
            <p:spPr>
              <a:xfrm>
                <a:off x="5287688" y="3210371"/>
                <a:ext cx="1394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3" name="Google Shape;9733;p124"/>
              <p:cNvCxnSpPr/>
              <p:nvPr/>
            </p:nvCxnSpPr>
            <p:spPr>
              <a:xfrm>
                <a:off x="5518476" y="3173364"/>
                <a:ext cx="0" cy="7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4" name="Google Shape;9734;p124"/>
              <p:cNvCxnSpPr/>
              <p:nvPr/>
            </p:nvCxnSpPr>
            <p:spPr>
              <a:xfrm>
                <a:off x="5287935" y="3173364"/>
                <a:ext cx="0" cy="7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5" name="Google Shape;9735;p124"/>
              <p:cNvCxnSpPr/>
              <p:nvPr/>
            </p:nvCxnSpPr>
            <p:spPr>
              <a:xfrm>
                <a:off x="5751239" y="3173364"/>
                <a:ext cx="0" cy="7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6" name="Google Shape;9736;p124"/>
              <p:cNvCxnSpPr/>
              <p:nvPr/>
            </p:nvCxnSpPr>
            <p:spPr>
              <a:xfrm>
                <a:off x="5982252" y="3173364"/>
                <a:ext cx="0" cy="7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7" name="Google Shape;9737;p124"/>
              <p:cNvCxnSpPr/>
              <p:nvPr/>
            </p:nvCxnSpPr>
            <p:spPr>
              <a:xfrm>
                <a:off x="6216184" y="3173364"/>
                <a:ext cx="0" cy="7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8" name="Google Shape;9738;p124"/>
              <p:cNvCxnSpPr/>
              <p:nvPr/>
            </p:nvCxnSpPr>
            <p:spPr>
              <a:xfrm>
                <a:off x="6449534" y="3173364"/>
                <a:ext cx="0" cy="7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739" name="Google Shape;9739;p124"/>
            <p:cNvCxnSpPr/>
            <p:nvPr/>
          </p:nvCxnSpPr>
          <p:spPr>
            <a:xfrm>
              <a:off x="5286284" y="2966544"/>
              <a:ext cx="468600" cy="0"/>
            </a:xfrm>
            <a:prstGeom prst="straightConnector1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9740" name="Google Shape;9740;p124"/>
          <p:cNvGrpSpPr/>
          <p:nvPr/>
        </p:nvGrpSpPr>
        <p:grpSpPr>
          <a:xfrm>
            <a:off x="2729619" y="2424627"/>
            <a:ext cx="1576368" cy="882703"/>
            <a:chOff x="2029517" y="1732295"/>
            <a:chExt cx="1149068" cy="643432"/>
          </a:xfrm>
        </p:grpSpPr>
        <p:grpSp>
          <p:nvGrpSpPr>
            <p:cNvPr id="9741" name="Google Shape;9741;p124"/>
            <p:cNvGrpSpPr/>
            <p:nvPr/>
          </p:nvGrpSpPr>
          <p:grpSpPr>
            <a:xfrm>
              <a:off x="2708660" y="1746937"/>
              <a:ext cx="455427" cy="244429"/>
              <a:chOff x="2700693" y="1746937"/>
              <a:chExt cx="455427" cy="244429"/>
            </a:xfrm>
          </p:grpSpPr>
          <p:grpSp>
            <p:nvGrpSpPr>
              <p:cNvPr id="9742" name="Google Shape;9742;p124"/>
              <p:cNvGrpSpPr/>
              <p:nvPr/>
            </p:nvGrpSpPr>
            <p:grpSpPr>
              <a:xfrm>
                <a:off x="2905682" y="1782817"/>
                <a:ext cx="250438" cy="208549"/>
                <a:chOff x="2905682" y="1782817"/>
                <a:chExt cx="250438" cy="208549"/>
              </a:xfrm>
            </p:grpSpPr>
            <p:cxnSp>
              <p:nvCxnSpPr>
                <p:cNvPr id="9743" name="Google Shape;9743;p124"/>
                <p:cNvCxnSpPr/>
                <p:nvPr/>
              </p:nvCxnSpPr>
              <p:spPr>
                <a:xfrm rot="-5400000" flipH="1">
                  <a:off x="2905682" y="1782817"/>
                  <a:ext cx="175200" cy="1752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744" name="Google Shape;9744;p124"/>
                <p:cNvSpPr/>
                <p:nvPr/>
              </p:nvSpPr>
              <p:spPr>
                <a:xfrm>
                  <a:off x="3078213" y="1919045"/>
                  <a:ext cx="77906" cy="72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6" h="10746" extrusionOk="0">
                      <a:moveTo>
                        <a:pt x="5775" y="1"/>
                      </a:moveTo>
                      <a:cubicBezTo>
                        <a:pt x="3179" y="1"/>
                        <a:pt x="889" y="1860"/>
                        <a:pt x="468" y="4506"/>
                      </a:cubicBezTo>
                      <a:cubicBezTo>
                        <a:pt x="1" y="7441"/>
                        <a:pt x="2002" y="10210"/>
                        <a:pt x="4904" y="10677"/>
                      </a:cubicBezTo>
                      <a:cubicBezTo>
                        <a:pt x="5194" y="10723"/>
                        <a:pt x="5483" y="10745"/>
                        <a:pt x="5768" y="10745"/>
                      </a:cubicBezTo>
                      <a:cubicBezTo>
                        <a:pt x="8364" y="10745"/>
                        <a:pt x="10655" y="8886"/>
                        <a:pt x="11075" y="6240"/>
                      </a:cubicBezTo>
                      <a:cubicBezTo>
                        <a:pt x="11576" y="3305"/>
                        <a:pt x="9574" y="536"/>
                        <a:pt x="6639" y="69"/>
                      </a:cubicBezTo>
                      <a:cubicBezTo>
                        <a:pt x="6349" y="23"/>
                        <a:pt x="6060" y="1"/>
                        <a:pt x="5775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745" name="Google Shape;9745;p124"/>
              <p:cNvGrpSpPr/>
              <p:nvPr/>
            </p:nvGrpSpPr>
            <p:grpSpPr>
              <a:xfrm>
                <a:off x="2700693" y="1746937"/>
                <a:ext cx="449967" cy="72374"/>
                <a:chOff x="2700693" y="1746937"/>
                <a:chExt cx="449967" cy="72374"/>
              </a:xfrm>
            </p:grpSpPr>
            <p:cxnSp>
              <p:nvCxnSpPr>
                <p:cNvPr id="9746" name="Google Shape;9746;p124"/>
                <p:cNvCxnSpPr/>
                <p:nvPr/>
              </p:nvCxnSpPr>
              <p:spPr>
                <a:xfrm>
                  <a:off x="2700693" y="1782453"/>
                  <a:ext cx="379800" cy="6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cap="flat" cmpd="sng">
                  <a:solidFill>
                    <a:srgbClr val="869FB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747" name="Google Shape;9747;p124"/>
                <p:cNvSpPr/>
                <p:nvPr/>
              </p:nvSpPr>
              <p:spPr>
                <a:xfrm>
                  <a:off x="3072753" y="1746937"/>
                  <a:ext cx="77906" cy="72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6" h="10754" extrusionOk="0">
                      <a:moveTo>
                        <a:pt x="5736" y="0"/>
                      </a:moveTo>
                      <a:cubicBezTo>
                        <a:pt x="3156" y="0"/>
                        <a:pt x="887" y="1881"/>
                        <a:pt x="468" y="4513"/>
                      </a:cubicBezTo>
                      <a:cubicBezTo>
                        <a:pt x="1" y="7449"/>
                        <a:pt x="2002" y="10218"/>
                        <a:pt x="4904" y="10685"/>
                      </a:cubicBezTo>
                      <a:cubicBezTo>
                        <a:pt x="5194" y="10731"/>
                        <a:pt x="5483" y="10753"/>
                        <a:pt x="5768" y="10753"/>
                      </a:cubicBezTo>
                      <a:cubicBezTo>
                        <a:pt x="8364" y="10753"/>
                        <a:pt x="10655" y="8893"/>
                        <a:pt x="11075" y="6248"/>
                      </a:cubicBezTo>
                      <a:cubicBezTo>
                        <a:pt x="11576" y="3313"/>
                        <a:pt x="9574" y="544"/>
                        <a:pt x="6639" y="77"/>
                      </a:cubicBezTo>
                      <a:cubicBezTo>
                        <a:pt x="6335" y="25"/>
                        <a:pt x="6034" y="0"/>
                        <a:pt x="573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748" name="Google Shape;9748;p124"/>
            <p:cNvGrpSpPr/>
            <p:nvPr/>
          </p:nvGrpSpPr>
          <p:grpSpPr>
            <a:xfrm>
              <a:off x="2029517" y="1732295"/>
              <a:ext cx="1149068" cy="643432"/>
              <a:chOff x="2029517" y="1732295"/>
              <a:chExt cx="1149068" cy="643432"/>
            </a:xfrm>
          </p:grpSpPr>
          <p:grpSp>
            <p:nvGrpSpPr>
              <p:cNvPr id="9749" name="Google Shape;9749;p124"/>
              <p:cNvGrpSpPr/>
              <p:nvPr/>
            </p:nvGrpSpPr>
            <p:grpSpPr>
              <a:xfrm>
                <a:off x="2703618" y="2103152"/>
                <a:ext cx="474966" cy="260017"/>
                <a:chOff x="2703618" y="2103152"/>
                <a:chExt cx="474966" cy="260017"/>
              </a:xfrm>
            </p:grpSpPr>
            <p:grpSp>
              <p:nvGrpSpPr>
                <p:cNvPr id="9750" name="Google Shape;9750;p124"/>
                <p:cNvGrpSpPr/>
                <p:nvPr/>
              </p:nvGrpSpPr>
              <p:grpSpPr>
                <a:xfrm>
                  <a:off x="2703618" y="2290640"/>
                  <a:ext cx="450291" cy="72529"/>
                  <a:chOff x="2703618" y="2290640"/>
                  <a:chExt cx="450291" cy="72529"/>
                </a:xfrm>
              </p:grpSpPr>
              <p:cxnSp>
                <p:nvCxnSpPr>
                  <p:cNvPr id="9751" name="Google Shape;9751;p124"/>
                  <p:cNvCxnSpPr/>
                  <p:nvPr/>
                </p:nvCxnSpPr>
                <p:spPr>
                  <a:xfrm>
                    <a:off x="2703618" y="2326818"/>
                    <a:ext cx="379800" cy="6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9525" cap="flat" cmpd="sng">
                    <a:solidFill>
                      <a:srgbClr val="869FB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9752" name="Google Shape;9752;p124"/>
                  <p:cNvSpPr/>
                  <p:nvPr/>
                </p:nvSpPr>
                <p:spPr>
                  <a:xfrm>
                    <a:off x="3076003" y="2290640"/>
                    <a:ext cx="77906" cy="725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76" h="10777" extrusionOk="0">
                        <a:moveTo>
                          <a:pt x="5787" y="0"/>
                        </a:moveTo>
                        <a:cubicBezTo>
                          <a:pt x="3185" y="0"/>
                          <a:pt x="889" y="1889"/>
                          <a:pt x="468" y="4538"/>
                        </a:cubicBezTo>
                        <a:cubicBezTo>
                          <a:pt x="1" y="7473"/>
                          <a:pt x="2002" y="10208"/>
                          <a:pt x="4938" y="10709"/>
                        </a:cubicBezTo>
                        <a:cubicBezTo>
                          <a:pt x="5221" y="10754"/>
                          <a:pt x="5503" y="10776"/>
                          <a:pt x="5781" y="10776"/>
                        </a:cubicBezTo>
                        <a:cubicBezTo>
                          <a:pt x="8358" y="10776"/>
                          <a:pt x="10654" y="8888"/>
                          <a:pt x="11075" y="6239"/>
                        </a:cubicBezTo>
                        <a:cubicBezTo>
                          <a:pt x="11576" y="3303"/>
                          <a:pt x="9574" y="535"/>
                          <a:pt x="6639" y="68"/>
                        </a:cubicBezTo>
                        <a:cubicBezTo>
                          <a:pt x="6352" y="22"/>
                          <a:pt x="6068" y="0"/>
                          <a:pt x="578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869FB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753" name="Google Shape;9753;p124"/>
                <p:cNvGrpSpPr/>
                <p:nvPr/>
              </p:nvGrpSpPr>
              <p:grpSpPr>
                <a:xfrm>
                  <a:off x="2908607" y="2103152"/>
                  <a:ext cx="269977" cy="223538"/>
                  <a:chOff x="2908607" y="2103152"/>
                  <a:chExt cx="269977" cy="223538"/>
                </a:xfrm>
              </p:grpSpPr>
              <p:cxnSp>
                <p:nvCxnSpPr>
                  <p:cNvPr id="9754" name="Google Shape;9754;p124"/>
                  <p:cNvCxnSpPr/>
                  <p:nvPr/>
                </p:nvCxnSpPr>
                <p:spPr>
                  <a:xfrm rot="10800000" flipH="1">
                    <a:off x="2908607" y="2140990"/>
                    <a:ext cx="199800" cy="1857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9525" cap="flat" cmpd="sng">
                    <a:solidFill>
                      <a:srgbClr val="869FB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9755" name="Google Shape;9755;p124"/>
                  <p:cNvSpPr/>
                  <p:nvPr/>
                </p:nvSpPr>
                <p:spPr>
                  <a:xfrm>
                    <a:off x="3100678" y="2103152"/>
                    <a:ext cx="77906" cy="723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76" h="10753" extrusionOk="0">
                        <a:moveTo>
                          <a:pt x="5786" y="1"/>
                        </a:moveTo>
                        <a:cubicBezTo>
                          <a:pt x="3185" y="1"/>
                          <a:pt x="889" y="1886"/>
                          <a:pt x="468" y="4505"/>
                        </a:cubicBezTo>
                        <a:cubicBezTo>
                          <a:pt x="1" y="7440"/>
                          <a:pt x="2002" y="10209"/>
                          <a:pt x="4904" y="10676"/>
                        </a:cubicBezTo>
                        <a:cubicBezTo>
                          <a:pt x="5208" y="10728"/>
                          <a:pt x="5509" y="10753"/>
                          <a:pt x="5807" y="10753"/>
                        </a:cubicBezTo>
                        <a:cubicBezTo>
                          <a:pt x="8387" y="10753"/>
                          <a:pt x="10657" y="8872"/>
                          <a:pt x="11075" y="6240"/>
                        </a:cubicBezTo>
                        <a:cubicBezTo>
                          <a:pt x="11576" y="3304"/>
                          <a:pt x="9574" y="535"/>
                          <a:pt x="6639" y="68"/>
                        </a:cubicBezTo>
                        <a:cubicBezTo>
                          <a:pt x="6352" y="23"/>
                          <a:pt x="6067" y="1"/>
                          <a:pt x="5786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869FB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9756" name="Google Shape;9756;p124"/>
              <p:cNvGrpSpPr/>
              <p:nvPr/>
            </p:nvGrpSpPr>
            <p:grpSpPr>
              <a:xfrm>
                <a:off x="2029517" y="1732295"/>
                <a:ext cx="685827" cy="643432"/>
                <a:chOff x="2029517" y="1732295"/>
                <a:chExt cx="685827" cy="643432"/>
              </a:xfrm>
            </p:grpSpPr>
            <p:sp>
              <p:nvSpPr>
                <p:cNvPr id="9757" name="Google Shape;9757;p124"/>
                <p:cNvSpPr/>
                <p:nvPr/>
              </p:nvSpPr>
              <p:spPr>
                <a:xfrm>
                  <a:off x="2029517" y="1996395"/>
                  <a:ext cx="135152" cy="135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869FB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9758" name="Google Shape;9758;p124"/>
                <p:cNvGrpSpPr/>
                <p:nvPr/>
              </p:nvGrpSpPr>
              <p:grpSpPr>
                <a:xfrm>
                  <a:off x="2158948" y="1732295"/>
                  <a:ext cx="556396" cy="333108"/>
                  <a:chOff x="2158948" y="1732295"/>
                  <a:chExt cx="556396" cy="333108"/>
                </a:xfrm>
              </p:grpSpPr>
              <p:cxnSp>
                <p:nvCxnSpPr>
                  <p:cNvPr id="9759" name="Google Shape;9759;p124"/>
                  <p:cNvCxnSpPr/>
                  <p:nvPr/>
                </p:nvCxnSpPr>
                <p:spPr>
                  <a:xfrm rot="10800000" flipH="1">
                    <a:off x="2158948" y="1783103"/>
                    <a:ext cx="459000" cy="2823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9525" cap="flat" cmpd="sng">
                    <a:solidFill>
                      <a:srgbClr val="BAC8D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9760" name="Google Shape;9760;p124"/>
                  <p:cNvSpPr/>
                  <p:nvPr/>
                </p:nvSpPr>
                <p:spPr>
                  <a:xfrm>
                    <a:off x="2612072" y="1732295"/>
                    <a:ext cx="103272" cy="100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45" h="14873" extrusionOk="0">
                        <a:moveTo>
                          <a:pt x="7692" y="1"/>
                        </a:moveTo>
                        <a:cubicBezTo>
                          <a:pt x="7531" y="1"/>
                          <a:pt x="7369" y="6"/>
                          <a:pt x="7206" y="16"/>
                        </a:cubicBezTo>
                        <a:cubicBezTo>
                          <a:pt x="3136" y="283"/>
                          <a:pt x="0" y="3786"/>
                          <a:pt x="267" y="7889"/>
                        </a:cubicBezTo>
                        <a:cubicBezTo>
                          <a:pt x="493" y="11846"/>
                          <a:pt x="3790" y="14873"/>
                          <a:pt x="7706" y="14873"/>
                        </a:cubicBezTo>
                        <a:cubicBezTo>
                          <a:pt x="7850" y="14873"/>
                          <a:pt x="7994" y="14869"/>
                          <a:pt x="8140" y="14860"/>
                        </a:cubicBezTo>
                        <a:cubicBezTo>
                          <a:pt x="12243" y="14594"/>
                          <a:pt x="15345" y="11058"/>
                          <a:pt x="15111" y="6988"/>
                        </a:cubicBezTo>
                        <a:cubicBezTo>
                          <a:pt x="14855" y="3048"/>
                          <a:pt x="11585" y="1"/>
                          <a:pt x="7692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869FB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761" name="Google Shape;9761;p124"/>
                <p:cNvGrpSpPr/>
                <p:nvPr/>
              </p:nvGrpSpPr>
              <p:grpSpPr>
                <a:xfrm>
                  <a:off x="2159908" y="2065057"/>
                  <a:ext cx="550884" cy="310670"/>
                  <a:chOff x="2159908" y="2065057"/>
                  <a:chExt cx="550884" cy="310670"/>
                </a:xfrm>
              </p:grpSpPr>
              <p:cxnSp>
                <p:nvCxnSpPr>
                  <p:cNvPr id="9762" name="Google Shape;9762;p124"/>
                  <p:cNvCxnSpPr/>
                  <p:nvPr/>
                </p:nvCxnSpPr>
                <p:spPr>
                  <a:xfrm>
                    <a:off x="2159908" y="2065057"/>
                    <a:ext cx="454500" cy="262200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9525" cap="flat" cmpd="sng">
                    <a:solidFill>
                      <a:srgbClr val="BAC8D3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9763" name="Google Shape;9763;p124"/>
                  <p:cNvSpPr/>
                  <p:nvPr/>
                </p:nvSpPr>
                <p:spPr>
                  <a:xfrm>
                    <a:off x="2607514" y="2275632"/>
                    <a:ext cx="103279" cy="100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46" h="14873" extrusionOk="0">
                        <a:moveTo>
                          <a:pt x="7697" y="0"/>
                        </a:moveTo>
                        <a:cubicBezTo>
                          <a:pt x="7535" y="0"/>
                          <a:pt x="7371" y="5"/>
                          <a:pt x="7206" y="16"/>
                        </a:cubicBezTo>
                        <a:cubicBezTo>
                          <a:pt x="3103" y="250"/>
                          <a:pt x="1" y="3785"/>
                          <a:pt x="268" y="7888"/>
                        </a:cubicBezTo>
                        <a:cubicBezTo>
                          <a:pt x="493" y="11846"/>
                          <a:pt x="3790" y="14872"/>
                          <a:pt x="7706" y="14872"/>
                        </a:cubicBezTo>
                        <a:cubicBezTo>
                          <a:pt x="7850" y="14872"/>
                          <a:pt x="7994" y="14868"/>
                          <a:pt x="8140" y="14860"/>
                        </a:cubicBezTo>
                        <a:cubicBezTo>
                          <a:pt x="12243" y="14593"/>
                          <a:pt x="15345" y="11057"/>
                          <a:pt x="15112" y="6954"/>
                        </a:cubicBezTo>
                        <a:cubicBezTo>
                          <a:pt x="14855" y="3016"/>
                          <a:pt x="11588" y="0"/>
                          <a:pt x="7697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869FB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grpSp>
        <p:nvGrpSpPr>
          <p:cNvPr id="9764" name="Google Shape;9764;p124"/>
          <p:cNvGrpSpPr/>
          <p:nvPr/>
        </p:nvGrpSpPr>
        <p:grpSpPr>
          <a:xfrm>
            <a:off x="976617" y="2354778"/>
            <a:ext cx="1283535" cy="1080077"/>
            <a:chOff x="844912" y="1681380"/>
            <a:chExt cx="935611" cy="787305"/>
          </a:xfrm>
        </p:grpSpPr>
        <p:grpSp>
          <p:nvGrpSpPr>
            <p:cNvPr id="9765" name="Google Shape;9765;p124"/>
            <p:cNvGrpSpPr/>
            <p:nvPr/>
          </p:nvGrpSpPr>
          <p:grpSpPr>
            <a:xfrm>
              <a:off x="844912" y="1819635"/>
              <a:ext cx="329836" cy="510016"/>
              <a:chOff x="844912" y="1819635"/>
              <a:chExt cx="329836" cy="510016"/>
            </a:xfrm>
          </p:grpSpPr>
          <p:sp>
            <p:nvSpPr>
              <p:cNvPr id="9766" name="Google Shape;9766;p124"/>
              <p:cNvSpPr/>
              <p:nvPr/>
            </p:nvSpPr>
            <p:spPr>
              <a:xfrm>
                <a:off x="844912" y="2015566"/>
                <a:ext cx="118283" cy="118477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67" name="Google Shape;9767;p124"/>
              <p:cNvSpPr/>
              <p:nvPr/>
            </p:nvSpPr>
            <p:spPr>
              <a:xfrm>
                <a:off x="1013654" y="2074499"/>
                <a:ext cx="148151" cy="238327"/>
              </a:xfrm>
              <a:custGeom>
                <a:avLst/>
                <a:gdLst/>
                <a:ahLst/>
                <a:cxnLst/>
                <a:rect l="l" t="t" r="r" b="b"/>
                <a:pathLst>
                  <a:path w="25153" h="40463" fill="none" extrusionOk="0">
                    <a:moveTo>
                      <a:pt x="25152" y="40463"/>
                    </a:moveTo>
                    <a:cubicBezTo>
                      <a:pt x="19315" y="40463"/>
                      <a:pt x="14378" y="32724"/>
                      <a:pt x="12777" y="22150"/>
                    </a:cubicBezTo>
                    <a:lnTo>
                      <a:pt x="12810" y="22350"/>
                    </a:lnTo>
                    <a:cubicBezTo>
                      <a:pt x="10542" y="7606"/>
                      <a:pt x="6372" y="1"/>
                      <a:pt x="1" y="1"/>
                    </a:cubicBez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435D7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68" name="Google Shape;9768;p124"/>
              <p:cNvSpPr/>
              <p:nvPr/>
            </p:nvSpPr>
            <p:spPr>
              <a:xfrm>
                <a:off x="1013654" y="1836607"/>
                <a:ext cx="148151" cy="238327"/>
              </a:xfrm>
              <a:custGeom>
                <a:avLst/>
                <a:gdLst/>
                <a:ahLst/>
                <a:cxnLst/>
                <a:rect l="l" t="t" r="r" b="b"/>
                <a:pathLst>
                  <a:path w="25153" h="40463" fill="none" extrusionOk="0">
                    <a:moveTo>
                      <a:pt x="25152" y="0"/>
                    </a:moveTo>
                    <a:cubicBezTo>
                      <a:pt x="19315" y="0"/>
                      <a:pt x="14378" y="7706"/>
                      <a:pt x="12777" y="18313"/>
                    </a:cubicBezTo>
                    <a:lnTo>
                      <a:pt x="12810" y="18113"/>
                    </a:lnTo>
                    <a:cubicBezTo>
                      <a:pt x="10542" y="32857"/>
                      <a:pt x="6372" y="40462"/>
                      <a:pt x="1" y="40462"/>
                    </a:cubicBezTo>
                    <a:lnTo>
                      <a:pt x="1" y="40462"/>
                    </a:lnTo>
                  </a:path>
                </a:pathLst>
              </a:custGeom>
              <a:noFill/>
              <a:ln w="9525" cap="rnd" cmpd="sng">
                <a:solidFill>
                  <a:srgbClr val="435D7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69" name="Google Shape;9769;p124"/>
              <p:cNvSpPr/>
              <p:nvPr/>
            </p:nvSpPr>
            <p:spPr>
              <a:xfrm>
                <a:off x="1004031" y="2056625"/>
                <a:ext cx="35958" cy="35958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6105" extrusionOk="0">
                    <a:moveTo>
                      <a:pt x="3069" y="0"/>
                    </a:moveTo>
                    <a:cubicBezTo>
                      <a:pt x="1368" y="0"/>
                      <a:pt x="0" y="1368"/>
                      <a:pt x="0" y="3036"/>
                    </a:cubicBezTo>
                    <a:cubicBezTo>
                      <a:pt x="0" y="4737"/>
                      <a:pt x="1368" y="6105"/>
                      <a:pt x="3069" y="6105"/>
                    </a:cubicBezTo>
                    <a:cubicBezTo>
                      <a:pt x="4737" y="6105"/>
                      <a:pt x="6105" y="4737"/>
                      <a:pt x="6105" y="3036"/>
                    </a:cubicBezTo>
                    <a:cubicBezTo>
                      <a:pt x="6105" y="1368"/>
                      <a:pt x="4737" y="0"/>
                      <a:pt x="30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70" name="Google Shape;9770;p124"/>
              <p:cNvSpPr/>
              <p:nvPr/>
            </p:nvSpPr>
            <p:spPr>
              <a:xfrm>
                <a:off x="1149398" y="2295742"/>
                <a:ext cx="25351" cy="33909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57" extrusionOk="0">
                    <a:moveTo>
                      <a:pt x="509" y="0"/>
                    </a:moveTo>
                    <a:cubicBezTo>
                      <a:pt x="247" y="0"/>
                      <a:pt x="1" y="203"/>
                      <a:pt x="1" y="493"/>
                    </a:cubicBezTo>
                    <a:lnTo>
                      <a:pt x="1" y="5263"/>
                    </a:lnTo>
                    <a:cubicBezTo>
                      <a:pt x="1" y="5554"/>
                      <a:pt x="229" y="5757"/>
                      <a:pt x="482" y="5757"/>
                    </a:cubicBezTo>
                    <a:cubicBezTo>
                      <a:pt x="577" y="5757"/>
                      <a:pt x="676" y="5728"/>
                      <a:pt x="768" y="5664"/>
                    </a:cubicBezTo>
                    <a:lnTo>
                      <a:pt x="4003" y="3395"/>
                    </a:lnTo>
                    <a:cubicBezTo>
                      <a:pt x="4304" y="3195"/>
                      <a:pt x="4304" y="2795"/>
                      <a:pt x="4037" y="2595"/>
                    </a:cubicBezTo>
                    <a:lnTo>
                      <a:pt x="801" y="93"/>
                    </a:lnTo>
                    <a:cubicBezTo>
                      <a:pt x="710" y="29"/>
                      <a:pt x="608" y="0"/>
                      <a:pt x="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71" name="Google Shape;9771;p124"/>
              <p:cNvSpPr/>
              <p:nvPr/>
            </p:nvSpPr>
            <p:spPr>
              <a:xfrm>
                <a:off x="1149398" y="1819635"/>
                <a:ext cx="25351" cy="34032"/>
              </a:xfrm>
              <a:custGeom>
                <a:avLst/>
                <a:gdLst/>
                <a:ahLst/>
                <a:cxnLst/>
                <a:rect l="l" t="t" r="r" b="b"/>
                <a:pathLst>
                  <a:path w="4304" h="5778" extrusionOk="0">
                    <a:moveTo>
                      <a:pt x="489" y="0"/>
                    </a:moveTo>
                    <a:cubicBezTo>
                      <a:pt x="234" y="0"/>
                      <a:pt x="1" y="207"/>
                      <a:pt x="1" y="514"/>
                    </a:cubicBezTo>
                    <a:lnTo>
                      <a:pt x="1" y="5284"/>
                    </a:lnTo>
                    <a:cubicBezTo>
                      <a:pt x="1" y="5574"/>
                      <a:pt x="229" y="5777"/>
                      <a:pt x="482" y="5777"/>
                    </a:cubicBezTo>
                    <a:cubicBezTo>
                      <a:pt x="577" y="5777"/>
                      <a:pt x="676" y="5748"/>
                      <a:pt x="768" y="5684"/>
                    </a:cubicBezTo>
                    <a:lnTo>
                      <a:pt x="4003" y="3382"/>
                    </a:lnTo>
                    <a:cubicBezTo>
                      <a:pt x="4304" y="3182"/>
                      <a:pt x="4304" y="2782"/>
                      <a:pt x="4037" y="2582"/>
                    </a:cubicBezTo>
                    <a:lnTo>
                      <a:pt x="801" y="113"/>
                    </a:lnTo>
                    <a:cubicBezTo>
                      <a:pt x="704" y="35"/>
                      <a:pt x="595" y="0"/>
                      <a:pt x="4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72" name="Google Shape;9772;p124"/>
            <p:cNvGrpSpPr/>
            <p:nvPr/>
          </p:nvGrpSpPr>
          <p:grpSpPr>
            <a:xfrm>
              <a:off x="1284601" y="2158168"/>
              <a:ext cx="495923" cy="310517"/>
              <a:chOff x="1284601" y="2158168"/>
              <a:chExt cx="495923" cy="310517"/>
            </a:xfrm>
          </p:grpSpPr>
          <p:sp>
            <p:nvSpPr>
              <p:cNvPr id="9773" name="Google Shape;9773;p124"/>
              <p:cNvSpPr/>
              <p:nvPr/>
            </p:nvSpPr>
            <p:spPr>
              <a:xfrm>
                <a:off x="1284601" y="2265773"/>
                <a:ext cx="93683" cy="93836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9774" name="Google Shape;9774;p124"/>
              <p:cNvGrpSpPr/>
              <p:nvPr/>
            </p:nvGrpSpPr>
            <p:grpSpPr>
              <a:xfrm>
                <a:off x="1507666" y="2158168"/>
                <a:ext cx="272858" cy="310517"/>
                <a:chOff x="1507666" y="2158168"/>
                <a:chExt cx="272858" cy="310517"/>
              </a:xfrm>
            </p:grpSpPr>
            <p:grpSp>
              <p:nvGrpSpPr>
                <p:cNvPr id="9775" name="Google Shape;9775;p124"/>
                <p:cNvGrpSpPr/>
                <p:nvPr/>
              </p:nvGrpSpPr>
              <p:grpSpPr>
                <a:xfrm>
                  <a:off x="1507666" y="2176104"/>
                  <a:ext cx="166395" cy="273149"/>
                  <a:chOff x="1507666" y="2176104"/>
                  <a:chExt cx="166395" cy="273149"/>
                </a:xfrm>
              </p:grpSpPr>
              <p:sp>
                <p:nvSpPr>
                  <p:cNvPr id="9776" name="Google Shape;9776;p124"/>
                  <p:cNvSpPr/>
                  <p:nvPr/>
                </p:nvSpPr>
                <p:spPr>
                  <a:xfrm>
                    <a:off x="1512966" y="2312791"/>
                    <a:ext cx="75451" cy="66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209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77" name="Google Shape;9777;p124"/>
                  <p:cNvSpPr/>
                  <p:nvPr/>
                </p:nvSpPr>
                <p:spPr>
                  <a:xfrm>
                    <a:off x="1588205" y="2193153"/>
                    <a:ext cx="72901" cy="54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4" fill="none" extrusionOk="0">
                        <a:moveTo>
                          <a:pt x="1" y="9174"/>
                        </a:moveTo>
                        <a:cubicBezTo>
                          <a:pt x="1635" y="3870"/>
                          <a:pt x="6539" y="0"/>
                          <a:pt x="12376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78" name="Google Shape;9778;p124"/>
                  <p:cNvSpPr/>
                  <p:nvPr/>
                </p:nvSpPr>
                <p:spPr>
                  <a:xfrm>
                    <a:off x="1588205" y="2378202"/>
                    <a:ext cx="72901" cy="54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5" fill="none" extrusionOk="0">
                        <a:moveTo>
                          <a:pt x="1" y="1"/>
                        </a:moveTo>
                        <a:cubicBezTo>
                          <a:pt x="1635" y="5305"/>
                          <a:pt x="6539" y="9174"/>
                          <a:pt x="12376" y="9174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79" name="Google Shape;9779;p124"/>
                  <p:cNvSpPr/>
                  <p:nvPr/>
                </p:nvSpPr>
                <p:spPr>
                  <a:xfrm>
                    <a:off x="1512966" y="2246980"/>
                    <a:ext cx="75451" cy="658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175" fill="none" extrusionOk="0">
                        <a:moveTo>
                          <a:pt x="1" y="11175"/>
                        </a:moveTo>
                        <a:cubicBezTo>
                          <a:pt x="6539" y="11175"/>
                          <a:pt x="10275" y="7105"/>
                          <a:pt x="12810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80" name="Google Shape;9780;p124"/>
                  <p:cNvSpPr/>
                  <p:nvPr/>
                </p:nvSpPr>
                <p:spPr>
                  <a:xfrm>
                    <a:off x="1507666" y="2294782"/>
                    <a:ext cx="37926" cy="35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082" extrusionOk="0">
                        <a:moveTo>
                          <a:pt x="3241" y="0"/>
                        </a:moveTo>
                        <a:cubicBezTo>
                          <a:pt x="3118" y="0"/>
                          <a:pt x="2994" y="8"/>
                          <a:pt x="2869" y="23"/>
                        </a:cubicBezTo>
                        <a:cubicBezTo>
                          <a:pt x="1168" y="223"/>
                          <a:pt x="0" y="1724"/>
                          <a:pt x="200" y="3392"/>
                        </a:cubicBezTo>
                        <a:cubicBezTo>
                          <a:pt x="386" y="4937"/>
                          <a:pt x="1717" y="6082"/>
                          <a:pt x="3239" y="6082"/>
                        </a:cubicBezTo>
                        <a:cubicBezTo>
                          <a:pt x="3359" y="6082"/>
                          <a:pt x="3481" y="6075"/>
                          <a:pt x="3603" y="6060"/>
                        </a:cubicBezTo>
                        <a:cubicBezTo>
                          <a:pt x="5271" y="5860"/>
                          <a:pt x="6438" y="4326"/>
                          <a:pt x="6238" y="2658"/>
                        </a:cubicBezTo>
                        <a:cubicBezTo>
                          <a:pt x="6053" y="1115"/>
                          <a:pt x="4754" y="0"/>
                          <a:pt x="324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81" name="Google Shape;9781;p124"/>
                  <p:cNvSpPr/>
                  <p:nvPr/>
                </p:nvSpPr>
                <p:spPr>
                  <a:xfrm>
                    <a:off x="1648710" y="2415180"/>
                    <a:ext cx="25351" cy="34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85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4"/>
                        </a:lnTo>
                        <a:cubicBezTo>
                          <a:pt x="1" y="5561"/>
                          <a:pt x="240" y="5784"/>
                          <a:pt x="499" y="5784"/>
                        </a:cubicBezTo>
                        <a:cubicBezTo>
                          <a:pt x="589" y="5784"/>
                          <a:pt x="682" y="5757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5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82" name="Google Shape;9782;p124"/>
                  <p:cNvSpPr/>
                  <p:nvPr/>
                </p:nvSpPr>
                <p:spPr>
                  <a:xfrm>
                    <a:off x="1648710" y="2176104"/>
                    <a:ext cx="25351" cy="341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90" extrusionOk="0">
                        <a:moveTo>
                          <a:pt x="509" y="1"/>
                        </a:moveTo>
                        <a:cubicBezTo>
                          <a:pt x="247" y="1"/>
                          <a:pt x="1" y="203"/>
                          <a:pt x="1" y="494"/>
                        </a:cubicBezTo>
                        <a:lnTo>
                          <a:pt x="1" y="5264"/>
                        </a:lnTo>
                        <a:cubicBezTo>
                          <a:pt x="1" y="5580"/>
                          <a:pt x="231" y="5790"/>
                          <a:pt x="485" y="5790"/>
                        </a:cubicBezTo>
                        <a:cubicBezTo>
                          <a:pt x="580" y="5790"/>
                          <a:pt x="677" y="5761"/>
                          <a:pt x="768" y="5697"/>
                        </a:cubicBezTo>
                        <a:lnTo>
                          <a:pt x="4037" y="3396"/>
                        </a:lnTo>
                        <a:cubicBezTo>
                          <a:pt x="4304" y="3196"/>
                          <a:pt x="4304" y="2795"/>
                          <a:pt x="4037" y="2595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1"/>
                          <a:pt x="5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9783" name="Google Shape;9783;p124"/>
                <p:cNvSpPr/>
                <p:nvPr/>
              </p:nvSpPr>
              <p:spPr>
                <a:xfrm>
                  <a:off x="1707626" y="2395718"/>
                  <a:ext cx="72898" cy="72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9E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84" name="Google Shape;9784;p124"/>
                <p:cNvSpPr/>
                <p:nvPr/>
              </p:nvSpPr>
              <p:spPr>
                <a:xfrm>
                  <a:off x="1707626" y="2158168"/>
                  <a:ext cx="72898" cy="72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9E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9785" name="Google Shape;9785;p124"/>
            <p:cNvGrpSpPr/>
            <p:nvPr/>
          </p:nvGrpSpPr>
          <p:grpSpPr>
            <a:xfrm>
              <a:off x="1284601" y="1681380"/>
              <a:ext cx="495923" cy="310517"/>
              <a:chOff x="1284601" y="1681380"/>
              <a:chExt cx="495923" cy="310517"/>
            </a:xfrm>
          </p:grpSpPr>
          <p:sp>
            <p:nvSpPr>
              <p:cNvPr id="9786" name="Google Shape;9786;p124"/>
              <p:cNvSpPr/>
              <p:nvPr/>
            </p:nvSpPr>
            <p:spPr>
              <a:xfrm>
                <a:off x="1284601" y="1789723"/>
                <a:ext cx="93683" cy="93836"/>
              </a:xfrm>
              <a:custGeom>
                <a:avLst/>
                <a:gdLst/>
                <a:ahLst/>
                <a:cxnLst/>
                <a:rect l="l" t="t" r="r" b="b"/>
                <a:pathLst>
                  <a:path w="20082" h="20115" extrusionOk="0">
                    <a:moveTo>
                      <a:pt x="10041" y="1"/>
                    </a:moveTo>
                    <a:cubicBezTo>
                      <a:pt x="4503" y="1"/>
                      <a:pt x="0" y="4504"/>
                      <a:pt x="0" y="10041"/>
                    </a:cubicBezTo>
                    <a:cubicBezTo>
                      <a:pt x="0" y="15612"/>
                      <a:pt x="4503" y="20115"/>
                      <a:pt x="10041" y="20115"/>
                    </a:cubicBezTo>
                    <a:cubicBezTo>
                      <a:pt x="15578" y="20115"/>
                      <a:pt x="20081" y="15612"/>
                      <a:pt x="20081" y="10041"/>
                    </a:cubicBezTo>
                    <a:cubicBezTo>
                      <a:pt x="20081" y="4504"/>
                      <a:pt x="15578" y="1"/>
                      <a:pt x="1004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9787" name="Google Shape;9787;p124"/>
              <p:cNvGrpSpPr/>
              <p:nvPr/>
            </p:nvGrpSpPr>
            <p:grpSpPr>
              <a:xfrm>
                <a:off x="1507666" y="1681380"/>
                <a:ext cx="272858" cy="310517"/>
                <a:chOff x="1507666" y="1681380"/>
                <a:chExt cx="272858" cy="310517"/>
              </a:xfrm>
            </p:grpSpPr>
            <p:grpSp>
              <p:nvGrpSpPr>
                <p:cNvPr id="9788" name="Google Shape;9788;p124"/>
                <p:cNvGrpSpPr/>
                <p:nvPr/>
              </p:nvGrpSpPr>
              <p:grpSpPr>
                <a:xfrm>
                  <a:off x="1507666" y="1700120"/>
                  <a:ext cx="166395" cy="272984"/>
                  <a:chOff x="1507666" y="1700120"/>
                  <a:chExt cx="166395" cy="272984"/>
                </a:xfrm>
              </p:grpSpPr>
              <p:sp>
                <p:nvSpPr>
                  <p:cNvPr id="9789" name="Google Shape;9789;p124"/>
                  <p:cNvSpPr/>
                  <p:nvPr/>
                </p:nvSpPr>
                <p:spPr>
                  <a:xfrm>
                    <a:off x="1512966" y="1836607"/>
                    <a:ext cx="75451" cy="66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209" fill="none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6372" y="0"/>
                          <a:pt x="10542" y="3803"/>
                          <a:pt x="12810" y="11208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90" name="Google Shape;9790;p124"/>
                  <p:cNvSpPr/>
                  <p:nvPr/>
                </p:nvSpPr>
                <p:spPr>
                  <a:xfrm>
                    <a:off x="1588205" y="1716969"/>
                    <a:ext cx="72901" cy="542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208" fill="none" extrusionOk="0">
                        <a:moveTo>
                          <a:pt x="1" y="9207"/>
                        </a:moveTo>
                        <a:cubicBezTo>
                          <a:pt x="1635" y="3870"/>
                          <a:pt x="6539" y="1"/>
                          <a:pt x="12376" y="1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91" name="Google Shape;9791;p124"/>
                  <p:cNvSpPr/>
                  <p:nvPr/>
                </p:nvSpPr>
                <p:spPr>
                  <a:xfrm>
                    <a:off x="1588205" y="1902024"/>
                    <a:ext cx="72901" cy="54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7" h="9174" fill="none" extrusionOk="0">
                        <a:moveTo>
                          <a:pt x="1" y="0"/>
                        </a:moveTo>
                        <a:cubicBezTo>
                          <a:pt x="1635" y="5304"/>
                          <a:pt x="6539" y="9173"/>
                          <a:pt x="12376" y="9173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92" name="Google Shape;9792;p124"/>
                  <p:cNvSpPr/>
                  <p:nvPr/>
                </p:nvSpPr>
                <p:spPr>
                  <a:xfrm>
                    <a:off x="1512966" y="1770990"/>
                    <a:ext cx="75451" cy="65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11143" fill="none" extrusionOk="0">
                        <a:moveTo>
                          <a:pt x="1" y="11142"/>
                        </a:moveTo>
                        <a:cubicBezTo>
                          <a:pt x="6539" y="11142"/>
                          <a:pt x="10275" y="7106"/>
                          <a:pt x="12810" y="1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rgbClr val="5F7D95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93" name="Google Shape;9793;p124"/>
                  <p:cNvSpPr/>
                  <p:nvPr/>
                </p:nvSpPr>
                <p:spPr>
                  <a:xfrm>
                    <a:off x="1507666" y="1818598"/>
                    <a:ext cx="37926" cy="360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39" h="6116" extrusionOk="0">
                        <a:moveTo>
                          <a:pt x="3199" y="1"/>
                        </a:moveTo>
                        <a:cubicBezTo>
                          <a:pt x="3079" y="1"/>
                          <a:pt x="2958" y="8"/>
                          <a:pt x="2835" y="23"/>
                        </a:cubicBezTo>
                        <a:cubicBezTo>
                          <a:pt x="1168" y="256"/>
                          <a:pt x="0" y="1757"/>
                          <a:pt x="200" y="3425"/>
                        </a:cubicBezTo>
                        <a:cubicBezTo>
                          <a:pt x="386" y="4971"/>
                          <a:pt x="1717" y="6115"/>
                          <a:pt x="3239" y="6115"/>
                        </a:cubicBezTo>
                        <a:cubicBezTo>
                          <a:pt x="3359" y="6115"/>
                          <a:pt x="3481" y="6108"/>
                          <a:pt x="3603" y="6094"/>
                        </a:cubicBezTo>
                        <a:cubicBezTo>
                          <a:pt x="5271" y="5860"/>
                          <a:pt x="6438" y="4359"/>
                          <a:pt x="6238" y="2691"/>
                        </a:cubicBezTo>
                        <a:cubicBezTo>
                          <a:pt x="6052" y="1145"/>
                          <a:pt x="4721" y="1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94" name="Google Shape;9794;p124"/>
                  <p:cNvSpPr/>
                  <p:nvPr/>
                </p:nvSpPr>
                <p:spPr>
                  <a:xfrm>
                    <a:off x="1648710" y="1939072"/>
                    <a:ext cx="25351" cy="34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78" extrusionOk="0">
                        <a:moveTo>
                          <a:pt x="489" y="0"/>
                        </a:moveTo>
                        <a:cubicBezTo>
                          <a:pt x="234" y="0"/>
                          <a:pt x="1" y="207"/>
                          <a:pt x="1" y="514"/>
                        </a:cubicBezTo>
                        <a:lnTo>
                          <a:pt x="1" y="5284"/>
                        </a:lnTo>
                        <a:cubicBezTo>
                          <a:pt x="1" y="5575"/>
                          <a:pt x="229" y="5777"/>
                          <a:pt x="482" y="5777"/>
                        </a:cubicBezTo>
                        <a:cubicBezTo>
                          <a:pt x="577" y="5777"/>
                          <a:pt x="676" y="5748"/>
                          <a:pt x="768" y="5684"/>
                        </a:cubicBezTo>
                        <a:lnTo>
                          <a:pt x="4037" y="3383"/>
                        </a:lnTo>
                        <a:cubicBezTo>
                          <a:pt x="4304" y="3183"/>
                          <a:pt x="4304" y="2782"/>
                          <a:pt x="4037" y="2582"/>
                        </a:cubicBezTo>
                        <a:lnTo>
                          <a:pt x="801" y="114"/>
                        </a:lnTo>
                        <a:cubicBezTo>
                          <a:pt x="704" y="36"/>
                          <a:pt x="595" y="0"/>
                          <a:pt x="48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95" name="Google Shape;9795;p124"/>
                  <p:cNvSpPr/>
                  <p:nvPr/>
                </p:nvSpPr>
                <p:spPr>
                  <a:xfrm>
                    <a:off x="1648710" y="1700120"/>
                    <a:ext cx="25351" cy="33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4" h="5757" extrusionOk="0">
                        <a:moveTo>
                          <a:pt x="509" y="0"/>
                        </a:moveTo>
                        <a:cubicBezTo>
                          <a:pt x="247" y="0"/>
                          <a:pt x="1" y="203"/>
                          <a:pt x="1" y="493"/>
                        </a:cubicBezTo>
                        <a:lnTo>
                          <a:pt x="1" y="5263"/>
                        </a:lnTo>
                        <a:cubicBezTo>
                          <a:pt x="1" y="5554"/>
                          <a:pt x="229" y="5757"/>
                          <a:pt x="482" y="5757"/>
                        </a:cubicBezTo>
                        <a:cubicBezTo>
                          <a:pt x="577" y="5757"/>
                          <a:pt x="676" y="5728"/>
                          <a:pt x="768" y="5664"/>
                        </a:cubicBezTo>
                        <a:lnTo>
                          <a:pt x="4037" y="3395"/>
                        </a:lnTo>
                        <a:cubicBezTo>
                          <a:pt x="4304" y="3195"/>
                          <a:pt x="4304" y="2795"/>
                          <a:pt x="4037" y="2561"/>
                        </a:cubicBezTo>
                        <a:lnTo>
                          <a:pt x="801" y="93"/>
                        </a:lnTo>
                        <a:cubicBezTo>
                          <a:pt x="710" y="29"/>
                          <a:pt x="608" y="0"/>
                          <a:pt x="5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9796" name="Google Shape;9796;p124"/>
                <p:cNvSpPr/>
                <p:nvPr/>
              </p:nvSpPr>
              <p:spPr>
                <a:xfrm>
                  <a:off x="1707626" y="1918930"/>
                  <a:ext cx="72898" cy="72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9E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97" name="Google Shape;9797;p124"/>
                <p:cNvSpPr/>
                <p:nvPr/>
              </p:nvSpPr>
              <p:spPr>
                <a:xfrm>
                  <a:off x="1707626" y="1681380"/>
                  <a:ext cx="72898" cy="72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2" h="20115" extrusionOk="0">
                      <a:moveTo>
                        <a:pt x="10041" y="1"/>
                      </a:moveTo>
                      <a:cubicBezTo>
                        <a:pt x="4503" y="1"/>
                        <a:pt x="0" y="4504"/>
                        <a:pt x="0" y="10041"/>
                      </a:cubicBezTo>
                      <a:cubicBezTo>
                        <a:pt x="0" y="15612"/>
                        <a:pt x="4503" y="20115"/>
                        <a:pt x="10041" y="20115"/>
                      </a:cubicBezTo>
                      <a:cubicBezTo>
                        <a:pt x="15578" y="20115"/>
                        <a:pt x="20081" y="15612"/>
                        <a:pt x="20081" y="10041"/>
                      </a:cubicBezTo>
                      <a:cubicBezTo>
                        <a:pt x="20081" y="4504"/>
                        <a:pt x="15578" y="1"/>
                        <a:pt x="1004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9E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9798" name="Google Shape;9798;p124"/>
          <p:cNvGrpSpPr/>
          <p:nvPr/>
        </p:nvGrpSpPr>
        <p:grpSpPr>
          <a:xfrm>
            <a:off x="9121872" y="3378017"/>
            <a:ext cx="2163025" cy="736591"/>
            <a:chOff x="6894650" y="2574740"/>
            <a:chExt cx="1445100" cy="492111"/>
          </a:xfrm>
        </p:grpSpPr>
        <p:sp>
          <p:nvSpPr>
            <p:cNvPr id="9799" name="Google Shape;9799;p124"/>
            <p:cNvSpPr/>
            <p:nvPr/>
          </p:nvSpPr>
          <p:spPr>
            <a:xfrm>
              <a:off x="7151862" y="2854413"/>
              <a:ext cx="414806" cy="212438"/>
            </a:xfrm>
            <a:custGeom>
              <a:avLst/>
              <a:gdLst/>
              <a:ahLst/>
              <a:cxnLst/>
              <a:rect l="l" t="t" r="r" b="b"/>
              <a:pathLst>
                <a:path w="12481" h="6392" extrusionOk="0">
                  <a:moveTo>
                    <a:pt x="2" y="0"/>
                  </a:moveTo>
                  <a:lnTo>
                    <a:pt x="2" y="66"/>
                  </a:lnTo>
                  <a:cubicBezTo>
                    <a:pt x="0" y="3558"/>
                    <a:pt x="2794" y="6391"/>
                    <a:pt x="6241" y="6391"/>
                  </a:cubicBezTo>
                  <a:cubicBezTo>
                    <a:pt x="9687" y="6391"/>
                    <a:pt x="12481" y="3558"/>
                    <a:pt x="12481" y="66"/>
                  </a:cubicBezTo>
                  <a:lnTo>
                    <a:pt x="12481" y="0"/>
                  </a:lnTo>
                  <a:lnTo>
                    <a:pt x="7664" y="0"/>
                  </a:lnTo>
                  <a:cubicBezTo>
                    <a:pt x="7664" y="12"/>
                    <a:pt x="7666" y="23"/>
                    <a:pt x="7666" y="32"/>
                  </a:cubicBezTo>
                  <a:cubicBezTo>
                    <a:pt x="7666" y="838"/>
                    <a:pt x="7022" y="1490"/>
                    <a:pt x="6229" y="1490"/>
                  </a:cubicBezTo>
                  <a:cubicBezTo>
                    <a:pt x="5435" y="1490"/>
                    <a:pt x="4793" y="838"/>
                    <a:pt x="4793" y="32"/>
                  </a:cubicBezTo>
                  <a:cubicBezTo>
                    <a:pt x="4793" y="23"/>
                    <a:pt x="4795" y="12"/>
                    <a:pt x="47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00" name="Google Shape;9800;p124"/>
            <p:cNvSpPr/>
            <p:nvPr/>
          </p:nvSpPr>
          <p:spPr>
            <a:xfrm>
              <a:off x="7664213" y="2854413"/>
              <a:ext cx="414806" cy="212438"/>
            </a:xfrm>
            <a:custGeom>
              <a:avLst/>
              <a:gdLst/>
              <a:ahLst/>
              <a:cxnLst/>
              <a:rect l="l" t="t" r="r" b="b"/>
              <a:pathLst>
                <a:path w="12481" h="6392" extrusionOk="0">
                  <a:moveTo>
                    <a:pt x="2" y="0"/>
                  </a:moveTo>
                  <a:lnTo>
                    <a:pt x="2" y="66"/>
                  </a:lnTo>
                  <a:cubicBezTo>
                    <a:pt x="0" y="3558"/>
                    <a:pt x="2794" y="6391"/>
                    <a:pt x="6241" y="6391"/>
                  </a:cubicBezTo>
                  <a:cubicBezTo>
                    <a:pt x="9687" y="6391"/>
                    <a:pt x="12481" y="3558"/>
                    <a:pt x="12481" y="66"/>
                  </a:cubicBezTo>
                  <a:lnTo>
                    <a:pt x="12481" y="0"/>
                  </a:lnTo>
                  <a:lnTo>
                    <a:pt x="7664" y="0"/>
                  </a:lnTo>
                  <a:cubicBezTo>
                    <a:pt x="7664" y="12"/>
                    <a:pt x="7666" y="23"/>
                    <a:pt x="7666" y="32"/>
                  </a:cubicBezTo>
                  <a:cubicBezTo>
                    <a:pt x="7666" y="838"/>
                    <a:pt x="7022" y="1490"/>
                    <a:pt x="6229" y="1490"/>
                  </a:cubicBezTo>
                  <a:cubicBezTo>
                    <a:pt x="5437" y="1490"/>
                    <a:pt x="4793" y="838"/>
                    <a:pt x="4793" y="32"/>
                  </a:cubicBezTo>
                  <a:cubicBezTo>
                    <a:pt x="4793" y="23"/>
                    <a:pt x="4795" y="12"/>
                    <a:pt x="47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01" name="Google Shape;9801;p124"/>
            <p:cNvSpPr/>
            <p:nvPr/>
          </p:nvSpPr>
          <p:spPr>
            <a:xfrm>
              <a:off x="6895687" y="2575804"/>
              <a:ext cx="420489" cy="212471"/>
            </a:xfrm>
            <a:custGeom>
              <a:avLst/>
              <a:gdLst/>
              <a:ahLst/>
              <a:cxnLst/>
              <a:rect l="l" t="t" r="r" b="b"/>
              <a:pathLst>
                <a:path w="12652" h="6393" extrusionOk="0">
                  <a:moveTo>
                    <a:pt x="6326" y="0"/>
                  </a:moveTo>
                  <a:cubicBezTo>
                    <a:pt x="2832" y="0"/>
                    <a:pt x="1" y="2833"/>
                    <a:pt x="1" y="6326"/>
                  </a:cubicBezTo>
                  <a:lnTo>
                    <a:pt x="1" y="6393"/>
                  </a:lnTo>
                  <a:lnTo>
                    <a:pt x="4883" y="6393"/>
                  </a:lnTo>
                  <a:cubicBezTo>
                    <a:pt x="4883" y="6382"/>
                    <a:pt x="4882" y="6370"/>
                    <a:pt x="4882" y="6359"/>
                  </a:cubicBezTo>
                  <a:cubicBezTo>
                    <a:pt x="4882" y="5555"/>
                    <a:pt x="5534" y="4904"/>
                    <a:pt x="6337" y="4904"/>
                  </a:cubicBezTo>
                  <a:cubicBezTo>
                    <a:pt x="7141" y="4904"/>
                    <a:pt x="7793" y="5555"/>
                    <a:pt x="7793" y="6359"/>
                  </a:cubicBezTo>
                  <a:cubicBezTo>
                    <a:pt x="7793" y="6370"/>
                    <a:pt x="7791" y="6382"/>
                    <a:pt x="7791" y="6393"/>
                  </a:cubicBezTo>
                  <a:lnTo>
                    <a:pt x="12651" y="6393"/>
                  </a:lnTo>
                  <a:lnTo>
                    <a:pt x="12651" y="6326"/>
                  </a:lnTo>
                  <a:cubicBezTo>
                    <a:pt x="12651" y="2833"/>
                    <a:pt x="9820" y="0"/>
                    <a:pt x="632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02" name="Google Shape;9802;p124"/>
            <p:cNvSpPr/>
            <p:nvPr/>
          </p:nvSpPr>
          <p:spPr>
            <a:xfrm>
              <a:off x="7399530" y="2574740"/>
              <a:ext cx="420489" cy="212438"/>
            </a:xfrm>
            <a:custGeom>
              <a:avLst/>
              <a:gdLst/>
              <a:ahLst/>
              <a:cxnLst/>
              <a:rect l="l" t="t" r="r" b="b"/>
              <a:pathLst>
                <a:path w="12652" h="6392" extrusionOk="0">
                  <a:moveTo>
                    <a:pt x="6326" y="0"/>
                  </a:moveTo>
                  <a:cubicBezTo>
                    <a:pt x="2832" y="0"/>
                    <a:pt x="1" y="2832"/>
                    <a:pt x="1" y="6326"/>
                  </a:cubicBezTo>
                  <a:lnTo>
                    <a:pt x="1" y="6391"/>
                  </a:lnTo>
                  <a:lnTo>
                    <a:pt x="4883" y="6391"/>
                  </a:lnTo>
                  <a:cubicBezTo>
                    <a:pt x="4883" y="6380"/>
                    <a:pt x="4882" y="6369"/>
                    <a:pt x="4882" y="6358"/>
                  </a:cubicBezTo>
                  <a:cubicBezTo>
                    <a:pt x="4882" y="5554"/>
                    <a:pt x="5533" y="4902"/>
                    <a:pt x="6337" y="4902"/>
                  </a:cubicBezTo>
                  <a:cubicBezTo>
                    <a:pt x="7141" y="4902"/>
                    <a:pt x="7793" y="5554"/>
                    <a:pt x="7793" y="6358"/>
                  </a:cubicBezTo>
                  <a:cubicBezTo>
                    <a:pt x="7793" y="6369"/>
                    <a:pt x="7791" y="6380"/>
                    <a:pt x="7791" y="6391"/>
                  </a:cubicBezTo>
                  <a:lnTo>
                    <a:pt x="12650" y="6391"/>
                  </a:lnTo>
                  <a:lnTo>
                    <a:pt x="12650" y="6326"/>
                  </a:lnTo>
                  <a:cubicBezTo>
                    <a:pt x="12651" y="2833"/>
                    <a:pt x="9819" y="0"/>
                    <a:pt x="632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03" name="Google Shape;9803;p124"/>
            <p:cNvSpPr/>
            <p:nvPr/>
          </p:nvSpPr>
          <p:spPr>
            <a:xfrm>
              <a:off x="7911880" y="2574740"/>
              <a:ext cx="420489" cy="212438"/>
            </a:xfrm>
            <a:custGeom>
              <a:avLst/>
              <a:gdLst/>
              <a:ahLst/>
              <a:cxnLst/>
              <a:rect l="l" t="t" r="r" b="b"/>
              <a:pathLst>
                <a:path w="12652" h="6392" extrusionOk="0">
                  <a:moveTo>
                    <a:pt x="6326" y="0"/>
                  </a:moveTo>
                  <a:cubicBezTo>
                    <a:pt x="2832" y="0"/>
                    <a:pt x="1" y="2832"/>
                    <a:pt x="1" y="6326"/>
                  </a:cubicBezTo>
                  <a:lnTo>
                    <a:pt x="1" y="6391"/>
                  </a:lnTo>
                  <a:lnTo>
                    <a:pt x="4883" y="6391"/>
                  </a:lnTo>
                  <a:cubicBezTo>
                    <a:pt x="4883" y="6380"/>
                    <a:pt x="4882" y="6369"/>
                    <a:pt x="4882" y="6358"/>
                  </a:cubicBezTo>
                  <a:cubicBezTo>
                    <a:pt x="4882" y="5554"/>
                    <a:pt x="5533" y="4902"/>
                    <a:pt x="6337" y="4902"/>
                  </a:cubicBezTo>
                  <a:cubicBezTo>
                    <a:pt x="7141" y="4902"/>
                    <a:pt x="7793" y="5554"/>
                    <a:pt x="7793" y="6358"/>
                  </a:cubicBezTo>
                  <a:cubicBezTo>
                    <a:pt x="7793" y="6369"/>
                    <a:pt x="7791" y="6380"/>
                    <a:pt x="7791" y="6391"/>
                  </a:cubicBezTo>
                  <a:lnTo>
                    <a:pt x="12650" y="6391"/>
                  </a:lnTo>
                  <a:lnTo>
                    <a:pt x="12650" y="6326"/>
                  </a:lnTo>
                  <a:cubicBezTo>
                    <a:pt x="12651" y="2833"/>
                    <a:pt x="9819" y="0"/>
                    <a:pt x="632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9804" name="Google Shape;9804;p124"/>
            <p:cNvCxnSpPr/>
            <p:nvPr/>
          </p:nvCxnSpPr>
          <p:spPr>
            <a:xfrm>
              <a:off x="6894650" y="2821921"/>
              <a:ext cx="1445100" cy="0"/>
            </a:xfrm>
            <a:prstGeom prst="straightConnector1">
              <a:avLst/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805" name="Google Shape;9805;p124"/>
          <p:cNvGrpSpPr/>
          <p:nvPr/>
        </p:nvGrpSpPr>
        <p:grpSpPr>
          <a:xfrm>
            <a:off x="9147928" y="5210358"/>
            <a:ext cx="2110941" cy="634273"/>
            <a:chOff x="6953919" y="3907920"/>
            <a:chExt cx="1377300" cy="475705"/>
          </a:xfrm>
        </p:grpSpPr>
        <p:cxnSp>
          <p:nvCxnSpPr>
            <p:cNvPr id="9806" name="Google Shape;9806;p124"/>
            <p:cNvCxnSpPr/>
            <p:nvPr/>
          </p:nvCxnSpPr>
          <p:spPr>
            <a:xfrm rot="10800000">
              <a:off x="7118546" y="4100689"/>
              <a:ext cx="0" cy="185100"/>
            </a:xfrm>
            <a:prstGeom prst="straightConnector1">
              <a:avLst/>
            </a:prstGeom>
            <a:noFill/>
            <a:ln w="19050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7" name="Google Shape;9807;p124"/>
            <p:cNvCxnSpPr/>
            <p:nvPr/>
          </p:nvCxnSpPr>
          <p:spPr>
            <a:xfrm>
              <a:off x="7480500" y="4197025"/>
              <a:ext cx="0" cy="186600"/>
            </a:xfrm>
            <a:prstGeom prst="straightConnector1">
              <a:avLst/>
            </a:prstGeom>
            <a:noFill/>
            <a:ln w="19050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8" name="Google Shape;9808;p124"/>
            <p:cNvCxnSpPr/>
            <p:nvPr/>
          </p:nvCxnSpPr>
          <p:spPr>
            <a:xfrm rot="10800000">
              <a:off x="7848574" y="3907920"/>
              <a:ext cx="0" cy="185100"/>
            </a:xfrm>
            <a:prstGeom prst="straightConnector1">
              <a:avLst/>
            </a:prstGeom>
            <a:noFill/>
            <a:ln w="19050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9" name="Google Shape;9809;p124"/>
            <p:cNvCxnSpPr/>
            <p:nvPr/>
          </p:nvCxnSpPr>
          <p:spPr>
            <a:xfrm>
              <a:off x="8218032" y="3997243"/>
              <a:ext cx="0" cy="197100"/>
            </a:xfrm>
            <a:prstGeom prst="straightConnector1">
              <a:avLst/>
            </a:prstGeom>
            <a:noFill/>
            <a:ln w="19050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0" name="Google Shape;9810;p124"/>
            <p:cNvCxnSpPr/>
            <p:nvPr/>
          </p:nvCxnSpPr>
          <p:spPr>
            <a:xfrm flipH="1">
              <a:off x="6953919" y="3961822"/>
              <a:ext cx="1377300" cy="37680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811" name="Google Shape;9811;p124"/>
          <p:cNvGrpSpPr/>
          <p:nvPr/>
        </p:nvGrpSpPr>
        <p:grpSpPr>
          <a:xfrm>
            <a:off x="3152712" y="3558551"/>
            <a:ext cx="1115048" cy="1099372"/>
            <a:chOff x="2389399" y="2595741"/>
            <a:chExt cx="812796" cy="801369"/>
          </a:xfrm>
        </p:grpSpPr>
        <p:grpSp>
          <p:nvGrpSpPr>
            <p:cNvPr id="9812" name="Google Shape;9812;p124"/>
            <p:cNvGrpSpPr/>
            <p:nvPr/>
          </p:nvGrpSpPr>
          <p:grpSpPr>
            <a:xfrm>
              <a:off x="2492145" y="2881565"/>
              <a:ext cx="607300" cy="229751"/>
              <a:chOff x="2492145" y="2881565"/>
              <a:chExt cx="607300" cy="229751"/>
            </a:xfrm>
          </p:grpSpPr>
          <p:sp>
            <p:nvSpPr>
              <p:cNvPr id="9813" name="Google Shape;9813;p124"/>
              <p:cNvSpPr/>
              <p:nvPr/>
            </p:nvSpPr>
            <p:spPr>
              <a:xfrm>
                <a:off x="2530550" y="2913581"/>
                <a:ext cx="530589" cy="165697"/>
              </a:xfrm>
              <a:custGeom>
                <a:avLst/>
                <a:gdLst/>
                <a:ahLst/>
                <a:cxnLst/>
                <a:rect l="l" t="t" r="r" b="b"/>
                <a:pathLst>
                  <a:path w="116549" h="36397" extrusionOk="0">
                    <a:moveTo>
                      <a:pt x="18199" y="1"/>
                    </a:moveTo>
                    <a:cubicBezTo>
                      <a:pt x="8148" y="1"/>
                      <a:pt x="1" y="8148"/>
                      <a:pt x="1" y="18198"/>
                    </a:cubicBezTo>
                    <a:cubicBezTo>
                      <a:pt x="1" y="28249"/>
                      <a:pt x="8148" y="36396"/>
                      <a:pt x="18199" y="36396"/>
                    </a:cubicBezTo>
                    <a:lnTo>
                      <a:pt x="98350" y="36396"/>
                    </a:lnTo>
                    <a:cubicBezTo>
                      <a:pt x="108401" y="36396"/>
                      <a:pt x="116548" y="28249"/>
                      <a:pt x="116548" y="18198"/>
                    </a:cubicBezTo>
                    <a:cubicBezTo>
                      <a:pt x="116548" y="8148"/>
                      <a:pt x="108401" y="1"/>
                      <a:pt x="9835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814" name="Google Shape;9814;p124"/>
              <p:cNvSpPr/>
              <p:nvPr/>
            </p:nvSpPr>
            <p:spPr>
              <a:xfrm>
                <a:off x="2886492" y="2881565"/>
                <a:ext cx="212952" cy="229751"/>
              </a:xfrm>
              <a:custGeom>
                <a:avLst/>
                <a:gdLst/>
                <a:ahLst/>
                <a:cxnLst/>
                <a:rect l="l" t="t" r="r" b="b"/>
                <a:pathLst>
                  <a:path w="46777" h="50467" extrusionOk="0">
                    <a:moveTo>
                      <a:pt x="1" y="1"/>
                    </a:moveTo>
                    <a:lnTo>
                      <a:pt x="1" y="1458"/>
                    </a:lnTo>
                    <a:lnTo>
                      <a:pt x="21544" y="1458"/>
                    </a:lnTo>
                    <a:cubicBezTo>
                      <a:pt x="34653" y="1458"/>
                      <a:pt x="45320" y="12123"/>
                      <a:pt x="45320" y="25233"/>
                    </a:cubicBezTo>
                    <a:cubicBezTo>
                      <a:pt x="45320" y="38344"/>
                      <a:pt x="34653" y="49009"/>
                      <a:pt x="21544" y="49009"/>
                    </a:cubicBezTo>
                    <a:lnTo>
                      <a:pt x="1" y="49009"/>
                    </a:lnTo>
                    <a:lnTo>
                      <a:pt x="1" y="50466"/>
                    </a:lnTo>
                    <a:lnTo>
                      <a:pt x="21544" y="50466"/>
                    </a:lnTo>
                    <a:cubicBezTo>
                      <a:pt x="35457" y="50466"/>
                      <a:pt x="46776" y="39146"/>
                      <a:pt x="46776" y="25233"/>
                    </a:cubicBezTo>
                    <a:cubicBezTo>
                      <a:pt x="46776" y="11322"/>
                      <a:pt x="35457" y="1"/>
                      <a:pt x="21544" y="1"/>
                    </a:cubicBezTo>
                    <a:close/>
                  </a:path>
                </a:pathLst>
              </a:custGeom>
              <a:solidFill>
                <a:srgbClr val="96979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815" name="Google Shape;9815;p124"/>
              <p:cNvSpPr/>
              <p:nvPr/>
            </p:nvSpPr>
            <p:spPr>
              <a:xfrm>
                <a:off x="2492145" y="2881565"/>
                <a:ext cx="212934" cy="229751"/>
              </a:xfrm>
              <a:custGeom>
                <a:avLst/>
                <a:gdLst/>
                <a:ahLst/>
                <a:cxnLst/>
                <a:rect l="l" t="t" r="r" b="b"/>
                <a:pathLst>
                  <a:path w="46773" h="50467" extrusionOk="0">
                    <a:moveTo>
                      <a:pt x="25232" y="1"/>
                    </a:moveTo>
                    <a:cubicBezTo>
                      <a:pt x="11319" y="1"/>
                      <a:pt x="0" y="11322"/>
                      <a:pt x="0" y="25233"/>
                    </a:cubicBezTo>
                    <a:cubicBezTo>
                      <a:pt x="0" y="39146"/>
                      <a:pt x="11319" y="50466"/>
                      <a:pt x="25232" y="50466"/>
                    </a:cubicBezTo>
                    <a:lnTo>
                      <a:pt x="46773" y="50466"/>
                    </a:lnTo>
                    <a:lnTo>
                      <a:pt x="46773" y="49007"/>
                    </a:lnTo>
                    <a:lnTo>
                      <a:pt x="25232" y="49007"/>
                    </a:lnTo>
                    <a:cubicBezTo>
                      <a:pt x="12124" y="49007"/>
                      <a:pt x="1456" y="38344"/>
                      <a:pt x="1456" y="25233"/>
                    </a:cubicBezTo>
                    <a:cubicBezTo>
                      <a:pt x="1456" y="12123"/>
                      <a:pt x="12124" y="1457"/>
                      <a:pt x="25232" y="1457"/>
                    </a:cubicBezTo>
                    <a:lnTo>
                      <a:pt x="46773" y="1457"/>
                    </a:lnTo>
                    <a:lnTo>
                      <a:pt x="46773" y="1"/>
                    </a:lnTo>
                    <a:close/>
                  </a:path>
                </a:pathLst>
              </a:custGeom>
              <a:solidFill>
                <a:srgbClr val="96979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16" name="Google Shape;9816;p124"/>
            <p:cNvGrpSpPr/>
            <p:nvPr/>
          </p:nvGrpSpPr>
          <p:grpSpPr>
            <a:xfrm>
              <a:off x="2389399" y="2595741"/>
              <a:ext cx="812796" cy="296825"/>
              <a:chOff x="2389399" y="2595741"/>
              <a:chExt cx="812796" cy="296825"/>
            </a:xfrm>
          </p:grpSpPr>
          <p:grpSp>
            <p:nvGrpSpPr>
              <p:cNvPr id="9817" name="Google Shape;9817;p124"/>
              <p:cNvGrpSpPr/>
              <p:nvPr/>
            </p:nvGrpSpPr>
            <p:grpSpPr>
              <a:xfrm>
                <a:off x="2389399" y="2595741"/>
                <a:ext cx="363638" cy="296825"/>
                <a:chOff x="2389399" y="2595741"/>
                <a:chExt cx="363638" cy="296825"/>
              </a:xfrm>
            </p:grpSpPr>
            <p:grpSp>
              <p:nvGrpSpPr>
                <p:cNvPr id="9818" name="Google Shape;9818;p124"/>
                <p:cNvGrpSpPr/>
                <p:nvPr/>
              </p:nvGrpSpPr>
              <p:grpSpPr>
                <a:xfrm>
                  <a:off x="2493852" y="2794333"/>
                  <a:ext cx="259185" cy="98232"/>
                  <a:chOff x="2493852" y="2794333"/>
                  <a:chExt cx="259185" cy="98232"/>
                </a:xfrm>
              </p:grpSpPr>
              <p:sp>
                <p:nvSpPr>
                  <p:cNvPr id="9819" name="Google Shape;9819;p124"/>
                  <p:cNvSpPr/>
                  <p:nvPr/>
                </p:nvSpPr>
                <p:spPr>
                  <a:xfrm>
                    <a:off x="2500419" y="2800896"/>
                    <a:ext cx="246135" cy="85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66" h="18698" extrusionOk="0">
                        <a:moveTo>
                          <a:pt x="243" y="1"/>
                        </a:moveTo>
                        <a:cubicBezTo>
                          <a:pt x="108" y="1"/>
                          <a:pt x="1" y="108"/>
                          <a:pt x="1" y="243"/>
                        </a:cubicBezTo>
                        <a:cubicBezTo>
                          <a:pt x="1" y="4216"/>
                          <a:pt x="3233" y="7447"/>
                          <a:pt x="7204" y="7447"/>
                        </a:cubicBezTo>
                        <a:lnTo>
                          <a:pt x="47616" y="7447"/>
                        </a:lnTo>
                        <a:cubicBezTo>
                          <a:pt x="50905" y="7447"/>
                          <a:pt x="53581" y="10122"/>
                          <a:pt x="53581" y="13412"/>
                        </a:cubicBezTo>
                        <a:lnTo>
                          <a:pt x="53581" y="18455"/>
                        </a:lnTo>
                        <a:cubicBezTo>
                          <a:pt x="53581" y="18590"/>
                          <a:pt x="53688" y="18697"/>
                          <a:pt x="53823" y="18697"/>
                        </a:cubicBezTo>
                        <a:cubicBezTo>
                          <a:pt x="53957" y="18697"/>
                          <a:pt x="54065" y="18590"/>
                          <a:pt x="54062" y="18455"/>
                        </a:cubicBezTo>
                        <a:lnTo>
                          <a:pt x="54062" y="13412"/>
                        </a:lnTo>
                        <a:cubicBezTo>
                          <a:pt x="54062" y="9854"/>
                          <a:pt x="51169" y="6961"/>
                          <a:pt x="47611" y="6961"/>
                        </a:cubicBezTo>
                        <a:lnTo>
                          <a:pt x="7203" y="6961"/>
                        </a:lnTo>
                        <a:cubicBezTo>
                          <a:pt x="3498" y="6961"/>
                          <a:pt x="485" y="3946"/>
                          <a:pt x="485" y="243"/>
                        </a:cubicBezTo>
                        <a:cubicBezTo>
                          <a:pt x="485" y="108"/>
                          <a:pt x="377" y="1"/>
                          <a:pt x="243" y="1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20" name="Google Shape;9820;p124"/>
                  <p:cNvSpPr/>
                  <p:nvPr/>
                </p:nvSpPr>
                <p:spPr>
                  <a:xfrm>
                    <a:off x="2493852" y="2794333"/>
                    <a:ext cx="15360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3373" extrusionOk="0">
                        <a:moveTo>
                          <a:pt x="1687" y="0"/>
                        </a:moveTo>
                        <a:cubicBezTo>
                          <a:pt x="755" y="0"/>
                          <a:pt x="1" y="754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9" y="3370"/>
                          <a:pt x="3374" y="2617"/>
                          <a:pt x="3374" y="1687"/>
                        </a:cubicBezTo>
                        <a:cubicBezTo>
                          <a:pt x="3374" y="754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21" name="Google Shape;9821;p124"/>
                  <p:cNvSpPr/>
                  <p:nvPr/>
                </p:nvSpPr>
                <p:spPr>
                  <a:xfrm>
                    <a:off x="2737686" y="2877210"/>
                    <a:ext cx="15351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3373" extrusionOk="0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9" y="3372"/>
                          <a:pt x="3372" y="2616"/>
                          <a:pt x="3372" y="1686"/>
                        </a:cubicBezTo>
                        <a:cubicBezTo>
                          <a:pt x="3372" y="754"/>
                          <a:pt x="2619" y="1"/>
                          <a:pt x="1687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822" name="Google Shape;9822;p124"/>
                <p:cNvGrpSpPr/>
                <p:nvPr/>
              </p:nvGrpSpPr>
              <p:grpSpPr>
                <a:xfrm>
                  <a:off x="2389399" y="2595741"/>
                  <a:ext cx="224343" cy="182054"/>
                  <a:chOff x="2389399" y="2595741"/>
                  <a:chExt cx="224343" cy="182054"/>
                </a:xfrm>
              </p:grpSpPr>
              <p:sp>
                <p:nvSpPr>
                  <p:cNvPr id="9823" name="Google Shape;9823;p124"/>
                  <p:cNvSpPr/>
                  <p:nvPr/>
                </p:nvSpPr>
                <p:spPr>
                  <a:xfrm>
                    <a:off x="2389399" y="2595741"/>
                    <a:ext cx="224343" cy="182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9" h="39990" extrusionOk="0">
                        <a:moveTo>
                          <a:pt x="7997" y="1"/>
                        </a:moveTo>
                        <a:cubicBezTo>
                          <a:pt x="3580" y="1"/>
                          <a:pt x="0" y="3580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9"/>
                          <a:pt x="7997" y="39989"/>
                        </a:cubicBezTo>
                        <a:lnTo>
                          <a:pt x="41282" y="39989"/>
                        </a:lnTo>
                        <a:cubicBezTo>
                          <a:pt x="45697" y="39989"/>
                          <a:pt x="49277" y="36409"/>
                          <a:pt x="49277" y="31993"/>
                        </a:cubicBezTo>
                        <a:lnTo>
                          <a:pt x="49277" y="7995"/>
                        </a:lnTo>
                        <a:cubicBezTo>
                          <a:pt x="49278" y="3580"/>
                          <a:pt x="45697" y="1"/>
                          <a:pt x="41282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657E9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24" name="Google Shape;9824;p124"/>
                  <p:cNvSpPr/>
                  <p:nvPr/>
                </p:nvSpPr>
                <p:spPr>
                  <a:xfrm>
                    <a:off x="2430284" y="2686181"/>
                    <a:ext cx="140326" cy="11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24" h="243" extrusionOk="0">
                        <a:moveTo>
                          <a:pt x="121" y="1"/>
                        </a:moveTo>
                        <a:cubicBezTo>
                          <a:pt x="55" y="1"/>
                          <a:pt x="0" y="55"/>
                          <a:pt x="0" y="121"/>
                        </a:cubicBezTo>
                        <a:cubicBezTo>
                          <a:pt x="0" y="187"/>
                          <a:pt x="55" y="243"/>
                          <a:pt x="121" y="243"/>
                        </a:cubicBezTo>
                        <a:lnTo>
                          <a:pt x="30703" y="243"/>
                        </a:lnTo>
                        <a:cubicBezTo>
                          <a:pt x="30769" y="243"/>
                          <a:pt x="30823" y="187"/>
                          <a:pt x="30823" y="121"/>
                        </a:cubicBezTo>
                        <a:cubicBezTo>
                          <a:pt x="30823" y="55"/>
                          <a:pt x="30767" y="1"/>
                          <a:pt x="30701" y="1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9825" name="Google Shape;9825;p124"/>
              <p:cNvGrpSpPr/>
              <p:nvPr/>
            </p:nvGrpSpPr>
            <p:grpSpPr>
              <a:xfrm>
                <a:off x="2683630" y="2595741"/>
                <a:ext cx="224334" cy="296825"/>
                <a:chOff x="2683630" y="2595741"/>
                <a:chExt cx="224334" cy="296825"/>
              </a:xfrm>
            </p:grpSpPr>
            <p:grpSp>
              <p:nvGrpSpPr>
                <p:cNvPr id="9826" name="Google Shape;9826;p124"/>
                <p:cNvGrpSpPr/>
                <p:nvPr/>
              </p:nvGrpSpPr>
              <p:grpSpPr>
                <a:xfrm>
                  <a:off x="2788083" y="2794333"/>
                  <a:ext cx="15356" cy="98232"/>
                  <a:chOff x="2788083" y="2794333"/>
                  <a:chExt cx="15356" cy="98232"/>
                </a:xfrm>
              </p:grpSpPr>
              <p:sp>
                <p:nvSpPr>
                  <p:cNvPr id="9827" name="Google Shape;9827;p124"/>
                  <p:cNvSpPr/>
                  <p:nvPr/>
                </p:nvSpPr>
                <p:spPr>
                  <a:xfrm>
                    <a:off x="2794655" y="2800905"/>
                    <a:ext cx="2213" cy="85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" h="18696" extrusionOk="0">
                        <a:moveTo>
                          <a:pt x="243" y="0"/>
                        </a:moveTo>
                        <a:cubicBezTo>
                          <a:pt x="108" y="0"/>
                          <a:pt x="1" y="109"/>
                          <a:pt x="1" y="243"/>
                        </a:cubicBezTo>
                        <a:lnTo>
                          <a:pt x="1" y="18453"/>
                        </a:lnTo>
                        <a:cubicBezTo>
                          <a:pt x="1" y="18588"/>
                          <a:pt x="108" y="18695"/>
                          <a:pt x="243" y="18695"/>
                        </a:cubicBezTo>
                        <a:cubicBezTo>
                          <a:pt x="377" y="18695"/>
                          <a:pt x="485" y="18588"/>
                          <a:pt x="485" y="18453"/>
                        </a:cubicBezTo>
                        <a:lnTo>
                          <a:pt x="485" y="243"/>
                        </a:lnTo>
                        <a:cubicBezTo>
                          <a:pt x="485" y="109"/>
                          <a:pt x="377" y="0"/>
                          <a:pt x="243" y="0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28" name="Google Shape;9828;p124"/>
                  <p:cNvSpPr/>
                  <p:nvPr/>
                </p:nvSpPr>
                <p:spPr>
                  <a:xfrm>
                    <a:off x="2788083" y="2794333"/>
                    <a:ext cx="15356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3" h="3373" extrusionOk="0">
                        <a:moveTo>
                          <a:pt x="1687" y="0"/>
                        </a:moveTo>
                        <a:cubicBezTo>
                          <a:pt x="755" y="0"/>
                          <a:pt x="1" y="754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8" y="3373"/>
                          <a:pt x="3372" y="2617"/>
                          <a:pt x="3372" y="1687"/>
                        </a:cubicBezTo>
                        <a:cubicBezTo>
                          <a:pt x="3372" y="754"/>
                          <a:pt x="2618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29" name="Google Shape;9829;p124"/>
                  <p:cNvSpPr/>
                  <p:nvPr/>
                </p:nvSpPr>
                <p:spPr>
                  <a:xfrm>
                    <a:off x="2788083" y="2877210"/>
                    <a:ext cx="15356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3" h="3373" extrusionOk="0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8" y="3372"/>
                          <a:pt x="3372" y="2616"/>
                          <a:pt x="3372" y="1686"/>
                        </a:cubicBezTo>
                        <a:cubicBezTo>
                          <a:pt x="3372" y="754"/>
                          <a:pt x="2618" y="1"/>
                          <a:pt x="1687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830" name="Google Shape;9830;p124"/>
                <p:cNvGrpSpPr/>
                <p:nvPr/>
              </p:nvGrpSpPr>
              <p:grpSpPr>
                <a:xfrm>
                  <a:off x="2683630" y="2595741"/>
                  <a:ext cx="224334" cy="182054"/>
                  <a:chOff x="2683630" y="2595741"/>
                  <a:chExt cx="224334" cy="182054"/>
                </a:xfrm>
              </p:grpSpPr>
              <p:sp>
                <p:nvSpPr>
                  <p:cNvPr id="9831" name="Google Shape;9831;p124"/>
                  <p:cNvSpPr/>
                  <p:nvPr/>
                </p:nvSpPr>
                <p:spPr>
                  <a:xfrm>
                    <a:off x="2683630" y="2595741"/>
                    <a:ext cx="224334" cy="182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7" h="39990" extrusionOk="0">
                        <a:moveTo>
                          <a:pt x="7996" y="1"/>
                        </a:moveTo>
                        <a:cubicBezTo>
                          <a:pt x="3580" y="1"/>
                          <a:pt x="0" y="3580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9"/>
                          <a:pt x="7996" y="39989"/>
                        </a:cubicBezTo>
                        <a:lnTo>
                          <a:pt x="41280" y="39989"/>
                        </a:lnTo>
                        <a:cubicBezTo>
                          <a:pt x="45697" y="39989"/>
                          <a:pt x="49277" y="36409"/>
                          <a:pt x="49277" y="31993"/>
                        </a:cubicBezTo>
                        <a:lnTo>
                          <a:pt x="49277" y="7995"/>
                        </a:lnTo>
                        <a:cubicBezTo>
                          <a:pt x="49277" y="3580"/>
                          <a:pt x="45697" y="1"/>
                          <a:pt x="41280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657E9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32" name="Google Shape;9832;p124"/>
                  <p:cNvSpPr/>
                  <p:nvPr/>
                </p:nvSpPr>
                <p:spPr>
                  <a:xfrm>
                    <a:off x="2724889" y="2686181"/>
                    <a:ext cx="140322" cy="11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23" h="243" extrusionOk="0">
                        <a:moveTo>
                          <a:pt x="121" y="1"/>
                        </a:moveTo>
                        <a:cubicBezTo>
                          <a:pt x="55" y="1"/>
                          <a:pt x="0" y="55"/>
                          <a:pt x="0" y="121"/>
                        </a:cubicBezTo>
                        <a:cubicBezTo>
                          <a:pt x="0" y="187"/>
                          <a:pt x="55" y="243"/>
                          <a:pt x="121" y="243"/>
                        </a:cubicBezTo>
                        <a:lnTo>
                          <a:pt x="30701" y="243"/>
                        </a:lnTo>
                        <a:cubicBezTo>
                          <a:pt x="30769" y="243"/>
                          <a:pt x="30823" y="187"/>
                          <a:pt x="30823" y="121"/>
                        </a:cubicBezTo>
                        <a:cubicBezTo>
                          <a:pt x="30823" y="55"/>
                          <a:pt x="30767" y="1"/>
                          <a:pt x="30701" y="1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9833" name="Google Shape;9833;p124"/>
              <p:cNvGrpSpPr/>
              <p:nvPr/>
            </p:nvGrpSpPr>
            <p:grpSpPr>
              <a:xfrm>
                <a:off x="2838475" y="2595741"/>
                <a:ext cx="363719" cy="296825"/>
                <a:chOff x="2838475" y="2595741"/>
                <a:chExt cx="363719" cy="296825"/>
              </a:xfrm>
            </p:grpSpPr>
            <p:grpSp>
              <p:nvGrpSpPr>
                <p:cNvPr id="9834" name="Google Shape;9834;p124"/>
                <p:cNvGrpSpPr/>
                <p:nvPr/>
              </p:nvGrpSpPr>
              <p:grpSpPr>
                <a:xfrm>
                  <a:off x="2838475" y="2794333"/>
                  <a:ext cx="259185" cy="98232"/>
                  <a:chOff x="2838475" y="2794333"/>
                  <a:chExt cx="259185" cy="98232"/>
                </a:xfrm>
              </p:grpSpPr>
              <p:sp>
                <p:nvSpPr>
                  <p:cNvPr id="9835" name="Google Shape;9835;p124"/>
                  <p:cNvSpPr/>
                  <p:nvPr/>
                </p:nvSpPr>
                <p:spPr>
                  <a:xfrm>
                    <a:off x="2845042" y="2800896"/>
                    <a:ext cx="246122" cy="85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63" h="18698" extrusionOk="0">
                        <a:moveTo>
                          <a:pt x="53821" y="1"/>
                        </a:moveTo>
                        <a:cubicBezTo>
                          <a:pt x="53687" y="1"/>
                          <a:pt x="53579" y="108"/>
                          <a:pt x="53579" y="243"/>
                        </a:cubicBezTo>
                        <a:cubicBezTo>
                          <a:pt x="53579" y="3946"/>
                          <a:pt x="50564" y="6961"/>
                          <a:pt x="46861" y="6961"/>
                        </a:cubicBezTo>
                        <a:lnTo>
                          <a:pt x="6451" y="6961"/>
                        </a:lnTo>
                        <a:cubicBezTo>
                          <a:pt x="2895" y="6961"/>
                          <a:pt x="0" y="9857"/>
                          <a:pt x="0" y="13412"/>
                        </a:cubicBezTo>
                        <a:lnTo>
                          <a:pt x="0" y="18455"/>
                        </a:lnTo>
                        <a:cubicBezTo>
                          <a:pt x="0" y="18590"/>
                          <a:pt x="109" y="18697"/>
                          <a:pt x="242" y="18697"/>
                        </a:cubicBezTo>
                        <a:cubicBezTo>
                          <a:pt x="379" y="18697"/>
                          <a:pt x="487" y="18590"/>
                          <a:pt x="486" y="18455"/>
                        </a:cubicBezTo>
                        <a:lnTo>
                          <a:pt x="486" y="13412"/>
                        </a:lnTo>
                        <a:cubicBezTo>
                          <a:pt x="486" y="10122"/>
                          <a:pt x="3162" y="7447"/>
                          <a:pt x="6451" y="7447"/>
                        </a:cubicBezTo>
                        <a:lnTo>
                          <a:pt x="46858" y="7447"/>
                        </a:lnTo>
                        <a:cubicBezTo>
                          <a:pt x="50831" y="7447"/>
                          <a:pt x="54063" y="4215"/>
                          <a:pt x="54063" y="243"/>
                        </a:cubicBezTo>
                        <a:cubicBezTo>
                          <a:pt x="54063" y="108"/>
                          <a:pt x="53954" y="1"/>
                          <a:pt x="53821" y="1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36" name="Google Shape;9836;p124"/>
                  <p:cNvSpPr/>
                  <p:nvPr/>
                </p:nvSpPr>
                <p:spPr>
                  <a:xfrm>
                    <a:off x="3082301" y="2794333"/>
                    <a:ext cx="15360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3373" extrusionOk="0">
                        <a:moveTo>
                          <a:pt x="1687" y="0"/>
                        </a:moveTo>
                        <a:cubicBezTo>
                          <a:pt x="755" y="0"/>
                          <a:pt x="0" y="754"/>
                          <a:pt x="0" y="1687"/>
                        </a:cubicBezTo>
                        <a:cubicBezTo>
                          <a:pt x="0" y="2619"/>
                          <a:pt x="755" y="3373"/>
                          <a:pt x="1687" y="3373"/>
                        </a:cubicBezTo>
                        <a:cubicBezTo>
                          <a:pt x="2619" y="3370"/>
                          <a:pt x="3373" y="2617"/>
                          <a:pt x="3373" y="1687"/>
                        </a:cubicBezTo>
                        <a:cubicBezTo>
                          <a:pt x="3373" y="754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37" name="Google Shape;9837;p124"/>
                  <p:cNvSpPr/>
                  <p:nvPr/>
                </p:nvSpPr>
                <p:spPr>
                  <a:xfrm>
                    <a:off x="2838475" y="2877210"/>
                    <a:ext cx="15351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3373" extrusionOk="0">
                        <a:moveTo>
                          <a:pt x="1685" y="1"/>
                        </a:moveTo>
                        <a:cubicBezTo>
                          <a:pt x="753" y="1"/>
                          <a:pt x="0" y="754"/>
                          <a:pt x="0" y="1686"/>
                        </a:cubicBezTo>
                        <a:cubicBezTo>
                          <a:pt x="0" y="2618"/>
                          <a:pt x="753" y="3372"/>
                          <a:pt x="1685" y="3372"/>
                        </a:cubicBezTo>
                        <a:cubicBezTo>
                          <a:pt x="2617" y="3372"/>
                          <a:pt x="3372" y="2616"/>
                          <a:pt x="3372" y="1686"/>
                        </a:cubicBezTo>
                        <a:cubicBezTo>
                          <a:pt x="3372" y="754"/>
                          <a:pt x="2617" y="1"/>
                          <a:pt x="1685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838" name="Google Shape;9838;p124"/>
                <p:cNvGrpSpPr/>
                <p:nvPr/>
              </p:nvGrpSpPr>
              <p:grpSpPr>
                <a:xfrm>
                  <a:off x="2977852" y="2595741"/>
                  <a:ext cx="224343" cy="182054"/>
                  <a:chOff x="2977852" y="2595741"/>
                  <a:chExt cx="224343" cy="182054"/>
                </a:xfrm>
              </p:grpSpPr>
              <p:sp>
                <p:nvSpPr>
                  <p:cNvPr id="9839" name="Google Shape;9839;p124"/>
                  <p:cNvSpPr/>
                  <p:nvPr/>
                </p:nvSpPr>
                <p:spPr>
                  <a:xfrm>
                    <a:off x="2977852" y="2595741"/>
                    <a:ext cx="224343" cy="182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9" h="39990" extrusionOk="0">
                        <a:moveTo>
                          <a:pt x="7995" y="1"/>
                        </a:moveTo>
                        <a:cubicBezTo>
                          <a:pt x="3580" y="1"/>
                          <a:pt x="0" y="3580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9"/>
                          <a:pt x="7995" y="39989"/>
                        </a:cubicBezTo>
                        <a:lnTo>
                          <a:pt x="41282" y="39989"/>
                        </a:lnTo>
                        <a:cubicBezTo>
                          <a:pt x="45698" y="39989"/>
                          <a:pt x="49278" y="36409"/>
                          <a:pt x="49278" y="31993"/>
                        </a:cubicBezTo>
                        <a:lnTo>
                          <a:pt x="49278" y="7995"/>
                        </a:lnTo>
                        <a:cubicBezTo>
                          <a:pt x="49278" y="3580"/>
                          <a:pt x="45698" y="1"/>
                          <a:pt x="41282" y="1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657E9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40" name="Google Shape;9840;p124"/>
                  <p:cNvSpPr/>
                  <p:nvPr/>
                </p:nvSpPr>
                <p:spPr>
                  <a:xfrm>
                    <a:off x="3020572" y="2686181"/>
                    <a:ext cx="140326" cy="11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24" h="243" extrusionOk="0">
                        <a:moveTo>
                          <a:pt x="123" y="1"/>
                        </a:moveTo>
                        <a:cubicBezTo>
                          <a:pt x="57" y="1"/>
                          <a:pt x="1" y="55"/>
                          <a:pt x="1" y="121"/>
                        </a:cubicBezTo>
                        <a:cubicBezTo>
                          <a:pt x="1" y="187"/>
                          <a:pt x="57" y="243"/>
                          <a:pt x="123" y="243"/>
                        </a:cubicBezTo>
                        <a:lnTo>
                          <a:pt x="30703" y="243"/>
                        </a:lnTo>
                        <a:cubicBezTo>
                          <a:pt x="30769" y="243"/>
                          <a:pt x="30824" y="187"/>
                          <a:pt x="30824" y="121"/>
                        </a:cubicBezTo>
                        <a:cubicBezTo>
                          <a:pt x="30824" y="55"/>
                          <a:pt x="30769" y="1"/>
                          <a:pt x="30703" y="1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9841" name="Google Shape;9841;p124"/>
            <p:cNvGrpSpPr/>
            <p:nvPr/>
          </p:nvGrpSpPr>
          <p:grpSpPr>
            <a:xfrm>
              <a:off x="2389399" y="3100241"/>
              <a:ext cx="812796" cy="296869"/>
              <a:chOff x="2389399" y="3100241"/>
              <a:chExt cx="812796" cy="296869"/>
            </a:xfrm>
          </p:grpSpPr>
          <p:grpSp>
            <p:nvGrpSpPr>
              <p:cNvPr id="9842" name="Google Shape;9842;p124"/>
              <p:cNvGrpSpPr/>
              <p:nvPr/>
            </p:nvGrpSpPr>
            <p:grpSpPr>
              <a:xfrm>
                <a:off x="2683630" y="3100241"/>
                <a:ext cx="224334" cy="296869"/>
                <a:chOff x="2683630" y="3100241"/>
                <a:chExt cx="224334" cy="296869"/>
              </a:xfrm>
            </p:grpSpPr>
            <p:grpSp>
              <p:nvGrpSpPr>
                <p:cNvPr id="9843" name="Google Shape;9843;p124"/>
                <p:cNvGrpSpPr/>
                <p:nvPr/>
              </p:nvGrpSpPr>
              <p:grpSpPr>
                <a:xfrm>
                  <a:off x="2788083" y="3100241"/>
                  <a:ext cx="15356" cy="98237"/>
                  <a:chOff x="2788083" y="3100241"/>
                  <a:chExt cx="15356" cy="98237"/>
                </a:xfrm>
              </p:grpSpPr>
              <p:sp>
                <p:nvSpPr>
                  <p:cNvPr id="9844" name="Google Shape;9844;p124"/>
                  <p:cNvSpPr/>
                  <p:nvPr/>
                </p:nvSpPr>
                <p:spPr>
                  <a:xfrm>
                    <a:off x="2794655" y="3106808"/>
                    <a:ext cx="2213" cy="851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" h="18697" extrusionOk="0">
                        <a:moveTo>
                          <a:pt x="243" y="1"/>
                        </a:moveTo>
                        <a:cubicBezTo>
                          <a:pt x="108" y="1"/>
                          <a:pt x="1" y="109"/>
                          <a:pt x="1" y="243"/>
                        </a:cubicBezTo>
                        <a:lnTo>
                          <a:pt x="1" y="18455"/>
                        </a:lnTo>
                        <a:cubicBezTo>
                          <a:pt x="1" y="18588"/>
                          <a:pt x="108" y="18697"/>
                          <a:pt x="243" y="18697"/>
                        </a:cubicBezTo>
                        <a:cubicBezTo>
                          <a:pt x="377" y="18697"/>
                          <a:pt x="485" y="18588"/>
                          <a:pt x="485" y="18455"/>
                        </a:cubicBezTo>
                        <a:lnTo>
                          <a:pt x="485" y="243"/>
                        </a:lnTo>
                        <a:cubicBezTo>
                          <a:pt x="485" y="109"/>
                          <a:pt x="377" y="1"/>
                          <a:pt x="243" y="1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45" name="Google Shape;9845;p124"/>
                  <p:cNvSpPr/>
                  <p:nvPr/>
                </p:nvSpPr>
                <p:spPr>
                  <a:xfrm>
                    <a:off x="2788083" y="3183117"/>
                    <a:ext cx="15356" cy="1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3" h="3374" extrusionOk="0">
                        <a:moveTo>
                          <a:pt x="1687" y="0"/>
                        </a:moveTo>
                        <a:cubicBezTo>
                          <a:pt x="755" y="0"/>
                          <a:pt x="1" y="755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8" y="3373"/>
                          <a:pt x="3372" y="2619"/>
                          <a:pt x="3372" y="1687"/>
                        </a:cubicBezTo>
                        <a:cubicBezTo>
                          <a:pt x="3372" y="755"/>
                          <a:pt x="2618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46" name="Google Shape;9846;p124"/>
                  <p:cNvSpPr/>
                  <p:nvPr/>
                </p:nvSpPr>
                <p:spPr>
                  <a:xfrm>
                    <a:off x="2788083" y="3100241"/>
                    <a:ext cx="15356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3" h="3373" extrusionOk="0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8" y="3372"/>
                          <a:pt x="3372" y="2618"/>
                          <a:pt x="3372" y="1686"/>
                        </a:cubicBezTo>
                        <a:cubicBezTo>
                          <a:pt x="3372" y="754"/>
                          <a:pt x="2618" y="1"/>
                          <a:pt x="1687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847" name="Google Shape;9847;p124"/>
                <p:cNvGrpSpPr/>
                <p:nvPr/>
              </p:nvGrpSpPr>
              <p:grpSpPr>
                <a:xfrm>
                  <a:off x="2683630" y="3215065"/>
                  <a:ext cx="224334" cy="182045"/>
                  <a:chOff x="2683630" y="3215065"/>
                  <a:chExt cx="224334" cy="182045"/>
                </a:xfrm>
              </p:grpSpPr>
              <p:sp>
                <p:nvSpPr>
                  <p:cNvPr id="9848" name="Google Shape;9848;p124"/>
                  <p:cNvSpPr/>
                  <p:nvPr/>
                </p:nvSpPr>
                <p:spPr>
                  <a:xfrm>
                    <a:off x="2683630" y="3215065"/>
                    <a:ext cx="224334" cy="182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7" h="39988" extrusionOk="0">
                        <a:moveTo>
                          <a:pt x="7996" y="0"/>
                        </a:moveTo>
                        <a:cubicBezTo>
                          <a:pt x="3580" y="0"/>
                          <a:pt x="0" y="3579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8"/>
                          <a:pt x="7996" y="39988"/>
                        </a:cubicBezTo>
                        <a:lnTo>
                          <a:pt x="41280" y="39988"/>
                        </a:lnTo>
                        <a:cubicBezTo>
                          <a:pt x="45697" y="39988"/>
                          <a:pt x="49277" y="36409"/>
                          <a:pt x="49277" y="31993"/>
                        </a:cubicBezTo>
                        <a:lnTo>
                          <a:pt x="49277" y="7995"/>
                        </a:lnTo>
                        <a:cubicBezTo>
                          <a:pt x="49277" y="3579"/>
                          <a:pt x="45697" y="0"/>
                          <a:pt x="41280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869FB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49" name="Google Shape;9849;p124"/>
                  <p:cNvSpPr/>
                  <p:nvPr/>
                </p:nvSpPr>
                <p:spPr>
                  <a:xfrm>
                    <a:off x="2724889" y="3305500"/>
                    <a:ext cx="140331" cy="11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25" h="243" extrusionOk="0">
                        <a:moveTo>
                          <a:pt x="121" y="0"/>
                        </a:moveTo>
                        <a:cubicBezTo>
                          <a:pt x="55" y="0"/>
                          <a:pt x="0" y="55"/>
                          <a:pt x="0" y="122"/>
                        </a:cubicBezTo>
                        <a:cubicBezTo>
                          <a:pt x="0" y="188"/>
                          <a:pt x="55" y="242"/>
                          <a:pt x="121" y="242"/>
                        </a:cubicBezTo>
                        <a:lnTo>
                          <a:pt x="30701" y="242"/>
                        </a:lnTo>
                        <a:cubicBezTo>
                          <a:pt x="30769" y="242"/>
                          <a:pt x="30824" y="190"/>
                          <a:pt x="30823" y="122"/>
                        </a:cubicBezTo>
                        <a:cubicBezTo>
                          <a:pt x="30823" y="56"/>
                          <a:pt x="30767" y="0"/>
                          <a:pt x="30701" y="0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9850" name="Google Shape;9850;p124"/>
              <p:cNvGrpSpPr/>
              <p:nvPr/>
            </p:nvGrpSpPr>
            <p:grpSpPr>
              <a:xfrm>
                <a:off x="2389399" y="3100241"/>
                <a:ext cx="363638" cy="296869"/>
                <a:chOff x="2389399" y="3100241"/>
                <a:chExt cx="363638" cy="296869"/>
              </a:xfrm>
            </p:grpSpPr>
            <p:grpSp>
              <p:nvGrpSpPr>
                <p:cNvPr id="9851" name="Google Shape;9851;p124"/>
                <p:cNvGrpSpPr/>
                <p:nvPr/>
              </p:nvGrpSpPr>
              <p:grpSpPr>
                <a:xfrm>
                  <a:off x="2493852" y="3100241"/>
                  <a:ext cx="259185" cy="98237"/>
                  <a:chOff x="2493852" y="3100241"/>
                  <a:chExt cx="259185" cy="98237"/>
                </a:xfrm>
              </p:grpSpPr>
              <p:sp>
                <p:nvSpPr>
                  <p:cNvPr id="9852" name="Google Shape;9852;p124"/>
                  <p:cNvSpPr/>
                  <p:nvPr/>
                </p:nvSpPr>
                <p:spPr>
                  <a:xfrm>
                    <a:off x="2500428" y="3106803"/>
                    <a:ext cx="246126" cy="85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64" h="18698" extrusionOk="0">
                        <a:moveTo>
                          <a:pt x="53821" y="0"/>
                        </a:moveTo>
                        <a:cubicBezTo>
                          <a:pt x="53686" y="0"/>
                          <a:pt x="53579" y="109"/>
                          <a:pt x="53579" y="242"/>
                        </a:cubicBezTo>
                        <a:lnTo>
                          <a:pt x="53579" y="5286"/>
                        </a:lnTo>
                        <a:cubicBezTo>
                          <a:pt x="53579" y="8576"/>
                          <a:pt x="50903" y="11250"/>
                          <a:pt x="47614" y="11250"/>
                        </a:cubicBezTo>
                        <a:lnTo>
                          <a:pt x="7205" y="11250"/>
                        </a:lnTo>
                        <a:cubicBezTo>
                          <a:pt x="3232" y="11250"/>
                          <a:pt x="0" y="14484"/>
                          <a:pt x="0" y="18456"/>
                        </a:cubicBezTo>
                        <a:cubicBezTo>
                          <a:pt x="0" y="18589"/>
                          <a:pt x="109" y="18698"/>
                          <a:pt x="242" y="18698"/>
                        </a:cubicBezTo>
                        <a:cubicBezTo>
                          <a:pt x="376" y="18698"/>
                          <a:pt x="485" y="18589"/>
                          <a:pt x="485" y="18456"/>
                        </a:cubicBezTo>
                        <a:cubicBezTo>
                          <a:pt x="485" y="14751"/>
                          <a:pt x="3499" y="11736"/>
                          <a:pt x="7202" y="11736"/>
                        </a:cubicBezTo>
                        <a:lnTo>
                          <a:pt x="47612" y="11736"/>
                        </a:lnTo>
                        <a:cubicBezTo>
                          <a:pt x="51169" y="11736"/>
                          <a:pt x="54063" y="8843"/>
                          <a:pt x="54063" y="5286"/>
                        </a:cubicBezTo>
                        <a:lnTo>
                          <a:pt x="54063" y="242"/>
                        </a:lnTo>
                        <a:cubicBezTo>
                          <a:pt x="54063" y="109"/>
                          <a:pt x="53955" y="0"/>
                          <a:pt x="53821" y="0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53" name="Google Shape;9853;p124"/>
                  <p:cNvSpPr/>
                  <p:nvPr/>
                </p:nvSpPr>
                <p:spPr>
                  <a:xfrm>
                    <a:off x="2493852" y="3183117"/>
                    <a:ext cx="15360" cy="1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3374" extrusionOk="0">
                        <a:moveTo>
                          <a:pt x="1687" y="0"/>
                        </a:moveTo>
                        <a:cubicBezTo>
                          <a:pt x="755" y="0"/>
                          <a:pt x="1" y="755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9" y="3373"/>
                          <a:pt x="3374" y="2619"/>
                          <a:pt x="3374" y="1687"/>
                        </a:cubicBezTo>
                        <a:cubicBezTo>
                          <a:pt x="3374" y="755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54" name="Google Shape;9854;p124"/>
                  <p:cNvSpPr/>
                  <p:nvPr/>
                </p:nvSpPr>
                <p:spPr>
                  <a:xfrm>
                    <a:off x="2737686" y="3100241"/>
                    <a:ext cx="15351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3373" extrusionOk="0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9" y="3372"/>
                          <a:pt x="3372" y="2618"/>
                          <a:pt x="3372" y="1686"/>
                        </a:cubicBezTo>
                        <a:cubicBezTo>
                          <a:pt x="3372" y="754"/>
                          <a:pt x="2619" y="1"/>
                          <a:pt x="1687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855" name="Google Shape;9855;p124"/>
                <p:cNvGrpSpPr/>
                <p:nvPr/>
              </p:nvGrpSpPr>
              <p:grpSpPr>
                <a:xfrm>
                  <a:off x="2389399" y="3215065"/>
                  <a:ext cx="224343" cy="182045"/>
                  <a:chOff x="2389399" y="3215065"/>
                  <a:chExt cx="224343" cy="182045"/>
                </a:xfrm>
              </p:grpSpPr>
              <p:sp>
                <p:nvSpPr>
                  <p:cNvPr id="9856" name="Google Shape;9856;p124"/>
                  <p:cNvSpPr/>
                  <p:nvPr/>
                </p:nvSpPr>
                <p:spPr>
                  <a:xfrm>
                    <a:off x="2389399" y="3215065"/>
                    <a:ext cx="224343" cy="182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9" h="39988" extrusionOk="0">
                        <a:moveTo>
                          <a:pt x="7997" y="0"/>
                        </a:moveTo>
                        <a:cubicBezTo>
                          <a:pt x="3580" y="0"/>
                          <a:pt x="0" y="3579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8"/>
                          <a:pt x="7997" y="39988"/>
                        </a:cubicBezTo>
                        <a:lnTo>
                          <a:pt x="41282" y="39988"/>
                        </a:lnTo>
                        <a:cubicBezTo>
                          <a:pt x="45697" y="39988"/>
                          <a:pt x="49277" y="36409"/>
                          <a:pt x="49277" y="31993"/>
                        </a:cubicBezTo>
                        <a:lnTo>
                          <a:pt x="49277" y="7995"/>
                        </a:lnTo>
                        <a:cubicBezTo>
                          <a:pt x="49278" y="3579"/>
                          <a:pt x="45697" y="0"/>
                          <a:pt x="41282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869FB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57" name="Google Shape;9857;p124"/>
                  <p:cNvSpPr/>
                  <p:nvPr/>
                </p:nvSpPr>
                <p:spPr>
                  <a:xfrm>
                    <a:off x="2430630" y="3305500"/>
                    <a:ext cx="140331" cy="11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25" h="243" extrusionOk="0">
                        <a:moveTo>
                          <a:pt x="123" y="0"/>
                        </a:moveTo>
                        <a:cubicBezTo>
                          <a:pt x="57" y="0"/>
                          <a:pt x="1" y="55"/>
                          <a:pt x="1" y="122"/>
                        </a:cubicBezTo>
                        <a:cubicBezTo>
                          <a:pt x="1" y="188"/>
                          <a:pt x="57" y="242"/>
                          <a:pt x="123" y="242"/>
                        </a:cubicBezTo>
                        <a:lnTo>
                          <a:pt x="30702" y="242"/>
                        </a:lnTo>
                        <a:cubicBezTo>
                          <a:pt x="30771" y="242"/>
                          <a:pt x="30825" y="190"/>
                          <a:pt x="30823" y="122"/>
                        </a:cubicBezTo>
                        <a:cubicBezTo>
                          <a:pt x="30823" y="56"/>
                          <a:pt x="30769" y="0"/>
                          <a:pt x="30702" y="0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9858" name="Google Shape;9858;p124"/>
              <p:cNvGrpSpPr/>
              <p:nvPr/>
            </p:nvGrpSpPr>
            <p:grpSpPr>
              <a:xfrm>
                <a:off x="2838475" y="3100241"/>
                <a:ext cx="363719" cy="296869"/>
                <a:chOff x="2838475" y="3100241"/>
                <a:chExt cx="363719" cy="296869"/>
              </a:xfrm>
            </p:grpSpPr>
            <p:grpSp>
              <p:nvGrpSpPr>
                <p:cNvPr id="9859" name="Google Shape;9859;p124"/>
                <p:cNvGrpSpPr/>
                <p:nvPr/>
              </p:nvGrpSpPr>
              <p:grpSpPr>
                <a:xfrm>
                  <a:off x="2838475" y="3100241"/>
                  <a:ext cx="259185" cy="98237"/>
                  <a:chOff x="2838475" y="3100241"/>
                  <a:chExt cx="259185" cy="98237"/>
                </a:xfrm>
              </p:grpSpPr>
              <p:sp>
                <p:nvSpPr>
                  <p:cNvPr id="9860" name="Google Shape;9860;p124"/>
                  <p:cNvSpPr/>
                  <p:nvPr/>
                </p:nvSpPr>
                <p:spPr>
                  <a:xfrm>
                    <a:off x="2845042" y="3106803"/>
                    <a:ext cx="246131" cy="85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65" h="18698" extrusionOk="0">
                        <a:moveTo>
                          <a:pt x="242" y="0"/>
                        </a:moveTo>
                        <a:cubicBezTo>
                          <a:pt x="109" y="0"/>
                          <a:pt x="0" y="109"/>
                          <a:pt x="0" y="242"/>
                        </a:cubicBezTo>
                        <a:lnTo>
                          <a:pt x="0" y="5286"/>
                        </a:lnTo>
                        <a:cubicBezTo>
                          <a:pt x="0" y="8843"/>
                          <a:pt x="2895" y="11736"/>
                          <a:pt x="6451" y="11736"/>
                        </a:cubicBezTo>
                        <a:lnTo>
                          <a:pt x="46862" y="11736"/>
                        </a:lnTo>
                        <a:cubicBezTo>
                          <a:pt x="50567" y="11736"/>
                          <a:pt x="53580" y="14751"/>
                          <a:pt x="53580" y="18456"/>
                        </a:cubicBezTo>
                        <a:cubicBezTo>
                          <a:pt x="53580" y="18589"/>
                          <a:pt x="53689" y="18698"/>
                          <a:pt x="53822" y="18698"/>
                        </a:cubicBezTo>
                        <a:cubicBezTo>
                          <a:pt x="53957" y="18698"/>
                          <a:pt x="54064" y="18589"/>
                          <a:pt x="54063" y="18456"/>
                        </a:cubicBezTo>
                        <a:cubicBezTo>
                          <a:pt x="54063" y="14484"/>
                          <a:pt x="50831" y="11250"/>
                          <a:pt x="46858" y="11250"/>
                        </a:cubicBezTo>
                        <a:lnTo>
                          <a:pt x="6449" y="11250"/>
                        </a:lnTo>
                        <a:cubicBezTo>
                          <a:pt x="3160" y="11250"/>
                          <a:pt x="484" y="8576"/>
                          <a:pt x="484" y="5286"/>
                        </a:cubicBezTo>
                        <a:lnTo>
                          <a:pt x="484" y="242"/>
                        </a:lnTo>
                        <a:cubicBezTo>
                          <a:pt x="484" y="109"/>
                          <a:pt x="376" y="0"/>
                          <a:pt x="242" y="0"/>
                        </a:cubicBezTo>
                        <a:close/>
                      </a:path>
                    </a:pathLst>
                  </a:custGeom>
                  <a:solidFill>
                    <a:srgbClr val="9FA0A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61" name="Google Shape;9861;p124"/>
                  <p:cNvSpPr/>
                  <p:nvPr/>
                </p:nvSpPr>
                <p:spPr>
                  <a:xfrm>
                    <a:off x="3082301" y="3183117"/>
                    <a:ext cx="15360" cy="1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4" h="3374" extrusionOk="0">
                        <a:moveTo>
                          <a:pt x="1687" y="0"/>
                        </a:moveTo>
                        <a:cubicBezTo>
                          <a:pt x="755" y="0"/>
                          <a:pt x="0" y="755"/>
                          <a:pt x="0" y="1687"/>
                        </a:cubicBezTo>
                        <a:cubicBezTo>
                          <a:pt x="0" y="2619"/>
                          <a:pt x="755" y="3373"/>
                          <a:pt x="1687" y="3373"/>
                        </a:cubicBezTo>
                        <a:cubicBezTo>
                          <a:pt x="2619" y="3373"/>
                          <a:pt x="3373" y="2619"/>
                          <a:pt x="3373" y="1687"/>
                        </a:cubicBezTo>
                        <a:cubicBezTo>
                          <a:pt x="3373" y="755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62" name="Google Shape;9862;p124"/>
                  <p:cNvSpPr/>
                  <p:nvPr/>
                </p:nvSpPr>
                <p:spPr>
                  <a:xfrm>
                    <a:off x="2838475" y="3100241"/>
                    <a:ext cx="15351" cy="15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3373" extrusionOk="0">
                        <a:moveTo>
                          <a:pt x="1685" y="1"/>
                        </a:moveTo>
                        <a:cubicBezTo>
                          <a:pt x="753" y="1"/>
                          <a:pt x="0" y="754"/>
                          <a:pt x="0" y="1686"/>
                        </a:cubicBezTo>
                        <a:cubicBezTo>
                          <a:pt x="0" y="2618"/>
                          <a:pt x="753" y="3372"/>
                          <a:pt x="1685" y="3372"/>
                        </a:cubicBezTo>
                        <a:cubicBezTo>
                          <a:pt x="2617" y="3372"/>
                          <a:pt x="3372" y="2618"/>
                          <a:pt x="3372" y="1686"/>
                        </a:cubicBezTo>
                        <a:cubicBezTo>
                          <a:pt x="3372" y="754"/>
                          <a:pt x="2617" y="1"/>
                          <a:pt x="1685" y="1"/>
                        </a:cubicBezTo>
                        <a:close/>
                      </a:path>
                    </a:pathLst>
                  </a:custGeom>
                  <a:solidFill>
                    <a:srgbClr val="435D74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9863" name="Google Shape;9863;p124"/>
                <p:cNvGrpSpPr/>
                <p:nvPr/>
              </p:nvGrpSpPr>
              <p:grpSpPr>
                <a:xfrm>
                  <a:off x="2977852" y="3215065"/>
                  <a:ext cx="224343" cy="182045"/>
                  <a:chOff x="2977852" y="3215065"/>
                  <a:chExt cx="224343" cy="182045"/>
                </a:xfrm>
              </p:grpSpPr>
              <p:sp>
                <p:nvSpPr>
                  <p:cNvPr id="9864" name="Google Shape;9864;p124"/>
                  <p:cNvSpPr/>
                  <p:nvPr/>
                </p:nvSpPr>
                <p:spPr>
                  <a:xfrm>
                    <a:off x="2977852" y="3215065"/>
                    <a:ext cx="224343" cy="182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9" h="39988" extrusionOk="0">
                        <a:moveTo>
                          <a:pt x="7995" y="0"/>
                        </a:moveTo>
                        <a:cubicBezTo>
                          <a:pt x="3580" y="0"/>
                          <a:pt x="0" y="3579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8"/>
                          <a:pt x="7995" y="39988"/>
                        </a:cubicBezTo>
                        <a:lnTo>
                          <a:pt x="41282" y="39988"/>
                        </a:lnTo>
                        <a:cubicBezTo>
                          <a:pt x="45698" y="39988"/>
                          <a:pt x="49278" y="36409"/>
                          <a:pt x="49278" y="31993"/>
                        </a:cubicBezTo>
                        <a:lnTo>
                          <a:pt x="49278" y="7995"/>
                        </a:lnTo>
                        <a:cubicBezTo>
                          <a:pt x="49278" y="3579"/>
                          <a:pt x="45698" y="0"/>
                          <a:pt x="41282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rgbClr val="869FB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65" name="Google Shape;9865;p124"/>
                  <p:cNvSpPr/>
                  <p:nvPr/>
                </p:nvSpPr>
                <p:spPr>
                  <a:xfrm>
                    <a:off x="3020598" y="3305519"/>
                    <a:ext cx="140326" cy="11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24" h="243" extrusionOk="0">
                        <a:moveTo>
                          <a:pt x="123" y="1"/>
                        </a:moveTo>
                        <a:cubicBezTo>
                          <a:pt x="57" y="1"/>
                          <a:pt x="1" y="55"/>
                          <a:pt x="1" y="121"/>
                        </a:cubicBezTo>
                        <a:cubicBezTo>
                          <a:pt x="1" y="187"/>
                          <a:pt x="57" y="243"/>
                          <a:pt x="123" y="243"/>
                        </a:cubicBezTo>
                        <a:lnTo>
                          <a:pt x="30703" y="243"/>
                        </a:lnTo>
                        <a:cubicBezTo>
                          <a:pt x="30769" y="243"/>
                          <a:pt x="30824" y="187"/>
                          <a:pt x="30824" y="121"/>
                        </a:cubicBezTo>
                        <a:cubicBezTo>
                          <a:pt x="30824" y="55"/>
                          <a:pt x="30769" y="1"/>
                          <a:pt x="30703" y="1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 defTabSz="1219170">
                      <a:buClr>
                        <a:srgbClr val="000000"/>
                      </a:buClr>
                    </a:pPr>
                    <a:endParaRPr sz="1867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2" name="Google Shape;2938;p122">
            <a:extLst>
              <a:ext uri="{FF2B5EF4-FFF2-40B4-BE49-F238E27FC236}">
                <a16:creationId xmlns:a16="http://schemas.microsoft.com/office/drawing/2014/main" id="{2C55FAE3-67AB-F32C-B85A-44B7B420694A}"/>
              </a:ext>
            </a:extLst>
          </p:cNvPr>
          <p:cNvSpPr txBox="1">
            <a:spLocks/>
          </p:cNvSpPr>
          <p:nvPr/>
        </p:nvSpPr>
        <p:spPr>
          <a:xfrm>
            <a:off x="677024" y="206160"/>
            <a:ext cx="1052767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CL" sz="3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Inconos editables</a:t>
            </a:r>
            <a:endParaRPr lang="es-CL" sz="3600" kern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4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4" name="Google Shape;14144;p134"/>
          <p:cNvSpPr/>
          <p:nvPr/>
        </p:nvSpPr>
        <p:spPr>
          <a:xfrm>
            <a:off x="3805063" y="5089799"/>
            <a:ext cx="460899" cy="461408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145" name="Google Shape;14145;p134"/>
          <p:cNvGrpSpPr/>
          <p:nvPr/>
        </p:nvGrpSpPr>
        <p:grpSpPr>
          <a:xfrm>
            <a:off x="4404357" y="5089799"/>
            <a:ext cx="461408" cy="460899"/>
            <a:chOff x="3303268" y="3817349"/>
            <a:chExt cx="346056" cy="345674"/>
          </a:xfrm>
        </p:grpSpPr>
        <p:sp>
          <p:nvSpPr>
            <p:cNvPr id="14146" name="Google Shape;14146;p134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47" name="Google Shape;14147;p134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48" name="Google Shape;14148;p134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49" name="Google Shape;14149;p134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150" name="Google Shape;14150;p134"/>
          <p:cNvGrpSpPr/>
          <p:nvPr/>
        </p:nvGrpSpPr>
        <p:grpSpPr>
          <a:xfrm>
            <a:off x="5003144" y="5089799"/>
            <a:ext cx="461408" cy="460899"/>
            <a:chOff x="3752358" y="3817349"/>
            <a:chExt cx="346056" cy="345674"/>
          </a:xfrm>
        </p:grpSpPr>
        <p:sp>
          <p:nvSpPr>
            <p:cNvPr id="14151" name="Google Shape;14151;p134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52" name="Google Shape;14152;p134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53" name="Google Shape;14153;p134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54" name="Google Shape;14154;p134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155" name="Google Shape;14155;p134"/>
          <p:cNvGrpSpPr/>
          <p:nvPr/>
        </p:nvGrpSpPr>
        <p:grpSpPr>
          <a:xfrm>
            <a:off x="6800011" y="5089799"/>
            <a:ext cx="461365" cy="460899"/>
            <a:chOff x="5100008" y="3817349"/>
            <a:chExt cx="346024" cy="345674"/>
          </a:xfrm>
        </p:grpSpPr>
        <p:sp>
          <p:nvSpPr>
            <p:cNvPr id="14156" name="Google Shape;14156;p134"/>
            <p:cNvSpPr/>
            <p:nvPr/>
          </p:nvSpPr>
          <p:spPr>
            <a:xfrm>
              <a:off x="5100008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41" y="334"/>
                  </a:moveTo>
                  <a:cubicBezTo>
                    <a:pt x="8251" y="334"/>
                    <a:pt x="10525" y="2608"/>
                    <a:pt x="10525" y="5430"/>
                  </a:cubicBezTo>
                  <a:cubicBezTo>
                    <a:pt x="10525" y="8240"/>
                    <a:pt x="8251" y="10514"/>
                    <a:pt x="5441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41" y="334"/>
                  </a:cubicBezTo>
                  <a:close/>
                  <a:moveTo>
                    <a:pt x="5441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0" y="3989"/>
                    <a:pt x="0" y="5430"/>
                  </a:cubicBezTo>
                  <a:cubicBezTo>
                    <a:pt x="0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41" y="10859"/>
                  </a:cubicBezTo>
                  <a:cubicBezTo>
                    <a:pt x="6882" y="10859"/>
                    <a:pt x="8251" y="10300"/>
                    <a:pt x="9275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5" y="1584"/>
                  </a:cubicBezTo>
                  <a:cubicBezTo>
                    <a:pt x="8251" y="560"/>
                    <a:pt x="6882" y="1"/>
                    <a:pt x="5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57" name="Google Shape;14157;p134"/>
            <p:cNvSpPr/>
            <p:nvPr/>
          </p:nvSpPr>
          <p:spPr>
            <a:xfrm>
              <a:off x="5150777" y="3867767"/>
              <a:ext cx="244486" cy="243690"/>
            </a:xfrm>
            <a:custGeom>
              <a:avLst/>
              <a:gdLst/>
              <a:ahLst/>
              <a:cxnLst/>
              <a:rect l="l" t="t" r="r" b="b"/>
              <a:pathLst>
                <a:path w="7681" h="7656" extrusionOk="0">
                  <a:moveTo>
                    <a:pt x="3823" y="0"/>
                  </a:moveTo>
                  <a:cubicBezTo>
                    <a:pt x="1715" y="0"/>
                    <a:pt x="1" y="1715"/>
                    <a:pt x="1" y="3834"/>
                  </a:cubicBezTo>
                  <a:cubicBezTo>
                    <a:pt x="1" y="4429"/>
                    <a:pt x="132" y="5001"/>
                    <a:pt x="406" y="5537"/>
                  </a:cubicBezTo>
                  <a:lnTo>
                    <a:pt x="13" y="6513"/>
                  </a:lnTo>
                  <a:cubicBezTo>
                    <a:pt x="1" y="6537"/>
                    <a:pt x="1" y="6584"/>
                    <a:pt x="1" y="6632"/>
                  </a:cubicBezTo>
                  <a:cubicBezTo>
                    <a:pt x="13" y="6703"/>
                    <a:pt x="96" y="6751"/>
                    <a:pt x="167" y="6751"/>
                  </a:cubicBezTo>
                  <a:lnTo>
                    <a:pt x="1346" y="6751"/>
                  </a:lnTo>
                  <a:cubicBezTo>
                    <a:pt x="2037" y="7346"/>
                    <a:pt x="2918" y="7656"/>
                    <a:pt x="3823" y="7656"/>
                  </a:cubicBezTo>
                  <a:cubicBezTo>
                    <a:pt x="5942" y="7656"/>
                    <a:pt x="7656" y="5941"/>
                    <a:pt x="7656" y="3834"/>
                  </a:cubicBezTo>
                  <a:cubicBezTo>
                    <a:pt x="7680" y="2382"/>
                    <a:pt x="6847" y="1108"/>
                    <a:pt x="5644" y="465"/>
                  </a:cubicBezTo>
                  <a:cubicBezTo>
                    <a:pt x="5616" y="450"/>
                    <a:pt x="5586" y="444"/>
                    <a:pt x="5558" y="444"/>
                  </a:cubicBezTo>
                  <a:cubicBezTo>
                    <a:pt x="5470" y="444"/>
                    <a:pt x="5394" y="511"/>
                    <a:pt x="5394" y="619"/>
                  </a:cubicBezTo>
                  <a:cubicBezTo>
                    <a:pt x="5394" y="679"/>
                    <a:pt x="5418" y="727"/>
                    <a:pt x="5478" y="762"/>
                  </a:cubicBezTo>
                  <a:cubicBezTo>
                    <a:pt x="6585" y="1358"/>
                    <a:pt x="7323" y="2501"/>
                    <a:pt x="7323" y="3846"/>
                  </a:cubicBezTo>
                  <a:cubicBezTo>
                    <a:pt x="7323" y="5763"/>
                    <a:pt x="5763" y="7323"/>
                    <a:pt x="3846" y="7323"/>
                  </a:cubicBezTo>
                  <a:cubicBezTo>
                    <a:pt x="2989" y="7323"/>
                    <a:pt x="2168" y="7013"/>
                    <a:pt x="1537" y="6453"/>
                  </a:cubicBezTo>
                  <a:cubicBezTo>
                    <a:pt x="1501" y="6418"/>
                    <a:pt x="1465" y="6406"/>
                    <a:pt x="1418" y="6406"/>
                  </a:cubicBezTo>
                  <a:lnTo>
                    <a:pt x="429" y="6406"/>
                  </a:lnTo>
                  <a:lnTo>
                    <a:pt x="763" y="5596"/>
                  </a:lnTo>
                  <a:cubicBezTo>
                    <a:pt x="775" y="5560"/>
                    <a:pt x="775" y="5501"/>
                    <a:pt x="763" y="5453"/>
                  </a:cubicBezTo>
                  <a:cubicBezTo>
                    <a:pt x="489" y="4965"/>
                    <a:pt x="358" y="4394"/>
                    <a:pt x="358" y="3834"/>
                  </a:cubicBezTo>
                  <a:cubicBezTo>
                    <a:pt x="358" y="1905"/>
                    <a:pt x="1918" y="346"/>
                    <a:pt x="3846" y="346"/>
                  </a:cubicBezTo>
                  <a:cubicBezTo>
                    <a:pt x="4144" y="346"/>
                    <a:pt x="4418" y="381"/>
                    <a:pt x="4692" y="453"/>
                  </a:cubicBezTo>
                  <a:cubicBezTo>
                    <a:pt x="4704" y="455"/>
                    <a:pt x="4717" y="457"/>
                    <a:pt x="4729" y="457"/>
                  </a:cubicBezTo>
                  <a:cubicBezTo>
                    <a:pt x="4820" y="457"/>
                    <a:pt x="4894" y="381"/>
                    <a:pt x="4894" y="286"/>
                  </a:cubicBezTo>
                  <a:cubicBezTo>
                    <a:pt x="4894" y="215"/>
                    <a:pt x="4835" y="143"/>
                    <a:pt x="4763" y="119"/>
                  </a:cubicBezTo>
                  <a:cubicBezTo>
                    <a:pt x="4466" y="48"/>
                    <a:pt x="4156" y="0"/>
                    <a:pt x="3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58" name="Google Shape;14158;p134"/>
            <p:cNvSpPr/>
            <p:nvPr/>
          </p:nvSpPr>
          <p:spPr>
            <a:xfrm>
              <a:off x="5201960" y="3941167"/>
              <a:ext cx="135691" cy="91097"/>
            </a:xfrm>
            <a:custGeom>
              <a:avLst/>
              <a:gdLst/>
              <a:ahLst/>
              <a:cxnLst/>
              <a:rect l="l" t="t" r="r" b="b"/>
              <a:pathLst>
                <a:path w="4263" h="2862" extrusionOk="0">
                  <a:moveTo>
                    <a:pt x="4077" y="0"/>
                  </a:moveTo>
                  <a:cubicBezTo>
                    <a:pt x="4039" y="0"/>
                    <a:pt x="4000" y="12"/>
                    <a:pt x="3965" y="40"/>
                  </a:cubicBezTo>
                  <a:lnTo>
                    <a:pt x="2869" y="909"/>
                  </a:lnTo>
                  <a:lnTo>
                    <a:pt x="881" y="909"/>
                  </a:lnTo>
                  <a:cubicBezTo>
                    <a:pt x="810" y="909"/>
                    <a:pt x="750" y="957"/>
                    <a:pt x="714" y="1016"/>
                  </a:cubicBezTo>
                  <a:lnTo>
                    <a:pt x="36" y="2623"/>
                  </a:lnTo>
                  <a:cubicBezTo>
                    <a:pt x="0" y="2695"/>
                    <a:pt x="12" y="2778"/>
                    <a:pt x="72" y="2814"/>
                  </a:cubicBezTo>
                  <a:cubicBezTo>
                    <a:pt x="107" y="2850"/>
                    <a:pt x="155" y="2862"/>
                    <a:pt x="191" y="2862"/>
                  </a:cubicBezTo>
                  <a:cubicBezTo>
                    <a:pt x="226" y="2862"/>
                    <a:pt x="250" y="2850"/>
                    <a:pt x="286" y="2826"/>
                  </a:cubicBezTo>
                  <a:lnTo>
                    <a:pt x="1381" y="2171"/>
                  </a:lnTo>
                  <a:lnTo>
                    <a:pt x="1857" y="2171"/>
                  </a:lnTo>
                  <a:cubicBezTo>
                    <a:pt x="1953" y="2171"/>
                    <a:pt x="2036" y="2100"/>
                    <a:pt x="2036" y="1992"/>
                  </a:cubicBezTo>
                  <a:cubicBezTo>
                    <a:pt x="2036" y="1909"/>
                    <a:pt x="1965" y="1814"/>
                    <a:pt x="1857" y="1814"/>
                  </a:cubicBezTo>
                  <a:lnTo>
                    <a:pt x="1345" y="1814"/>
                  </a:lnTo>
                  <a:cubicBezTo>
                    <a:pt x="1310" y="1814"/>
                    <a:pt x="1286" y="1838"/>
                    <a:pt x="1250" y="1850"/>
                  </a:cubicBezTo>
                  <a:lnTo>
                    <a:pt x="572" y="2266"/>
                  </a:lnTo>
                  <a:lnTo>
                    <a:pt x="1000" y="1254"/>
                  </a:lnTo>
                  <a:lnTo>
                    <a:pt x="2953" y="1254"/>
                  </a:lnTo>
                  <a:cubicBezTo>
                    <a:pt x="2989" y="1254"/>
                    <a:pt x="3024" y="1242"/>
                    <a:pt x="3048" y="1207"/>
                  </a:cubicBezTo>
                  <a:lnTo>
                    <a:pt x="3584" y="778"/>
                  </a:lnTo>
                  <a:lnTo>
                    <a:pt x="3072" y="1814"/>
                  </a:lnTo>
                  <a:lnTo>
                    <a:pt x="2691" y="1814"/>
                  </a:lnTo>
                  <a:cubicBezTo>
                    <a:pt x="2608" y="1814"/>
                    <a:pt x="2512" y="1897"/>
                    <a:pt x="2512" y="1992"/>
                  </a:cubicBezTo>
                  <a:cubicBezTo>
                    <a:pt x="2512" y="2088"/>
                    <a:pt x="2596" y="2183"/>
                    <a:pt x="2691" y="2183"/>
                  </a:cubicBezTo>
                  <a:lnTo>
                    <a:pt x="3167" y="2183"/>
                  </a:lnTo>
                  <a:cubicBezTo>
                    <a:pt x="3227" y="2183"/>
                    <a:pt x="3286" y="2147"/>
                    <a:pt x="3322" y="2088"/>
                  </a:cubicBezTo>
                  <a:lnTo>
                    <a:pt x="4227" y="254"/>
                  </a:lnTo>
                  <a:cubicBezTo>
                    <a:pt x="4263" y="171"/>
                    <a:pt x="4227" y="64"/>
                    <a:pt x="4155" y="16"/>
                  </a:cubicBezTo>
                  <a:cubicBezTo>
                    <a:pt x="4131" y="6"/>
                    <a:pt x="4104" y="0"/>
                    <a:pt x="40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159" name="Google Shape;14159;p134"/>
          <p:cNvGrpSpPr/>
          <p:nvPr/>
        </p:nvGrpSpPr>
        <p:grpSpPr>
          <a:xfrm>
            <a:off x="7998559" y="5089799"/>
            <a:ext cx="460899" cy="460899"/>
            <a:chOff x="5998919" y="3817349"/>
            <a:chExt cx="345674" cy="345674"/>
          </a:xfrm>
        </p:grpSpPr>
        <p:sp>
          <p:nvSpPr>
            <p:cNvPr id="14160" name="Google Shape;14160;p134"/>
            <p:cNvSpPr/>
            <p:nvPr/>
          </p:nvSpPr>
          <p:spPr>
            <a:xfrm>
              <a:off x="5998919" y="3817349"/>
              <a:ext cx="345674" cy="345674"/>
            </a:xfrm>
            <a:custGeom>
              <a:avLst/>
              <a:gdLst/>
              <a:ahLst/>
              <a:cxnLst/>
              <a:rect l="l" t="t" r="r" b="b"/>
              <a:pathLst>
                <a:path w="10860" h="10860" extrusionOk="0">
                  <a:moveTo>
                    <a:pt x="5430" y="334"/>
                  </a:moveTo>
                  <a:cubicBezTo>
                    <a:pt x="8240" y="334"/>
                    <a:pt x="10514" y="2608"/>
                    <a:pt x="10514" y="5430"/>
                  </a:cubicBezTo>
                  <a:cubicBezTo>
                    <a:pt x="10514" y="8240"/>
                    <a:pt x="8240" y="10514"/>
                    <a:pt x="5430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90" y="1"/>
                    <a:pt x="2608" y="560"/>
                    <a:pt x="1584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871"/>
                    <a:pt x="561" y="8240"/>
                    <a:pt x="1584" y="9264"/>
                  </a:cubicBezTo>
                  <a:cubicBezTo>
                    <a:pt x="2620" y="10300"/>
                    <a:pt x="3990" y="10859"/>
                    <a:pt x="5430" y="10859"/>
                  </a:cubicBezTo>
                  <a:cubicBezTo>
                    <a:pt x="6871" y="10859"/>
                    <a:pt x="8240" y="10300"/>
                    <a:pt x="9264" y="9264"/>
                  </a:cubicBezTo>
                  <a:cubicBezTo>
                    <a:pt x="10300" y="8240"/>
                    <a:pt x="10859" y="6871"/>
                    <a:pt x="10859" y="5430"/>
                  </a:cubicBezTo>
                  <a:cubicBezTo>
                    <a:pt x="10859" y="3989"/>
                    <a:pt x="10300" y="2620"/>
                    <a:pt x="9264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61" name="Google Shape;14161;p134"/>
            <p:cNvSpPr/>
            <p:nvPr/>
          </p:nvSpPr>
          <p:spPr>
            <a:xfrm>
              <a:off x="6051980" y="3874579"/>
              <a:ext cx="240698" cy="231595"/>
            </a:xfrm>
            <a:custGeom>
              <a:avLst/>
              <a:gdLst/>
              <a:ahLst/>
              <a:cxnLst/>
              <a:rect l="l" t="t" r="r" b="b"/>
              <a:pathLst>
                <a:path w="7562" h="7276" extrusionOk="0">
                  <a:moveTo>
                    <a:pt x="1680" y="1"/>
                  </a:moveTo>
                  <a:cubicBezTo>
                    <a:pt x="1263" y="1"/>
                    <a:pt x="870" y="167"/>
                    <a:pt x="596" y="441"/>
                  </a:cubicBezTo>
                  <a:cubicBezTo>
                    <a:pt x="1" y="1036"/>
                    <a:pt x="1" y="2013"/>
                    <a:pt x="572" y="2608"/>
                  </a:cubicBezTo>
                  <a:cubicBezTo>
                    <a:pt x="477" y="2930"/>
                    <a:pt x="418" y="3275"/>
                    <a:pt x="418" y="3632"/>
                  </a:cubicBezTo>
                  <a:cubicBezTo>
                    <a:pt x="418" y="5489"/>
                    <a:pt x="1930" y="7013"/>
                    <a:pt x="3787" y="7013"/>
                  </a:cubicBezTo>
                  <a:cubicBezTo>
                    <a:pt x="4144" y="7013"/>
                    <a:pt x="4489" y="6954"/>
                    <a:pt x="4823" y="6847"/>
                  </a:cubicBezTo>
                  <a:cubicBezTo>
                    <a:pt x="5097" y="7132"/>
                    <a:pt x="5490" y="7275"/>
                    <a:pt x="5894" y="7275"/>
                  </a:cubicBezTo>
                  <a:cubicBezTo>
                    <a:pt x="6311" y="7275"/>
                    <a:pt x="6692" y="7109"/>
                    <a:pt x="6978" y="6835"/>
                  </a:cubicBezTo>
                  <a:cubicBezTo>
                    <a:pt x="7561" y="6239"/>
                    <a:pt x="7561" y="5263"/>
                    <a:pt x="6978" y="4656"/>
                  </a:cubicBezTo>
                  <a:cubicBezTo>
                    <a:pt x="7037" y="4454"/>
                    <a:pt x="7085" y="4239"/>
                    <a:pt x="7109" y="4013"/>
                  </a:cubicBezTo>
                  <a:cubicBezTo>
                    <a:pt x="7121" y="3918"/>
                    <a:pt x="7037" y="3822"/>
                    <a:pt x="6942" y="3822"/>
                  </a:cubicBezTo>
                  <a:cubicBezTo>
                    <a:pt x="6859" y="3822"/>
                    <a:pt x="6787" y="3882"/>
                    <a:pt x="6787" y="3977"/>
                  </a:cubicBezTo>
                  <a:cubicBezTo>
                    <a:pt x="6752" y="4192"/>
                    <a:pt x="6704" y="4418"/>
                    <a:pt x="6633" y="4632"/>
                  </a:cubicBezTo>
                  <a:cubicBezTo>
                    <a:pt x="6609" y="4692"/>
                    <a:pt x="6633" y="4763"/>
                    <a:pt x="6680" y="4811"/>
                  </a:cubicBezTo>
                  <a:lnTo>
                    <a:pt x="6740" y="4870"/>
                  </a:lnTo>
                  <a:cubicBezTo>
                    <a:pt x="7204" y="5323"/>
                    <a:pt x="7204" y="6097"/>
                    <a:pt x="6740" y="6561"/>
                  </a:cubicBezTo>
                  <a:cubicBezTo>
                    <a:pt x="6514" y="6787"/>
                    <a:pt x="6204" y="6918"/>
                    <a:pt x="5894" y="6918"/>
                  </a:cubicBezTo>
                  <a:cubicBezTo>
                    <a:pt x="5561" y="6918"/>
                    <a:pt x="5251" y="6787"/>
                    <a:pt x="5025" y="6549"/>
                  </a:cubicBezTo>
                  <a:lnTo>
                    <a:pt x="4978" y="6501"/>
                  </a:lnTo>
                  <a:cubicBezTo>
                    <a:pt x="4954" y="6478"/>
                    <a:pt x="4906" y="6454"/>
                    <a:pt x="4859" y="6454"/>
                  </a:cubicBezTo>
                  <a:cubicBezTo>
                    <a:pt x="4847" y="6454"/>
                    <a:pt x="4823" y="6454"/>
                    <a:pt x="4799" y="6478"/>
                  </a:cubicBezTo>
                  <a:cubicBezTo>
                    <a:pt x="4466" y="6597"/>
                    <a:pt x="4108" y="6656"/>
                    <a:pt x="3751" y="6656"/>
                  </a:cubicBezTo>
                  <a:cubicBezTo>
                    <a:pt x="2084" y="6620"/>
                    <a:pt x="739" y="5251"/>
                    <a:pt x="751" y="3584"/>
                  </a:cubicBezTo>
                  <a:cubicBezTo>
                    <a:pt x="751" y="3239"/>
                    <a:pt x="810" y="2918"/>
                    <a:pt x="929" y="2608"/>
                  </a:cubicBezTo>
                  <a:cubicBezTo>
                    <a:pt x="965" y="2549"/>
                    <a:pt x="929" y="2465"/>
                    <a:pt x="894" y="2429"/>
                  </a:cubicBezTo>
                  <a:lnTo>
                    <a:pt x="834" y="2370"/>
                  </a:lnTo>
                  <a:cubicBezTo>
                    <a:pt x="370" y="1906"/>
                    <a:pt x="370" y="1132"/>
                    <a:pt x="834" y="667"/>
                  </a:cubicBezTo>
                  <a:cubicBezTo>
                    <a:pt x="1049" y="441"/>
                    <a:pt x="1370" y="310"/>
                    <a:pt x="1680" y="310"/>
                  </a:cubicBezTo>
                  <a:cubicBezTo>
                    <a:pt x="2001" y="310"/>
                    <a:pt x="2323" y="441"/>
                    <a:pt x="2537" y="679"/>
                  </a:cubicBezTo>
                  <a:lnTo>
                    <a:pt x="2584" y="727"/>
                  </a:lnTo>
                  <a:cubicBezTo>
                    <a:pt x="2621" y="763"/>
                    <a:pt x="2671" y="779"/>
                    <a:pt x="2719" y="779"/>
                  </a:cubicBezTo>
                  <a:cubicBezTo>
                    <a:pt x="2734" y="779"/>
                    <a:pt x="2749" y="777"/>
                    <a:pt x="2763" y="774"/>
                  </a:cubicBezTo>
                  <a:cubicBezTo>
                    <a:pt x="3096" y="655"/>
                    <a:pt x="3430" y="596"/>
                    <a:pt x="3775" y="596"/>
                  </a:cubicBezTo>
                  <a:cubicBezTo>
                    <a:pt x="5299" y="596"/>
                    <a:pt x="6561" y="1727"/>
                    <a:pt x="6787" y="3203"/>
                  </a:cubicBezTo>
                  <a:cubicBezTo>
                    <a:pt x="6799" y="3287"/>
                    <a:pt x="6871" y="3346"/>
                    <a:pt x="6942" y="3346"/>
                  </a:cubicBezTo>
                  <a:cubicBezTo>
                    <a:pt x="7049" y="3346"/>
                    <a:pt x="7121" y="3263"/>
                    <a:pt x="7109" y="3156"/>
                  </a:cubicBezTo>
                  <a:cubicBezTo>
                    <a:pt x="6871" y="1513"/>
                    <a:pt x="5478" y="263"/>
                    <a:pt x="3775" y="263"/>
                  </a:cubicBezTo>
                  <a:cubicBezTo>
                    <a:pt x="3418" y="263"/>
                    <a:pt x="3073" y="322"/>
                    <a:pt x="2751" y="429"/>
                  </a:cubicBezTo>
                  <a:cubicBezTo>
                    <a:pt x="2465" y="143"/>
                    <a:pt x="2084" y="1"/>
                    <a:pt x="168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62" name="Google Shape;14162;p134"/>
            <p:cNvSpPr/>
            <p:nvPr/>
          </p:nvSpPr>
          <p:spPr>
            <a:xfrm>
              <a:off x="6116786" y="3928404"/>
              <a:ext cx="109941" cy="123946"/>
            </a:xfrm>
            <a:custGeom>
              <a:avLst/>
              <a:gdLst/>
              <a:ahLst/>
              <a:cxnLst/>
              <a:rect l="l" t="t" r="r" b="b"/>
              <a:pathLst>
                <a:path w="3454" h="3894" extrusionOk="0">
                  <a:moveTo>
                    <a:pt x="2322" y="1131"/>
                  </a:moveTo>
                  <a:cubicBezTo>
                    <a:pt x="2334" y="1227"/>
                    <a:pt x="2382" y="1310"/>
                    <a:pt x="2442" y="1393"/>
                  </a:cubicBezTo>
                  <a:cubicBezTo>
                    <a:pt x="2346" y="1369"/>
                    <a:pt x="2263" y="1369"/>
                    <a:pt x="2180" y="1369"/>
                  </a:cubicBezTo>
                  <a:lnTo>
                    <a:pt x="1275" y="1369"/>
                  </a:lnTo>
                  <a:cubicBezTo>
                    <a:pt x="1215" y="1369"/>
                    <a:pt x="1156" y="1334"/>
                    <a:pt x="1156" y="1250"/>
                  </a:cubicBezTo>
                  <a:cubicBezTo>
                    <a:pt x="1156" y="1191"/>
                    <a:pt x="1203" y="1131"/>
                    <a:pt x="1275" y="1131"/>
                  </a:cubicBezTo>
                  <a:close/>
                  <a:moveTo>
                    <a:pt x="1013" y="2489"/>
                  </a:moveTo>
                  <a:lnTo>
                    <a:pt x="1013" y="2489"/>
                  </a:lnTo>
                  <a:cubicBezTo>
                    <a:pt x="1096" y="2501"/>
                    <a:pt x="1191" y="2501"/>
                    <a:pt x="1263" y="2501"/>
                  </a:cubicBezTo>
                  <a:lnTo>
                    <a:pt x="2168" y="2501"/>
                  </a:lnTo>
                  <a:cubicBezTo>
                    <a:pt x="2227" y="2501"/>
                    <a:pt x="2287" y="2548"/>
                    <a:pt x="2287" y="2620"/>
                  </a:cubicBezTo>
                  <a:cubicBezTo>
                    <a:pt x="2287" y="2691"/>
                    <a:pt x="2251" y="2739"/>
                    <a:pt x="2168" y="2739"/>
                  </a:cubicBezTo>
                  <a:lnTo>
                    <a:pt x="1132" y="2739"/>
                  </a:lnTo>
                  <a:cubicBezTo>
                    <a:pt x="1120" y="2655"/>
                    <a:pt x="1072" y="2560"/>
                    <a:pt x="1013" y="2489"/>
                  </a:cubicBezTo>
                  <a:close/>
                  <a:moveTo>
                    <a:pt x="1275" y="0"/>
                  </a:moveTo>
                  <a:cubicBezTo>
                    <a:pt x="572" y="0"/>
                    <a:pt x="13" y="560"/>
                    <a:pt x="1" y="1250"/>
                  </a:cubicBezTo>
                  <a:cubicBezTo>
                    <a:pt x="1" y="1691"/>
                    <a:pt x="203" y="2072"/>
                    <a:pt x="537" y="2298"/>
                  </a:cubicBezTo>
                  <a:cubicBezTo>
                    <a:pt x="239" y="2310"/>
                    <a:pt x="1" y="2560"/>
                    <a:pt x="1" y="2858"/>
                  </a:cubicBezTo>
                  <a:cubicBezTo>
                    <a:pt x="1" y="3429"/>
                    <a:pt x="453" y="3894"/>
                    <a:pt x="1025" y="3894"/>
                  </a:cubicBezTo>
                  <a:lnTo>
                    <a:pt x="2144" y="3894"/>
                  </a:lnTo>
                  <a:cubicBezTo>
                    <a:pt x="2846" y="3894"/>
                    <a:pt x="3406" y="3334"/>
                    <a:pt x="3418" y="2643"/>
                  </a:cubicBezTo>
                  <a:cubicBezTo>
                    <a:pt x="3454" y="2203"/>
                    <a:pt x="3227" y="1822"/>
                    <a:pt x="2906" y="1596"/>
                  </a:cubicBezTo>
                  <a:cubicBezTo>
                    <a:pt x="3204" y="1584"/>
                    <a:pt x="3442" y="1334"/>
                    <a:pt x="3442" y="1036"/>
                  </a:cubicBezTo>
                  <a:cubicBezTo>
                    <a:pt x="3442" y="465"/>
                    <a:pt x="2977" y="0"/>
                    <a:pt x="2406" y="0"/>
                  </a:cubicBezTo>
                  <a:lnTo>
                    <a:pt x="2203" y="0"/>
                  </a:lnTo>
                  <a:cubicBezTo>
                    <a:pt x="2108" y="0"/>
                    <a:pt x="2025" y="84"/>
                    <a:pt x="2025" y="179"/>
                  </a:cubicBezTo>
                  <a:cubicBezTo>
                    <a:pt x="2025" y="274"/>
                    <a:pt x="2096" y="357"/>
                    <a:pt x="2203" y="357"/>
                  </a:cubicBezTo>
                  <a:lnTo>
                    <a:pt x="2406" y="357"/>
                  </a:lnTo>
                  <a:cubicBezTo>
                    <a:pt x="2775" y="357"/>
                    <a:pt x="3096" y="655"/>
                    <a:pt x="3096" y="1036"/>
                  </a:cubicBezTo>
                  <a:cubicBezTo>
                    <a:pt x="3096" y="1167"/>
                    <a:pt x="3001" y="1274"/>
                    <a:pt x="2870" y="1274"/>
                  </a:cubicBezTo>
                  <a:cubicBezTo>
                    <a:pt x="2739" y="1274"/>
                    <a:pt x="2632" y="1167"/>
                    <a:pt x="2632" y="1048"/>
                  </a:cubicBezTo>
                  <a:cubicBezTo>
                    <a:pt x="2632" y="917"/>
                    <a:pt x="2525" y="822"/>
                    <a:pt x="2394" y="822"/>
                  </a:cubicBezTo>
                  <a:lnTo>
                    <a:pt x="1263" y="822"/>
                  </a:lnTo>
                  <a:cubicBezTo>
                    <a:pt x="1013" y="822"/>
                    <a:pt x="798" y="1012"/>
                    <a:pt x="798" y="1274"/>
                  </a:cubicBezTo>
                  <a:cubicBezTo>
                    <a:pt x="787" y="1524"/>
                    <a:pt x="1001" y="1750"/>
                    <a:pt x="1263" y="1750"/>
                  </a:cubicBezTo>
                  <a:lnTo>
                    <a:pt x="2156" y="1750"/>
                  </a:lnTo>
                  <a:cubicBezTo>
                    <a:pt x="2668" y="1750"/>
                    <a:pt x="3084" y="2131"/>
                    <a:pt x="3096" y="2643"/>
                  </a:cubicBezTo>
                  <a:cubicBezTo>
                    <a:pt x="3108" y="3155"/>
                    <a:pt x="2692" y="3572"/>
                    <a:pt x="2192" y="3572"/>
                  </a:cubicBezTo>
                  <a:lnTo>
                    <a:pt x="1037" y="3572"/>
                  </a:lnTo>
                  <a:cubicBezTo>
                    <a:pt x="668" y="3572"/>
                    <a:pt x="358" y="3274"/>
                    <a:pt x="358" y="2905"/>
                  </a:cubicBezTo>
                  <a:cubicBezTo>
                    <a:pt x="358" y="2774"/>
                    <a:pt x="441" y="2667"/>
                    <a:pt x="584" y="2667"/>
                  </a:cubicBezTo>
                  <a:cubicBezTo>
                    <a:pt x="715" y="2667"/>
                    <a:pt x="822" y="2774"/>
                    <a:pt x="822" y="2893"/>
                  </a:cubicBezTo>
                  <a:cubicBezTo>
                    <a:pt x="822" y="3024"/>
                    <a:pt x="918" y="3120"/>
                    <a:pt x="1060" y="3120"/>
                  </a:cubicBezTo>
                  <a:lnTo>
                    <a:pt x="2180" y="3120"/>
                  </a:lnTo>
                  <a:cubicBezTo>
                    <a:pt x="2442" y="3120"/>
                    <a:pt x="2644" y="2917"/>
                    <a:pt x="2644" y="2667"/>
                  </a:cubicBezTo>
                  <a:cubicBezTo>
                    <a:pt x="2656" y="2417"/>
                    <a:pt x="2453" y="2191"/>
                    <a:pt x="2180" y="2191"/>
                  </a:cubicBezTo>
                  <a:lnTo>
                    <a:pt x="1287" y="2191"/>
                  </a:lnTo>
                  <a:cubicBezTo>
                    <a:pt x="787" y="2191"/>
                    <a:pt x="370" y="1810"/>
                    <a:pt x="358" y="1298"/>
                  </a:cubicBezTo>
                  <a:cubicBezTo>
                    <a:pt x="346" y="774"/>
                    <a:pt x="763" y="357"/>
                    <a:pt x="1263" y="357"/>
                  </a:cubicBezTo>
                  <a:lnTo>
                    <a:pt x="1346" y="357"/>
                  </a:lnTo>
                  <a:cubicBezTo>
                    <a:pt x="1441" y="357"/>
                    <a:pt x="1525" y="286"/>
                    <a:pt x="1525" y="179"/>
                  </a:cubicBezTo>
                  <a:cubicBezTo>
                    <a:pt x="1525" y="96"/>
                    <a:pt x="1453" y="0"/>
                    <a:pt x="13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163" name="Google Shape;14163;p134"/>
          <p:cNvGrpSpPr/>
          <p:nvPr/>
        </p:nvGrpSpPr>
        <p:grpSpPr>
          <a:xfrm>
            <a:off x="5601930" y="5089799"/>
            <a:ext cx="461365" cy="460899"/>
            <a:chOff x="4201447" y="3817349"/>
            <a:chExt cx="346024" cy="345674"/>
          </a:xfrm>
        </p:grpSpPr>
        <p:sp>
          <p:nvSpPr>
            <p:cNvPr id="14164" name="Google Shape;14164;p134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65" name="Google Shape;14165;p134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166" name="Google Shape;14166;p134"/>
          <p:cNvGrpSpPr/>
          <p:nvPr/>
        </p:nvGrpSpPr>
        <p:grpSpPr>
          <a:xfrm>
            <a:off x="6201226" y="5089799"/>
            <a:ext cx="461365" cy="460899"/>
            <a:chOff x="4650919" y="3817349"/>
            <a:chExt cx="346024" cy="345674"/>
          </a:xfrm>
        </p:grpSpPr>
        <p:sp>
          <p:nvSpPr>
            <p:cNvPr id="14167" name="Google Shape;14167;p134"/>
            <p:cNvSpPr/>
            <p:nvPr/>
          </p:nvSpPr>
          <p:spPr>
            <a:xfrm>
              <a:off x="4650919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42" y="334"/>
                  </a:moveTo>
                  <a:cubicBezTo>
                    <a:pt x="8251" y="334"/>
                    <a:pt x="10526" y="2608"/>
                    <a:pt x="10526" y="5430"/>
                  </a:cubicBezTo>
                  <a:cubicBezTo>
                    <a:pt x="10526" y="8240"/>
                    <a:pt x="8240" y="10514"/>
                    <a:pt x="5442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42" y="334"/>
                  </a:cubicBezTo>
                  <a:close/>
                  <a:moveTo>
                    <a:pt x="5442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0" y="3989"/>
                    <a:pt x="0" y="5430"/>
                  </a:cubicBezTo>
                  <a:cubicBezTo>
                    <a:pt x="0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42" y="10859"/>
                  </a:cubicBezTo>
                  <a:cubicBezTo>
                    <a:pt x="6882" y="10859"/>
                    <a:pt x="8251" y="10300"/>
                    <a:pt x="9275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5" y="1584"/>
                  </a:cubicBezTo>
                  <a:cubicBezTo>
                    <a:pt x="8251" y="560"/>
                    <a:pt x="6882" y="1"/>
                    <a:pt x="5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68" name="Google Shape;14168;p134"/>
            <p:cNvSpPr/>
            <p:nvPr/>
          </p:nvSpPr>
          <p:spPr>
            <a:xfrm>
              <a:off x="4701305" y="3867386"/>
              <a:ext cx="244486" cy="242958"/>
            </a:xfrm>
            <a:custGeom>
              <a:avLst/>
              <a:gdLst/>
              <a:ahLst/>
              <a:cxnLst/>
              <a:rect l="l" t="t" r="r" b="b"/>
              <a:pathLst>
                <a:path w="7681" h="7633" extrusionOk="0">
                  <a:moveTo>
                    <a:pt x="3835" y="0"/>
                  </a:moveTo>
                  <a:cubicBezTo>
                    <a:pt x="1727" y="0"/>
                    <a:pt x="13" y="1715"/>
                    <a:pt x="13" y="3822"/>
                  </a:cubicBezTo>
                  <a:cubicBezTo>
                    <a:pt x="13" y="4418"/>
                    <a:pt x="144" y="5001"/>
                    <a:pt x="418" y="5537"/>
                  </a:cubicBezTo>
                  <a:lnTo>
                    <a:pt x="25" y="6501"/>
                  </a:lnTo>
                  <a:cubicBezTo>
                    <a:pt x="1" y="6585"/>
                    <a:pt x="13" y="6656"/>
                    <a:pt x="84" y="6704"/>
                  </a:cubicBezTo>
                  <a:cubicBezTo>
                    <a:pt x="120" y="6727"/>
                    <a:pt x="156" y="6727"/>
                    <a:pt x="191" y="6727"/>
                  </a:cubicBezTo>
                  <a:lnTo>
                    <a:pt x="1370" y="6727"/>
                  </a:lnTo>
                  <a:cubicBezTo>
                    <a:pt x="2061" y="7323"/>
                    <a:pt x="2942" y="7632"/>
                    <a:pt x="3847" y="7632"/>
                  </a:cubicBezTo>
                  <a:cubicBezTo>
                    <a:pt x="5966" y="7632"/>
                    <a:pt x="7680" y="5930"/>
                    <a:pt x="7680" y="3810"/>
                  </a:cubicBezTo>
                  <a:cubicBezTo>
                    <a:pt x="7680" y="3096"/>
                    <a:pt x="7454" y="2394"/>
                    <a:pt x="7085" y="1798"/>
                  </a:cubicBezTo>
                  <a:cubicBezTo>
                    <a:pt x="7052" y="1752"/>
                    <a:pt x="6997" y="1727"/>
                    <a:pt x="6940" y="1727"/>
                  </a:cubicBezTo>
                  <a:cubicBezTo>
                    <a:pt x="6894" y="1727"/>
                    <a:pt x="6848" y="1743"/>
                    <a:pt x="6811" y="1774"/>
                  </a:cubicBezTo>
                  <a:cubicBezTo>
                    <a:pt x="6752" y="1834"/>
                    <a:pt x="6752" y="1917"/>
                    <a:pt x="6787" y="1977"/>
                  </a:cubicBezTo>
                  <a:cubicBezTo>
                    <a:pt x="7133" y="2513"/>
                    <a:pt x="7323" y="3156"/>
                    <a:pt x="7323" y="3846"/>
                  </a:cubicBezTo>
                  <a:cubicBezTo>
                    <a:pt x="7323" y="5763"/>
                    <a:pt x="5764" y="7323"/>
                    <a:pt x="3835" y="7323"/>
                  </a:cubicBezTo>
                  <a:cubicBezTo>
                    <a:pt x="2989" y="7323"/>
                    <a:pt x="2168" y="7013"/>
                    <a:pt x="1537" y="6442"/>
                  </a:cubicBezTo>
                  <a:cubicBezTo>
                    <a:pt x="1501" y="6418"/>
                    <a:pt x="1453" y="6406"/>
                    <a:pt x="1418" y="6406"/>
                  </a:cubicBezTo>
                  <a:lnTo>
                    <a:pt x="430" y="6406"/>
                  </a:lnTo>
                  <a:lnTo>
                    <a:pt x="763" y="5596"/>
                  </a:lnTo>
                  <a:cubicBezTo>
                    <a:pt x="775" y="5549"/>
                    <a:pt x="775" y="5489"/>
                    <a:pt x="763" y="5453"/>
                  </a:cubicBezTo>
                  <a:cubicBezTo>
                    <a:pt x="489" y="4953"/>
                    <a:pt x="358" y="4394"/>
                    <a:pt x="358" y="3822"/>
                  </a:cubicBezTo>
                  <a:cubicBezTo>
                    <a:pt x="358" y="1905"/>
                    <a:pt x="1918" y="346"/>
                    <a:pt x="3835" y="346"/>
                  </a:cubicBezTo>
                  <a:cubicBezTo>
                    <a:pt x="4787" y="346"/>
                    <a:pt x="5656" y="727"/>
                    <a:pt x="6276" y="1346"/>
                  </a:cubicBezTo>
                  <a:cubicBezTo>
                    <a:pt x="6305" y="1376"/>
                    <a:pt x="6350" y="1390"/>
                    <a:pt x="6395" y="1390"/>
                  </a:cubicBezTo>
                  <a:cubicBezTo>
                    <a:pt x="6439" y="1390"/>
                    <a:pt x="6484" y="1376"/>
                    <a:pt x="6514" y="1346"/>
                  </a:cubicBezTo>
                  <a:cubicBezTo>
                    <a:pt x="6573" y="1262"/>
                    <a:pt x="6573" y="1167"/>
                    <a:pt x="6514" y="1108"/>
                  </a:cubicBezTo>
                  <a:cubicBezTo>
                    <a:pt x="5835" y="417"/>
                    <a:pt x="4882" y="0"/>
                    <a:pt x="38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69" name="Google Shape;14169;p134"/>
            <p:cNvSpPr/>
            <p:nvPr/>
          </p:nvSpPr>
          <p:spPr>
            <a:xfrm>
              <a:off x="4749464" y="3911534"/>
              <a:ext cx="153134" cy="151065"/>
            </a:xfrm>
            <a:custGeom>
              <a:avLst/>
              <a:gdLst/>
              <a:ahLst/>
              <a:cxnLst/>
              <a:rect l="l" t="t" r="r" b="b"/>
              <a:pathLst>
                <a:path w="4811" h="4746" extrusionOk="0">
                  <a:moveTo>
                    <a:pt x="1384" y="0"/>
                  </a:moveTo>
                  <a:cubicBezTo>
                    <a:pt x="1342" y="0"/>
                    <a:pt x="1304" y="18"/>
                    <a:pt x="1274" y="54"/>
                  </a:cubicBezTo>
                  <a:lnTo>
                    <a:pt x="274" y="1054"/>
                  </a:lnTo>
                  <a:cubicBezTo>
                    <a:pt x="36" y="1292"/>
                    <a:pt x="0" y="1661"/>
                    <a:pt x="202" y="1935"/>
                  </a:cubicBezTo>
                  <a:cubicBezTo>
                    <a:pt x="619" y="2495"/>
                    <a:pt x="1072" y="3031"/>
                    <a:pt x="1572" y="3531"/>
                  </a:cubicBezTo>
                  <a:cubicBezTo>
                    <a:pt x="1601" y="3560"/>
                    <a:pt x="1646" y="3575"/>
                    <a:pt x="1691" y="3575"/>
                  </a:cubicBezTo>
                  <a:cubicBezTo>
                    <a:pt x="1735" y="3575"/>
                    <a:pt x="1780" y="3560"/>
                    <a:pt x="1810" y="3531"/>
                  </a:cubicBezTo>
                  <a:cubicBezTo>
                    <a:pt x="1881" y="3447"/>
                    <a:pt x="1869" y="3352"/>
                    <a:pt x="1810" y="3293"/>
                  </a:cubicBezTo>
                  <a:cubicBezTo>
                    <a:pt x="1310" y="2816"/>
                    <a:pt x="869" y="2304"/>
                    <a:pt x="464" y="1745"/>
                  </a:cubicBezTo>
                  <a:cubicBezTo>
                    <a:pt x="381" y="1602"/>
                    <a:pt x="393" y="1423"/>
                    <a:pt x="500" y="1304"/>
                  </a:cubicBezTo>
                  <a:lnTo>
                    <a:pt x="1369" y="435"/>
                  </a:lnTo>
                  <a:lnTo>
                    <a:pt x="2107" y="1161"/>
                  </a:lnTo>
                  <a:lnTo>
                    <a:pt x="1750" y="1518"/>
                  </a:lnTo>
                  <a:cubicBezTo>
                    <a:pt x="1703" y="1566"/>
                    <a:pt x="1691" y="1638"/>
                    <a:pt x="1703" y="1697"/>
                  </a:cubicBezTo>
                  <a:cubicBezTo>
                    <a:pt x="1941" y="2400"/>
                    <a:pt x="2405" y="2876"/>
                    <a:pt x="3096" y="3090"/>
                  </a:cubicBezTo>
                  <a:cubicBezTo>
                    <a:pt x="3112" y="3097"/>
                    <a:pt x="3131" y="3100"/>
                    <a:pt x="3150" y="3100"/>
                  </a:cubicBezTo>
                  <a:cubicBezTo>
                    <a:pt x="3198" y="3100"/>
                    <a:pt x="3248" y="3080"/>
                    <a:pt x="3274" y="3054"/>
                  </a:cubicBezTo>
                  <a:lnTo>
                    <a:pt x="3631" y="2697"/>
                  </a:lnTo>
                  <a:lnTo>
                    <a:pt x="4370" y="3423"/>
                  </a:lnTo>
                  <a:lnTo>
                    <a:pt x="3489" y="4305"/>
                  </a:lnTo>
                  <a:cubicBezTo>
                    <a:pt x="3424" y="4369"/>
                    <a:pt x="3343" y="4402"/>
                    <a:pt x="3261" y="4402"/>
                  </a:cubicBezTo>
                  <a:cubicBezTo>
                    <a:pt x="3191" y="4402"/>
                    <a:pt x="3120" y="4378"/>
                    <a:pt x="3060" y="4328"/>
                  </a:cubicBezTo>
                  <a:cubicBezTo>
                    <a:pt x="2834" y="4162"/>
                    <a:pt x="2607" y="4007"/>
                    <a:pt x="2405" y="3828"/>
                  </a:cubicBezTo>
                  <a:cubicBezTo>
                    <a:pt x="2368" y="3801"/>
                    <a:pt x="2330" y="3789"/>
                    <a:pt x="2295" y="3789"/>
                  </a:cubicBezTo>
                  <a:cubicBezTo>
                    <a:pt x="2251" y="3789"/>
                    <a:pt x="2212" y="3807"/>
                    <a:pt x="2179" y="3840"/>
                  </a:cubicBezTo>
                  <a:cubicBezTo>
                    <a:pt x="2107" y="3912"/>
                    <a:pt x="2119" y="4031"/>
                    <a:pt x="2191" y="4090"/>
                  </a:cubicBezTo>
                  <a:cubicBezTo>
                    <a:pt x="2417" y="4269"/>
                    <a:pt x="2643" y="4447"/>
                    <a:pt x="2858" y="4614"/>
                  </a:cubicBezTo>
                  <a:cubicBezTo>
                    <a:pt x="2977" y="4697"/>
                    <a:pt x="3119" y="4745"/>
                    <a:pt x="3250" y="4745"/>
                  </a:cubicBezTo>
                  <a:cubicBezTo>
                    <a:pt x="3429" y="4745"/>
                    <a:pt x="3596" y="4674"/>
                    <a:pt x="3727" y="4555"/>
                  </a:cubicBezTo>
                  <a:lnTo>
                    <a:pt x="4727" y="3554"/>
                  </a:lnTo>
                  <a:cubicBezTo>
                    <a:pt x="4798" y="3495"/>
                    <a:pt x="4810" y="3423"/>
                    <a:pt x="4786" y="3352"/>
                  </a:cubicBezTo>
                  <a:cubicBezTo>
                    <a:pt x="4763" y="3328"/>
                    <a:pt x="4751" y="3304"/>
                    <a:pt x="4739" y="3293"/>
                  </a:cubicBezTo>
                  <a:lnTo>
                    <a:pt x="3774" y="2316"/>
                  </a:lnTo>
                  <a:cubicBezTo>
                    <a:pt x="3733" y="2280"/>
                    <a:pt x="3688" y="2263"/>
                    <a:pt x="3646" y="2263"/>
                  </a:cubicBezTo>
                  <a:cubicBezTo>
                    <a:pt x="3605" y="2263"/>
                    <a:pt x="3566" y="2280"/>
                    <a:pt x="3536" y="2316"/>
                  </a:cubicBezTo>
                  <a:lnTo>
                    <a:pt x="3131" y="2721"/>
                  </a:lnTo>
                  <a:cubicBezTo>
                    <a:pt x="2619" y="2531"/>
                    <a:pt x="2286" y="2185"/>
                    <a:pt x="2072" y="1661"/>
                  </a:cubicBezTo>
                  <a:lnTo>
                    <a:pt x="2477" y="1268"/>
                  </a:lnTo>
                  <a:cubicBezTo>
                    <a:pt x="2548" y="1185"/>
                    <a:pt x="2548" y="1090"/>
                    <a:pt x="2477" y="1030"/>
                  </a:cubicBezTo>
                  <a:lnTo>
                    <a:pt x="1512" y="54"/>
                  </a:lnTo>
                  <a:cubicBezTo>
                    <a:pt x="1470" y="18"/>
                    <a:pt x="1426" y="0"/>
                    <a:pt x="13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170" name="Google Shape;14170;p134"/>
          <p:cNvGrpSpPr/>
          <p:nvPr/>
        </p:nvGrpSpPr>
        <p:grpSpPr>
          <a:xfrm>
            <a:off x="7399815" y="5089799"/>
            <a:ext cx="460856" cy="460899"/>
            <a:chOff x="5549861" y="3817349"/>
            <a:chExt cx="345642" cy="345674"/>
          </a:xfrm>
        </p:grpSpPr>
        <p:sp>
          <p:nvSpPr>
            <p:cNvPr id="14171" name="Google Shape;14171;p134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72" name="Google Shape;14172;p134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73" name="Google Shape;14173;p134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174" name="Google Shape;14174;p134"/>
          <p:cNvGrpSpPr/>
          <p:nvPr/>
        </p:nvGrpSpPr>
        <p:grpSpPr>
          <a:xfrm>
            <a:off x="1741928" y="4530439"/>
            <a:ext cx="489673" cy="359807"/>
            <a:chOff x="1306445" y="3397829"/>
            <a:chExt cx="367255" cy="269855"/>
          </a:xfrm>
        </p:grpSpPr>
        <p:sp>
          <p:nvSpPr>
            <p:cNvPr id="14175" name="Google Shape;14175;p134"/>
            <p:cNvSpPr/>
            <p:nvPr/>
          </p:nvSpPr>
          <p:spPr>
            <a:xfrm>
              <a:off x="1588395" y="3513054"/>
              <a:ext cx="45517" cy="16297"/>
            </a:xfrm>
            <a:custGeom>
              <a:avLst/>
              <a:gdLst/>
              <a:ahLst/>
              <a:cxnLst/>
              <a:rect l="l" t="t" r="r" b="b"/>
              <a:pathLst>
                <a:path w="1430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cubicBezTo>
                    <a:pt x="358" y="333"/>
                    <a:pt x="906" y="357"/>
                    <a:pt x="1180" y="488"/>
                  </a:cubicBezTo>
                  <a:cubicBezTo>
                    <a:pt x="1204" y="512"/>
                    <a:pt x="1227" y="512"/>
                    <a:pt x="1251" y="512"/>
                  </a:cubicBezTo>
                  <a:cubicBezTo>
                    <a:pt x="1311" y="512"/>
                    <a:pt x="1370" y="476"/>
                    <a:pt x="1406" y="417"/>
                  </a:cubicBezTo>
                  <a:cubicBezTo>
                    <a:pt x="1430" y="333"/>
                    <a:pt x="1406" y="226"/>
                    <a:pt x="1323" y="191"/>
                  </a:cubicBezTo>
                  <a:cubicBezTo>
                    <a:pt x="942" y="0"/>
                    <a:pt x="19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76" name="Google Shape;14176;p134"/>
            <p:cNvSpPr/>
            <p:nvPr/>
          </p:nvSpPr>
          <p:spPr>
            <a:xfrm>
              <a:off x="1306445" y="3397829"/>
              <a:ext cx="367255" cy="269091"/>
            </a:xfrm>
            <a:custGeom>
              <a:avLst/>
              <a:gdLst/>
              <a:ahLst/>
              <a:cxnLst/>
              <a:rect l="l" t="t" r="r" b="b"/>
              <a:pathLst>
                <a:path w="11538" h="8454" extrusionOk="0">
                  <a:moveTo>
                    <a:pt x="7573" y="334"/>
                  </a:moveTo>
                  <a:lnTo>
                    <a:pt x="7573" y="1965"/>
                  </a:lnTo>
                  <a:cubicBezTo>
                    <a:pt x="7573" y="2227"/>
                    <a:pt x="7525" y="2465"/>
                    <a:pt x="7418" y="2679"/>
                  </a:cubicBezTo>
                  <a:cubicBezTo>
                    <a:pt x="7395" y="2715"/>
                    <a:pt x="7395" y="2727"/>
                    <a:pt x="7395" y="2763"/>
                  </a:cubicBezTo>
                  <a:lnTo>
                    <a:pt x="7395" y="3239"/>
                  </a:lnTo>
                  <a:cubicBezTo>
                    <a:pt x="7395" y="3691"/>
                    <a:pt x="7216" y="4108"/>
                    <a:pt x="6883" y="4442"/>
                  </a:cubicBezTo>
                  <a:cubicBezTo>
                    <a:pt x="6835" y="4489"/>
                    <a:pt x="6787" y="4513"/>
                    <a:pt x="6740" y="4549"/>
                  </a:cubicBezTo>
                  <a:cubicBezTo>
                    <a:pt x="6466" y="4759"/>
                    <a:pt x="6137" y="4876"/>
                    <a:pt x="5785" y="4876"/>
                  </a:cubicBezTo>
                  <a:cubicBezTo>
                    <a:pt x="5739" y="4876"/>
                    <a:pt x="5692" y="4874"/>
                    <a:pt x="5644" y="4870"/>
                  </a:cubicBezTo>
                  <a:cubicBezTo>
                    <a:pt x="4787" y="4823"/>
                    <a:pt x="4108" y="4072"/>
                    <a:pt x="4108" y="3180"/>
                  </a:cubicBezTo>
                  <a:lnTo>
                    <a:pt x="4108" y="2763"/>
                  </a:lnTo>
                  <a:cubicBezTo>
                    <a:pt x="4108" y="2727"/>
                    <a:pt x="4108" y="2715"/>
                    <a:pt x="4096" y="2679"/>
                  </a:cubicBezTo>
                  <a:cubicBezTo>
                    <a:pt x="3989" y="2465"/>
                    <a:pt x="3930" y="2227"/>
                    <a:pt x="3930" y="1965"/>
                  </a:cubicBezTo>
                  <a:lnTo>
                    <a:pt x="3930" y="1608"/>
                  </a:lnTo>
                  <a:cubicBezTo>
                    <a:pt x="3930" y="917"/>
                    <a:pt x="4513" y="334"/>
                    <a:pt x="5216" y="334"/>
                  </a:cubicBezTo>
                  <a:close/>
                  <a:moveTo>
                    <a:pt x="1763" y="3025"/>
                  </a:moveTo>
                  <a:cubicBezTo>
                    <a:pt x="2049" y="3025"/>
                    <a:pt x="2311" y="3144"/>
                    <a:pt x="2525" y="3358"/>
                  </a:cubicBezTo>
                  <a:cubicBezTo>
                    <a:pt x="2715" y="3561"/>
                    <a:pt x="2846" y="3846"/>
                    <a:pt x="2858" y="4144"/>
                  </a:cubicBezTo>
                  <a:cubicBezTo>
                    <a:pt x="2858" y="4227"/>
                    <a:pt x="2882" y="4346"/>
                    <a:pt x="2882" y="4465"/>
                  </a:cubicBezTo>
                  <a:lnTo>
                    <a:pt x="2882" y="4501"/>
                  </a:lnTo>
                  <a:cubicBezTo>
                    <a:pt x="2703" y="4215"/>
                    <a:pt x="2406" y="4013"/>
                    <a:pt x="2049" y="3894"/>
                  </a:cubicBezTo>
                  <a:cubicBezTo>
                    <a:pt x="1703" y="3787"/>
                    <a:pt x="1406" y="3787"/>
                    <a:pt x="1406" y="3787"/>
                  </a:cubicBezTo>
                  <a:cubicBezTo>
                    <a:pt x="1358" y="3787"/>
                    <a:pt x="1310" y="3799"/>
                    <a:pt x="1287" y="3834"/>
                  </a:cubicBezTo>
                  <a:lnTo>
                    <a:pt x="977" y="4144"/>
                  </a:lnTo>
                  <a:cubicBezTo>
                    <a:pt x="918" y="4215"/>
                    <a:pt x="918" y="4323"/>
                    <a:pt x="977" y="4382"/>
                  </a:cubicBezTo>
                  <a:cubicBezTo>
                    <a:pt x="1013" y="4412"/>
                    <a:pt x="1057" y="4427"/>
                    <a:pt x="1101" y="4427"/>
                  </a:cubicBezTo>
                  <a:cubicBezTo>
                    <a:pt x="1144" y="4427"/>
                    <a:pt x="1185" y="4412"/>
                    <a:pt x="1215" y="4382"/>
                  </a:cubicBezTo>
                  <a:lnTo>
                    <a:pt x="1465" y="4108"/>
                  </a:lnTo>
                  <a:cubicBezTo>
                    <a:pt x="1691" y="4132"/>
                    <a:pt x="2382" y="4203"/>
                    <a:pt x="2668" y="4811"/>
                  </a:cubicBezTo>
                  <a:cubicBezTo>
                    <a:pt x="2596" y="5275"/>
                    <a:pt x="2215" y="5596"/>
                    <a:pt x="1763" y="5596"/>
                  </a:cubicBezTo>
                  <a:cubicBezTo>
                    <a:pt x="1251" y="5596"/>
                    <a:pt x="834" y="5180"/>
                    <a:pt x="834" y="4680"/>
                  </a:cubicBezTo>
                  <a:cubicBezTo>
                    <a:pt x="834" y="4584"/>
                    <a:pt x="763" y="4513"/>
                    <a:pt x="679" y="4513"/>
                  </a:cubicBezTo>
                  <a:lnTo>
                    <a:pt x="644" y="4513"/>
                  </a:lnTo>
                  <a:lnTo>
                    <a:pt x="644" y="4465"/>
                  </a:lnTo>
                  <a:cubicBezTo>
                    <a:pt x="644" y="4346"/>
                    <a:pt x="644" y="4251"/>
                    <a:pt x="656" y="4144"/>
                  </a:cubicBezTo>
                  <a:cubicBezTo>
                    <a:pt x="679" y="3846"/>
                    <a:pt x="810" y="3561"/>
                    <a:pt x="1001" y="3358"/>
                  </a:cubicBezTo>
                  <a:cubicBezTo>
                    <a:pt x="1215" y="3144"/>
                    <a:pt x="1477" y="3025"/>
                    <a:pt x="1763" y="3025"/>
                  </a:cubicBezTo>
                  <a:close/>
                  <a:moveTo>
                    <a:pt x="10657" y="3025"/>
                  </a:moveTo>
                  <a:lnTo>
                    <a:pt x="10657" y="3727"/>
                  </a:lnTo>
                  <a:cubicBezTo>
                    <a:pt x="10657" y="3846"/>
                    <a:pt x="10633" y="3953"/>
                    <a:pt x="10585" y="4049"/>
                  </a:cubicBezTo>
                  <a:lnTo>
                    <a:pt x="10502" y="4251"/>
                  </a:lnTo>
                  <a:cubicBezTo>
                    <a:pt x="10478" y="4275"/>
                    <a:pt x="10478" y="4287"/>
                    <a:pt x="10478" y="4323"/>
                  </a:cubicBezTo>
                  <a:lnTo>
                    <a:pt x="10478" y="4680"/>
                  </a:lnTo>
                  <a:cubicBezTo>
                    <a:pt x="10478" y="4930"/>
                    <a:pt x="10383" y="5168"/>
                    <a:pt x="10204" y="5346"/>
                  </a:cubicBezTo>
                  <a:cubicBezTo>
                    <a:pt x="10044" y="5507"/>
                    <a:pt x="9835" y="5600"/>
                    <a:pt x="9605" y="5600"/>
                  </a:cubicBezTo>
                  <a:cubicBezTo>
                    <a:pt x="9579" y="5600"/>
                    <a:pt x="9552" y="5599"/>
                    <a:pt x="9526" y="5596"/>
                  </a:cubicBezTo>
                  <a:cubicBezTo>
                    <a:pt x="9038" y="5585"/>
                    <a:pt x="8633" y="5156"/>
                    <a:pt x="8633" y="4632"/>
                  </a:cubicBezTo>
                  <a:lnTo>
                    <a:pt x="8633" y="4323"/>
                  </a:lnTo>
                  <a:cubicBezTo>
                    <a:pt x="8633" y="4287"/>
                    <a:pt x="8633" y="4263"/>
                    <a:pt x="8621" y="4251"/>
                  </a:cubicBezTo>
                  <a:lnTo>
                    <a:pt x="8514" y="4037"/>
                  </a:lnTo>
                  <a:cubicBezTo>
                    <a:pt x="8466" y="3965"/>
                    <a:pt x="8454" y="3870"/>
                    <a:pt x="8454" y="3787"/>
                  </a:cubicBezTo>
                  <a:lnTo>
                    <a:pt x="8454" y="3775"/>
                  </a:lnTo>
                  <a:cubicBezTo>
                    <a:pt x="8454" y="3370"/>
                    <a:pt x="8788" y="3025"/>
                    <a:pt x="9204" y="3025"/>
                  </a:cubicBezTo>
                  <a:close/>
                  <a:moveTo>
                    <a:pt x="584" y="5180"/>
                  </a:moveTo>
                  <a:cubicBezTo>
                    <a:pt x="679" y="5406"/>
                    <a:pt x="834" y="5596"/>
                    <a:pt x="1037" y="5739"/>
                  </a:cubicBezTo>
                  <a:lnTo>
                    <a:pt x="1037" y="5925"/>
                  </a:lnTo>
                  <a:lnTo>
                    <a:pt x="1037" y="5925"/>
                  </a:lnTo>
                  <a:cubicBezTo>
                    <a:pt x="723" y="5807"/>
                    <a:pt x="571" y="5655"/>
                    <a:pt x="501" y="5585"/>
                  </a:cubicBezTo>
                  <a:cubicBezTo>
                    <a:pt x="537" y="5466"/>
                    <a:pt x="572" y="5335"/>
                    <a:pt x="584" y="5180"/>
                  </a:cubicBezTo>
                  <a:close/>
                  <a:moveTo>
                    <a:pt x="2918" y="5168"/>
                  </a:moveTo>
                  <a:cubicBezTo>
                    <a:pt x="2942" y="5323"/>
                    <a:pt x="2965" y="5454"/>
                    <a:pt x="3013" y="5573"/>
                  </a:cubicBezTo>
                  <a:cubicBezTo>
                    <a:pt x="2953" y="5656"/>
                    <a:pt x="2787" y="5811"/>
                    <a:pt x="2477" y="5930"/>
                  </a:cubicBezTo>
                  <a:lnTo>
                    <a:pt x="2477" y="5716"/>
                  </a:lnTo>
                  <a:cubicBezTo>
                    <a:pt x="2668" y="5585"/>
                    <a:pt x="2834" y="5394"/>
                    <a:pt x="2918" y="5168"/>
                  </a:cubicBezTo>
                  <a:close/>
                  <a:moveTo>
                    <a:pt x="6668" y="4989"/>
                  </a:moveTo>
                  <a:lnTo>
                    <a:pt x="6668" y="5299"/>
                  </a:lnTo>
                  <a:lnTo>
                    <a:pt x="5751" y="5930"/>
                  </a:lnTo>
                  <a:lnTo>
                    <a:pt x="4823" y="5299"/>
                  </a:lnTo>
                  <a:lnTo>
                    <a:pt x="4823" y="4989"/>
                  </a:lnTo>
                  <a:cubicBezTo>
                    <a:pt x="5061" y="5120"/>
                    <a:pt x="5335" y="5204"/>
                    <a:pt x="5620" y="5215"/>
                  </a:cubicBezTo>
                  <a:lnTo>
                    <a:pt x="5751" y="5215"/>
                  </a:lnTo>
                  <a:cubicBezTo>
                    <a:pt x="6073" y="5215"/>
                    <a:pt x="6394" y="5144"/>
                    <a:pt x="6668" y="4989"/>
                  </a:cubicBezTo>
                  <a:close/>
                  <a:moveTo>
                    <a:pt x="9942" y="5882"/>
                  </a:moveTo>
                  <a:lnTo>
                    <a:pt x="9942" y="5954"/>
                  </a:lnTo>
                  <a:cubicBezTo>
                    <a:pt x="9942" y="5989"/>
                    <a:pt x="9942" y="6025"/>
                    <a:pt x="9966" y="6061"/>
                  </a:cubicBezTo>
                  <a:lnTo>
                    <a:pt x="9561" y="6454"/>
                  </a:lnTo>
                  <a:lnTo>
                    <a:pt x="9169" y="6061"/>
                  </a:lnTo>
                  <a:cubicBezTo>
                    <a:pt x="9169" y="6025"/>
                    <a:pt x="9192" y="6001"/>
                    <a:pt x="9192" y="5954"/>
                  </a:cubicBezTo>
                  <a:lnTo>
                    <a:pt x="9192" y="5882"/>
                  </a:lnTo>
                  <a:cubicBezTo>
                    <a:pt x="9288" y="5918"/>
                    <a:pt x="9407" y="5942"/>
                    <a:pt x="9526" y="5942"/>
                  </a:cubicBezTo>
                  <a:lnTo>
                    <a:pt x="9573" y="5942"/>
                  </a:lnTo>
                  <a:cubicBezTo>
                    <a:pt x="9704" y="5942"/>
                    <a:pt x="9823" y="5930"/>
                    <a:pt x="9942" y="5882"/>
                  </a:cubicBezTo>
                  <a:close/>
                  <a:moveTo>
                    <a:pt x="2120" y="5882"/>
                  </a:moveTo>
                  <a:lnTo>
                    <a:pt x="2120" y="6061"/>
                  </a:lnTo>
                  <a:cubicBezTo>
                    <a:pt x="2120" y="6120"/>
                    <a:pt x="2132" y="6180"/>
                    <a:pt x="2168" y="6228"/>
                  </a:cubicBezTo>
                  <a:lnTo>
                    <a:pt x="2013" y="6394"/>
                  </a:lnTo>
                  <a:cubicBezTo>
                    <a:pt x="1941" y="6460"/>
                    <a:pt x="1849" y="6492"/>
                    <a:pt x="1755" y="6492"/>
                  </a:cubicBezTo>
                  <a:cubicBezTo>
                    <a:pt x="1662" y="6492"/>
                    <a:pt x="1566" y="6460"/>
                    <a:pt x="1489" y="6394"/>
                  </a:cubicBezTo>
                  <a:lnTo>
                    <a:pt x="1322" y="6239"/>
                  </a:lnTo>
                  <a:cubicBezTo>
                    <a:pt x="1358" y="6192"/>
                    <a:pt x="1370" y="6132"/>
                    <a:pt x="1370" y="6073"/>
                  </a:cubicBezTo>
                  <a:lnTo>
                    <a:pt x="1370" y="5882"/>
                  </a:lnTo>
                  <a:cubicBezTo>
                    <a:pt x="1489" y="5918"/>
                    <a:pt x="1608" y="5942"/>
                    <a:pt x="1751" y="5942"/>
                  </a:cubicBezTo>
                  <a:cubicBezTo>
                    <a:pt x="1882" y="5942"/>
                    <a:pt x="2001" y="5930"/>
                    <a:pt x="2120" y="5882"/>
                  </a:cubicBezTo>
                  <a:close/>
                  <a:moveTo>
                    <a:pt x="4692" y="5620"/>
                  </a:moveTo>
                  <a:lnTo>
                    <a:pt x="5490" y="6168"/>
                  </a:lnTo>
                  <a:lnTo>
                    <a:pt x="5061" y="6585"/>
                  </a:lnTo>
                  <a:lnTo>
                    <a:pt x="5049" y="6585"/>
                  </a:lnTo>
                  <a:lnTo>
                    <a:pt x="4525" y="5799"/>
                  </a:lnTo>
                  <a:lnTo>
                    <a:pt x="4692" y="5620"/>
                  </a:lnTo>
                  <a:close/>
                  <a:moveTo>
                    <a:pt x="6823" y="5596"/>
                  </a:moveTo>
                  <a:lnTo>
                    <a:pt x="6978" y="5775"/>
                  </a:lnTo>
                  <a:lnTo>
                    <a:pt x="6466" y="6585"/>
                  </a:lnTo>
                  <a:lnTo>
                    <a:pt x="6442" y="6585"/>
                  </a:lnTo>
                  <a:lnTo>
                    <a:pt x="6013" y="6156"/>
                  </a:lnTo>
                  <a:lnTo>
                    <a:pt x="6823" y="5596"/>
                  </a:lnTo>
                  <a:close/>
                  <a:moveTo>
                    <a:pt x="5251" y="1"/>
                  </a:moveTo>
                  <a:cubicBezTo>
                    <a:pt x="4358" y="1"/>
                    <a:pt x="3632" y="739"/>
                    <a:pt x="3632" y="1632"/>
                  </a:cubicBezTo>
                  <a:lnTo>
                    <a:pt x="3632" y="1989"/>
                  </a:lnTo>
                  <a:cubicBezTo>
                    <a:pt x="3632" y="2263"/>
                    <a:pt x="3692" y="2548"/>
                    <a:pt x="3811" y="2799"/>
                  </a:cubicBezTo>
                  <a:lnTo>
                    <a:pt x="3811" y="3191"/>
                  </a:lnTo>
                  <a:cubicBezTo>
                    <a:pt x="3811" y="3834"/>
                    <a:pt x="4096" y="4394"/>
                    <a:pt x="4537" y="4763"/>
                  </a:cubicBezTo>
                  <a:lnTo>
                    <a:pt x="4537" y="5335"/>
                  </a:lnTo>
                  <a:lnTo>
                    <a:pt x="4227" y="5656"/>
                  </a:lnTo>
                  <a:cubicBezTo>
                    <a:pt x="4204" y="5692"/>
                    <a:pt x="4180" y="5751"/>
                    <a:pt x="4180" y="5799"/>
                  </a:cubicBezTo>
                  <a:lnTo>
                    <a:pt x="3144" y="6168"/>
                  </a:lnTo>
                  <a:cubicBezTo>
                    <a:pt x="3073" y="6192"/>
                    <a:pt x="2989" y="6228"/>
                    <a:pt x="2930" y="6275"/>
                  </a:cubicBezTo>
                  <a:lnTo>
                    <a:pt x="2775" y="6180"/>
                  </a:lnTo>
                  <a:cubicBezTo>
                    <a:pt x="3263" y="5977"/>
                    <a:pt x="3406" y="5680"/>
                    <a:pt x="3430" y="5656"/>
                  </a:cubicBezTo>
                  <a:cubicBezTo>
                    <a:pt x="3454" y="5620"/>
                    <a:pt x="3454" y="5561"/>
                    <a:pt x="3430" y="5513"/>
                  </a:cubicBezTo>
                  <a:cubicBezTo>
                    <a:pt x="3311" y="5275"/>
                    <a:pt x="3287" y="4811"/>
                    <a:pt x="3275" y="4453"/>
                  </a:cubicBezTo>
                  <a:cubicBezTo>
                    <a:pt x="3275" y="4334"/>
                    <a:pt x="3263" y="4215"/>
                    <a:pt x="3263" y="4132"/>
                  </a:cubicBezTo>
                  <a:cubicBezTo>
                    <a:pt x="3204" y="3310"/>
                    <a:pt x="2596" y="2691"/>
                    <a:pt x="1822" y="2691"/>
                  </a:cubicBezTo>
                  <a:cubicBezTo>
                    <a:pt x="1060" y="2691"/>
                    <a:pt x="429" y="3310"/>
                    <a:pt x="370" y="4132"/>
                  </a:cubicBezTo>
                  <a:cubicBezTo>
                    <a:pt x="370" y="4227"/>
                    <a:pt x="358" y="4334"/>
                    <a:pt x="358" y="4453"/>
                  </a:cubicBezTo>
                  <a:cubicBezTo>
                    <a:pt x="346" y="4811"/>
                    <a:pt x="334" y="5263"/>
                    <a:pt x="215" y="5513"/>
                  </a:cubicBezTo>
                  <a:cubicBezTo>
                    <a:pt x="179" y="5561"/>
                    <a:pt x="179" y="5620"/>
                    <a:pt x="215" y="5656"/>
                  </a:cubicBezTo>
                  <a:cubicBezTo>
                    <a:pt x="215" y="5680"/>
                    <a:pt x="370" y="5977"/>
                    <a:pt x="870" y="6180"/>
                  </a:cubicBezTo>
                  <a:lnTo>
                    <a:pt x="406" y="6406"/>
                  </a:lnTo>
                  <a:cubicBezTo>
                    <a:pt x="167" y="6525"/>
                    <a:pt x="1" y="6775"/>
                    <a:pt x="1" y="7049"/>
                  </a:cubicBezTo>
                  <a:lnTo>
                    <a:pt x="1" y="8299"/>
                  </a:lnTo>
                  <a:cubicBezTo>
                    <a:pt x="1" y="8383"/>
                    <a:pt x="72" y="8454"/>
                    <a:pt x="167" y="8454"/>
                  </a:cubicBezTo>
                  <a:cubicBezTo>
                    <a:pt x="251" y="8454"/>
                    <a:pt x="334" y="8383"/>
                    <a:pt x="334" y="8299"/>
                  </a:cubicBezTo>
                  <a:lnTo>
                    <a:pt x="334" y="7049"/>
                  </a:lnTo>
                  <a:cubicBezTo>
                    <a:pt x="334" y="6894"/>
                    <a:pt x="406" y="6775"/>
                    <a:pt x="537" y="6704"/>
                  </a:cubicBezTo>
                  <a:lnTo>
                    <a:pt x="1108" y="6418"/>
                  </a:lnTo>
                  <a:lnTo>
                    <a:pt x="1299" y="6609"/>
                  </a:lnTo>
                  <a:cubicBezTo>
                    <a:pt x="1429" y="6751"/>
                    <a:pt x="1608" y="6811"/>
                    <a:pt x="1787" y="6811"/>
                  </a:cubicBezTo>
                  <a:cubicBezTo>
                    <a:pt x="1965" y="6811"/>
                    <a:pt x="2144" y="6751"/>
                    <a:pt x="2275" y="6609"/>
                  </a:cubicBezTo>
                  <a:lnTo>
                    <a:pt x="2477" y="6418"/>
                  </a:lnTo>
                  <a:lnTo>
                    <a:pt x="2656" y="6513"/>
                  </a:lnTo>
                  <a:cubicBezTo>
                    <a:pt x="2561" y="6644"/>
                    <a:pt x="2513" y="6811"/>
                    <a:pt x="2513" y="6990"/>
                  </a:cubicBezTo>
                  <a:lnTo>
                    <a:pt x="2513" y="8299"/>
                  </a:lnTo>
                  <a:cubicBezTo>
                    <a:pt x="2513" y="8383"/>
                    <a:pt x="2596" y="8454"/>
                    <a:pt x="2680" y="8454"/>
                  </a:cubicBezTo>
                  <a:cubicBezTo>
                    <a:pt x="2775" y="8454"/>
                    <a:pt x="2846" y="8383"/>
                    <a:pt x="2846" y="8299"/>
                  </a:cubicBezTo>
                  <a:lnTo>
                    <a:pt x="2846" y="6990"/>
                  </a:lnTo>
                  <a:cubicBezTo>
                    <a:pt x="2846" y="6751"/>
                    <a:pt x="2989" y="6537"/>
                    <a:pt x="3215" y="6466"/>
                  </a:cubicBezTo>
                  <a:lnTo>
                    <a:pt x="4323" y="6061"/>
                  </a:lnTo>
                  <a:lnTo>
                    <a:pt x="4775" y="6751"/>
                  </a:lnTo>
                  <a:cubicBezTo>
                    <a:pt x="4835" y="6835"/>
                    <a:pt x="4930" y="6894"/>
                    <a:pt x="5037" y="6894"/>
                  </a:cubicBezTo>
                  <a:lnTo>
                    <a:pt x="5061" y="6894"/>
                  </a:lnTo>
                  <a:cubicBezTo>
                    <a:pt x="5156" y="6894"/>
                    <a:pt x="5239" y="6870"/>
                    <a:pt x="5311" y="6787"/>
                  </a:cubicBezTo>
                  <a:lnTo>
                    <a:pt x="5597" y="6513"/>
                  </a:lnTo>
                  <a:lnTo>
                    <a:pt x="5597" y="8275"/>
                  </a:lnTo>
                  <a:cubicBezTo>
                    <a:pt x="5597" y="8371"/>
                    <a:pt x="5668" y="8442"/>
                    <a:pt x="5763" y="8442"/>
                  </a:cubicBezTo>
                  <a:cubicBezTo>
                    <a:pt x="5847" y="8442"/>
                    <a:pt x="5930" y="8371"/>
                    <a:pt x="5930" y="8275"/>
                  </a:cubicBezTo>
                  <a:lnTo>
                    <a:pt x="5930" y="6513"/>
                  </a:lnTo>
                  <a:lnTo>
                    <a:pt x="6204" y="6787"/>
                  </a:lnTo>
                  <a:cubicBezTo>
                    <a:pt x="6263" y="6847"/>
                    <a:pt x="6359" y="6894"/>
                    <a:pt x="6466" y="6894"/>
                  </a:cubicBezTo>
                  <a:lnTo>
                    <a:pt x="6490" y="6894"/>
                  </a:lnTo>
                  <a:cubicBezTo>
                    <a:pt x="6597" y="6882"/>
                    <a:pt x="6680" y="6835"/>
                    <a:pt x="6740" y="6751"/>
                  </a:cubicBezTo>
                  <a:lnTo>
                    <a:pt x="7204" y="6061"/>
                  </a:lnTo>
                  <a:lnTo>
                    <a:pt x="8311" y="6466"/>
                  </a:lnTo>
                  <a:cubicBezTo>
                    <a:pt x="8526" y="6537"/>
                    <a:pt x="8680" y="6751"/>
                    <a:pt x="8680" y="6990"/>
                  </a:cubicBezTo>
                  <a:lnTo>
                    <a:pt x="8680" y="8299"/>
                  </a:lnTo>
                  <a:cubicBezTo>
                    <a:pt x="8680" y="8383"/>
                    <a:pt x="8752" y="8454"/>
                    <a:pt x="8847" y="8454"/>
                  </a:cubicBezTo>
                  <a:cubicBezTo>
                    <a:pt x="8930" y="8454"/>
                    <a:pt x="9002" y="8383"/>
                    <a:pt x="9002" y="8299"/>
                  </a:cubicBezTo>
                  <a:lnTo>
                    <a:pt x="9002" y="6990"/>
                  </a:lnTo>
                  <a:cubicBezTo>
                    <a:pt x="9002" y="6751"/>
                    <a:pt x="8919" y="6525"/>
                    <a:pt x="8752" y="6358"/>
                  </a:cubicBezTo>
                  <a:lnTo>
                    <a:pt x="8799" y="6347"/>
                  </a:lnTo>
                  <a:cubicBezTo>
                    <a:pt x="8847" y="6335"/>
                    <a:pt x="8907" y="6311"/>
                    <a:pt x="8966" y="6287"/>
                  </a:cubicBezTo>
                  <a:lnTo>
                    <a:pt x="9395" y="6716"/>
                  </a:lnTo>
                  <a:lnTo>
                    <a:pt x="9395" y="8275"/>
                  </a:lnTo>
                  <a:cubicBezTo>
                    <a:pt x="9395" y="8371"/>
                    <a:pt x="9466" y="8442"/>
                    <a:pt x="9561" y="8442"/>
                  </a:cubicBezTo>
                  <a:cubicBezTo>
                    <a:pt x="9645" y="8442"/>
                    <a:pt x="9728" y="8371"/>
                    <a:pt x="9728" y="8275"/>
                  </a:cubicBezTo>
                  <a:lnTo>
                    <a:pt x="9728" y="6716"/>
                  </a:lnTo>
                  <a:lnTo>
                    <a:pt x="10157" y="6287"/>
                  </a:lnTo>
                  <a:cubicBezTo>
                    <a:pt x="10181" y="6299"/>
                    <a:pt x="10204" y="6299"/>
                    <a:pt x="10228" y="6311"/>
                  </a:cubicBezTo>
                  <a:lnTo>
                    <a:pt x="10931" y="6513"/>
                  </a:lnTo>
                  <a:cubicBezTo>
                    <a:pt x="11097" y="6549"/>
                    <a:pt x="11193" y="6704"/>
                    <a:pt x="11193" y="6870"/>
                  </a:cubicBezTo>
                  <a:lnTo>
                    <a:pt x="11193" y="8263"/>
                  </a:lnTo>
                  <a:cubicBezTo>
                    <a:pt x="11193" y="8359"/>
                    <a:pt x="11276" y="8430"/>
                    <a:pt x="11359" y="8430"/>
                  </a:cubicBezTo>
                  <a:cubicBezTo>
                    <a:pt x="11455" y="8430"/>
                    <a:pt x="11526" y="8359"/>
                    <a:pt x="11526" y="8263"/>
                  </a:cubicBezTo>
                  <a:lnTo>
                    <a:pt x="11526" y="6870"/>
                  </a:lnTo>
                  <a:cubicBezTo>
                    <a:pt x="11538" y="6597"/>
                    <a:pt x="11335" y="6311"/>
                    <a:pt x="11014" y="6228"/>
                  </a:cubicBezTo>
                  <a:lnTo>
                    <a:pt x="10323" y="6037"/>
                  </a:lnTo>
                  <a:cubicBezTo>
                    <a:pt x="10288" y="6013"/>
                    <a:pt x="10276" y="6001"/>
                    <a:pt x="10276" y="5954"/>
                  </a:cubicBezTo>
                  <a:lnTo>
                    <a:pt x="10276" y="5716"/>
                  </a:lnTo>
                  <a:cubicBezTo>
                    <a:pt x="10335" y="5680"/>
                    <a:pt x="10383" y="5632"/>
                    <a:pt x="10443" y="5585"/>
                  </a:cubicBezTo>
                  <a:cubicBezTo>
                    <a:pt x="10693" y="5346"/>
                    <a:pt x="10824" y="5025"/>
                    <a:pt x="10824" y="4680"/>
                  </a:cubicBezTo>
                  <a:lnTo>
                    <a:pt x="10824" y="4346"/>
                  </a:lnTo>
                  <a:lnTo>
                    <a:pt x="10895" y="4215"/>
                  </a:lnTo>
                  <a:cubicBezTo>
                    <a:pt x="10978" y="4072"/>
                    <a:pt x="11014" y="3906"/>
                    <a:pt x="11014" y="3739"/>
                  </a:cubicBezTo>
                  <a:lnTo>
                    <a:pt x="11014" y="2858"/>
                  </a:lnTo>
                  <a:cubicBezTo>
                    <a:pt x="11014" y="2775"/>
                    <a:pt x="10943" y="2691"/>
                    <a:pt x="10859" y="2691"/>
                  </a:cubicBezTo>
                  <a:lnTo>
                    <a:pt x="9216" y="2691"/>
                  </a:lnTo>
                  <a:cubicBezTo>
                    <a:pt x="8621" y="2691"/>
                    <a:pt x="8145" y="3180"/>
                    <a:pt x="8145" y="3775"/>
                  </a:cubicBezTo>
                  <a:lnTo>
                    <a:pt x="8145" y="3787"/>
                  </a:lnTo>
                  <a:cubicBezTo>
                    <a:pt x="8145" y="3918"/>
                    <a:pt x="8180" y="4072"/>
                    <a:pt x="8240" y="4192"/>
                  </a:cubicBezTo>
                  <a:lnTo>
                    <a:pt x="8323" y="4370"/>
                  </a:lnTo>
                  <a:lnTo>
                    <a:pt x="8323" y="4644"/>
                  </a:lnTo>
                  <a:cubicBezTo>
                    <a:pt x="8323" y="5096"/>
                    <a:pt x="8549" y="5477"/>
                    <a:pt x="8871" y="5716"/>
                  </a:cubicBezTo>
                  <a:lnTo>
                    <a:pt x="8871" y="5954"/>
                  </a:lnTo>
                  <a:cubicBezTo>
                    <a:pt x="8871" y="6001"/>
                    <a:pt x="8871" y="6013"/>
                    <a:pt x="8740" y="6049"/>
                  </a:cubicBezTo>
                  <a:lnTo>
                    <a:pt x="8395" y="6156"/>
                  </a:lnTo>
                  <a:lnTo>
                    <a:pt x="7418" y="5799"/>
                  </a:lnTo>
                  <a:cubicBezTo>
                    <a:pt x="7418" y="5751"/>
                    <a:pt x="7406" y="5704"/>
                    <a:pt x="7371" y="5656"/>
                  </a:cubicBezTo>
                  <a:lnTo>
                    <a:pt x="7061" y="5335"/>
                  </a:lnTo>
                  <a:lnTo>
                    <a:pt x="7061" y="4787"/>
                  </a:lnTo>
                  <a:cubicBezTo>
                    <a:pt x="7085" y="4751"/>
                    <a:pt x="7121" y="4727"/>
                    <a:pt x="7168" y="4692"/>
                  </a:cubicBezTo>
                  <a:cubicBezTo>
                    <a:pt x="7561" y="4323"/>
                    <a:pt x="7787" y="3787"/>
                    <a:pt x="7787" y="3251"/>
                  </a:cubicBezTo>
                  <a:lnTo>
                    <a:pt x="7787" y="2799"/>
                  </a:lnTo>
                  <a:cubicBezTo>
                    <a:pt x="7906" y="2537"/>
                    <a:pt x="7966" y="2263"/>
                    <a:pt x="7966" y="1989"/>
                  </a:cubicBezTo>
                  <a:lnTo>
                    <a:pt x="7966" y="167"/>
                  </a:lnTo>
                  <a:cubicBezTo>
                    <a:pt x="7966" y="84"/>
                    <a:pt x="7895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77" name="Google Shape;14177;p134"/>
            <p:cNvSpPr/>
            <p:nvPr/>
          </p:nvSpPr>
          <p:spPr>
            <a:xfrm>
              <a:off x="1639960" y="3622549"/>
              <a:ext cx="10631" cy="45135"/>
            </a:xfrm>
            <a:custGeom>
              <a:avLst/>
              <a:gdLst/>
              <a:ahLst/>
              <a:cxnLst/>
              <a:rect l="l" t="t" r="r" b="b"/>
              <a:pathLst>
                <a:path w="334" h="1418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1251"/>
                  </a:lnTo>
                  <a:cubicBezTo>
                    <a:pt x="0" y="1334"/>
                    <a:pt x="84" y="1418"/>
                    <a:pt x="167" y="1418"/>
                  </a:cubicBezTo>
                  <a:cubicBezTo>
                    <a:pt x="262" y="1418"/>
                    <a:pt x="334" y="1334"/>
                    <a:pt x="334" y="1251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78" name="Google Shape;14178;p134"/>
            <p:cNvSpPr/>
            <p:nvPr/>
          </p:nvSpPr>
          <p:spPr>
            <a:xfrm>
              <a:off x="1444014" y="3446466"/>
              <a:ext cx="91734" cy="30589"/>
            </a:xfrm>
            <a:custGeom>
              <a:avLst/>
              <a:gdLst/>
              <a:ahLst/>
              <a:cxnLst/>
              <a:rect l="l" t="t" r="r" b="b"/>
              <a:pathLst>
                <a:path w="2882" h="961" extrusionOk="0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20" y="104"/>
                    <a:pt x="1" y="247"/>
                    <a:pt x="1" y="413"/>
                  </a:cubicBezTo>
                  <a:lnTo>
                    <a:pt x="1" y="794"/>
                  </a:lnTo>
                  <a:cubicBezTo>
                    <a:pt x="1" y="890"/>
                    <a:pt x="72" y="961"/>
                    <a:pt x="167" y="961"/>
                  </a:cubicBezTo>
                  <a:cubicBezTo>
                    <a:pt x="251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4" y="373"/>
                    <a:pt x="820" y="331"/>
                    <a:pt x="1157" y="331"/>
                  </a:cubicBezTo>
                  <a:cubicBezTo>
                    <a:pt x="1250" y="331"/>
                    <a:pt x="1346" y="334"/>
                    <a:pt x="1441" y="342"/>
                  </a:cubicBezTo>
                  <a:cubicBezTo>
                    <a:pt x="1977" y="366"/>
                    <a:pt x="2346" y="497"/>
                    <a:pt x="2584" y="735"/>
                  </a:cubicBezTo>
                  <a:cubicBezTo>
                    <a:pt x="2614" y="765"/>
                    <a:pt x="2659" y="779"/>
                    <a:pt x="2703" y="779"/>
                  </a:cubicBezTo>
                  <a:cubicBezTo>
                    <a:pt x="2748" y="779"/>
                    <a:pt x="2793" y="765"/>
                    <a:pt x="2822" y="735"/>
                  </a:cubicBezTo>
                  <a:cubicBezTo>
                    <a:pt x="2882" y="675"/>
                    <a:pt x="2882" y="556"/>
                    <a:pt x="2822" y="497"/>
                  </a:cubicBezTo>
                  <a:cubicBezTo>
                    <a:pt x="2428" y="102"/>
                    <a:pt x="1753" y="1"/>
                    <a:pt x="116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79" name="Google Shape;14179;p134"/>
            <p:cNvSpPr/>
            <p:nvPr/>
          </p:nvSpPr>
          <p:spPr>
            <a:xfrm>
              <a:off x="142052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893"/>
                  </a:lnTo>
                  <a:cubicBezTo>
                    <a:pt x="1" y="976"/>
                    <a:pt x="84" y="1060"/>
                    <a:pt x="167" y="1060"/>
                  </a:cubicBezTo>
                  <a:cubicBezTo>
                    <a:pt x="262" y="1060"/>
                    <a:pt x="334" y="976"/>
                    <a:pt x="334" y="893"/>
                  </a:cubicBezTo>
                  <a:lnTo>
                    <a:pt x="334" y="167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80" name="Google Shape;14180;p134"/>
            <p:cNvSpPr/>
            <p:nvPr/>
          </p:nvSpPr>
          <p:spPr>
            <a:xfrm>
              <a:off x="154749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lnTo>
                    <a:pt x="0" y="893"/>
                  </a:lnTo>
                  <a:cubicBezTo>
                    <a:pt x="0" y="976"/>
                    <a:pt x="83" y="1060"/>
                    <a:pt x="167" y="1060"/>
                  </a:cubicBezTo>
                  <a:cubicBezTo>
                    <a:pt x="262" y="1060"/>
                    <a:pt x="333" y="976"/>
                    <a:pt x="333" y="893"/>
                  </a:cubicBezTo>
                  <a:lnTo>
                    <a:pt x="333" y="167"/>
                  </a:lnTo>
                  <a:cubicBezTo>
                    <a:pt x="345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181" name="Google Shape;14181;p134"/>
          <p:cNvGrpSpPr/>
          <p:nvPr/>
        </p:nvGrpSpPr>
        <p:grpSpPr>
          <a:xfrm>
            <a:off x="2375090" y="4521867"/>
            <a:ext cx="489673" cy="376485"/>
            <a:chOff x="1781317" y="3391400"/>
            <a:chExt cx="367255" cy="282364"/>
          </a:xfrm>
        </p:grpSpPr>
        <p:sp>
          <p:nvSpPr>
            <p:cNvPr id="14182" name="Google Shape;14182;p134"/>
            <p:cNvSpPr/>
            <p:nvPr/>
          </p:nvSpPr>
          <p:spPr>
            <a:xfrm>
              <a:off x="1901061" y="3639610"/>
              <a:ext cx="11013" cy="33772"/>
            </a:xfrm>
            <a:custGeom>
              <a:avLst/>
              <a:gdLst/>
              <a:ahLst/>
              <a:cxnLst/>
              <a:rect l="l" t="t" r="r" b="b"/>
              <a:pathLst>
                <a:path w="346" h="106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94"/>
                  </a:lnTo>
                  <a:cubicBezTo>
                    <a:pt x="1" y="977"/>
                    <a:pt x="72" y="1060"/>
                    <a:pt x="167" y="1060"/>
                  </a:cubicBezTo>
                  <a:cubicBezTo>
                    <a:pt x="251" y="1060"/>
                    <a:pt x="334" y="977"/>
                    <a:pt x="334" y="894"/>
                  </a:cubicBezTo>
                  <a:lnTo>
                    <a:pt x="334" y="167"/>
                  </a:lnTo>
                  <a:cubicBezTo>
                    <a:pt x="346" y="72"/>
                    <a:pt x="274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83" name="Google Shape;14183;p134"/>
            <p:cNvSpPr/>
            <p:nvPr/>
          </p:nvSpPr>
          <p:spPr>
            <a:xfrm>
              <a:off x="2016668" y="3639610"/>
              <a:ext cx="10631" cy="33772"/>
            </a:xfrm>
            <a:custGeom>
              <a:avLst/>
              <a:gdLst/>
              <a:ahLst/>
              <a:cxnLst/>
              <a:rect l="l" t="t" r="r" b="b"/>
              <a:pathLst>
                <a:path w="334" h="1061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894"/>
                  </a:lnTo>
                  <a:cubicBezTo>
                    <a:pt x="0" y="977"/>
                    <a:pt x="71" y="1060"/>
                    <a:pt x="167" y="1060"/>
                  </a:cubicBezTo>
                  <a:cubicBezTo>
                    <a:pt x="250" y="1060"/>
                    <a:pt x="333" y="977"/>
                    <a:pt x="333" y="894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84" name="Google Shape;14184;p134"/>
            <p:cNvSpPr/>
            <p:nvPr/>
          </p:nvSpPr>
          <p:spPr>
            <a:xfrm>
              <a:off x="1820340" y="3518720"/>
              <a:ext cx="46281" cy="16329"/>
            </a:xfrm>
            <a:custGeom>
              <a:avLst/>
              <a:gdLst/>
              <a:ahLst/>
              <a:cxnLst/>
              <a:rect l="l" t="t" r="r" b="b"/>
              <a:pathLst>
                <a:path w="1454" h="513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cubicBezTo>
                    <a:pt x="370" y="334"/>
                    <a:pt x="917" y="358"/>
                    <a:pt x="1179" y="489"/>
                  </a:cubicBezTo>
                  <a:cubicBezTo>
                    <a:pt x="1215" y="513"/>
                    <a:pt x="1227" y="513"/>
                    <a:pt x="1263" y="513"/>
                  </a:cubicBezTo>
                  <a:cubicBezTo>
                    <a:pt x="1310" y="513"/>
                    <a:pt x="1382" y="477"/>
                    <a:pt x="1406" y="417"/>
                  </a:cubicBezTo>
                  <a:cubicBezTo>
                    <a:pt x="1453" y="346"/>
                    <a:pt x="1417" y="239"/>
                    <a:pt x="1334" y="191"/>
                  </a:cubicBezTo>
                  <a:cubicBezTo>
                    <a:pt x="941" y="1"/>
                    <a:pt x="203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85" name="Google Shape;14185;p134"/>
            <p:cNvSpPr/>
            <p:nvPr/>
          </p:nvSpPr>
          <p:spPr>
            <a:xfrm>
              <a:off x="1802898" y="3628247"/>
              <a:ext cx="11045" cy="45135"/>
            </a:xfrm>
            <a:custGeom>
              <a:avLst/>
              <a:gdLst/>
              <a:ahLst/>
              <a:cxnLst/>
              <a:rect l="l" t="t" r="r" b="b"/>
              <a:pathLst>
                <a:path w="347" h="1418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251"/>
                  </a:lnTo>
                  <a:cubicBezTo>
                    <a:pt x="1" y="1334"/>
                    <a:pt x="72" y="1417"/>
                    <a:pt x="168" y="1417"/>
                  </a:cubicBezTo>
                  <a:cubicBezTo>
                    <a:pt x="263" y="1417"/>
                    <a:pt x="334" y="1334"/>
                    <a:pt x="334" y="1251"/>
                  </a:cubicBezTo>
                  <a:lnTo>
                    <a:pt x="334" y="167"/>
                  </a:lnTo>
                  <a:cubicBezTo>
                    <a:pt x="346" y="72"/>
                    <a:pt x="275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86" name="Google Shape;14186;p134"/>
            <p:cNvSpPr/>
            <p:nvPr/>
          </p:nvSpPr>
          <p:spPr>
            <a:xfrm>
              <a:off x="1781317" y="3391400"/>
              <a:ext cx="367255" cy="282364"/>
            </a:xfrm>
            <a:custGeom>
              <a:avLst/>
              <a:gdLst/>
              <a:ahLst/>
              <a:cxnLst/>
              <a:rect l="l" t="t" r="r" b="b"/>
              <a:pathLst>
                <a:path w="11538" h="8871" extrusionOk="0">
                  <a:moveTo>
                    <a:pt x="9728" y="2703"/>
                  </a:moveTo>
                  <a:cubicBezTo>
                    <a:pt x="10049" y="2703"/>
                    <a:pt x="10287" y="2917"/>
                    <a:pt x="10287" y="3167"/>
                  </a:cubicBezTo>
                  <a:lnTo>
                    <a:pt x="10287" y="3203"/>
                  </a:lnTo>
                  <a:cubicBezTo>
                    <a:pt x="10121" y="3120"/>
                    <a:pt x="9930" y="3096"/>
                    <a:pt x="9728" y="3096"/>
                  </a:cubicBezTo>
                  <a:cubicBezTo>
                    <a:pt x="9537" y="3096"/>
                    <a:pt x="9347" y="3143"/>
                    <a:pt x="9180" y="3203"/>
                  </a:cubicBezTo>
                  <a:lnTo>
                    <a:pt x="9180" y="3167"/>
                  </a:lnTo>
                  <a:cubicBezTo>
                    <a:pt x="9180" y="2917"/>
                    <a:pt x="9430" y="2703"/>
                    <a:pt x="9728" y="2703"/>
                  </a:cubicBezTo>
                  <a:close/>
                  <a:moveTo>
                    <a:pt x="9728" y="3405"/>
                  </a:moveTo>
                  <a:cubicBezTo>
                    <a:pt x="10347" y="3405"/>
                    <a:pt x="10835" y="3893"/>
                    <a:pt x="10835" y="4513"/>
                  </a:cubicBezTo>
                  <a:cubicBezTo>
                    <a:pt x="10835" y="4632"/>
                    <a:pt x="10811" y="4751"/>
                    <a:pt x="10775" y="4846"/>
                  </a:cubicBezTo>
                  <a:cubicBezTo>
                    <a:pt x="10299" y="4358"/>
                    <a:pt x="9454" y="4167"/>
                    <a:pt x="9406" y="4167"/>
                  </a:cubicBezTo>
                  <a:cubicBezTo>
                    <a:pt x="9392" y="4160"/>
                    <a:pt x="9377" y="4157"/>
                    <a:pt x="9362" y="4157"/>
                  </a:cubicBezTo>
                  <a:cubicBezTo>
                    <a:pt x="9325" y="4157"/>
                    <a:pt x="9285" y="4174"/>
                    <a:pt x="9251" y="4191"/>
                  </a:cubicBezTo>
                  <a:cubicBezTo>
                    <a:pt x="9216" y="4227"/>
                    <a:pt x="9192" y="4274"/>
                    <a:pt x="9192" y="4334"/>
                  </a:cubicBezTo>
                  <a:cubicBezTo>
                    <a:pt x="9192" y="4334"/>
                    <a:pt x="9180" y="4441"/>
                    <a:pt x="9061" y="4572"/>
                  </a:cubicBezTo>
                  <a:cubicBezTo>
                    <a:pt x="9001" y="4632"/>
                    <a:pt x="9001" y="4751"/>
                    <a:pt x="9061" y="4810"/>
                  </a:cubicBezTo>
                  <a:cubicBezTo>
                    <a:pt x="9091" y="4840"/>
                    <a:pt x="9135" y="4855"/>
                    <a:pt x="9180" y="4855"/>
                  </a:cubicBezTo>
                  <a:cubicBezTo>
                    <a:pt x="9225" y="4855"/>
                    <a:pt x="9269" y="4840"/>
                    <a:pt x="9299" y="4810"/>
                  </a:cubicBezTo>
                  <a:cubicBezTo>
                    <a:pt x="9394" y="4715"/>
                    <a:pt x="9454" y="4608"/>
                    <a:pt x="9478" y="4536"/>
                  </a:cubicBezTo>
                  <a:cubicBezTo>
                    <a:pt x="9763" y="4632"/>
                    <a:pt x="10359" y="4834"/>
                    <a:pt x="10621" y="5203"/>
                  </a:cubicBezTo>
                  <a:cubicBezTo>
                    <a:pt x="10561" y="5668"/>
                    <a:pt x="10192" y="5977"/>
                    <a:pt x="9728" y="5977"/>
                  </a:cubicBezTo>
                  <a:cubicBezTo>
                    <a:pt x="9251" y="5977"/>
                    <a:pt x="8870" y="5620"/>
                    <a:pt x="8823" y="5167"/>
                  </a:cubicBezTo>
                  <a:cubicBezTo>
                    <a:pt x="8823" y="5132"/>
                    <a:pt x="8811" y="5120"/>
                    <a:pt x="8799" y="5084"/>
                  </a:cubicBezTo>
                  <a:cubicBezTo>
                    <a:pt x="8692" y="4906"/>
                    <a:pt x="8632" y="4715"/>
                    <a:pt x="8632" y="4513"/>
                  </a:cubicBezTo>
                  <a:cubicBezTo>
                    <a:pt x="8632" y="3893"/>
                    <a:pt x="9120" y="3405"/>
                    <a:pt x="9728" y="3405"/>
                  </a:cubicBezTo>
                  <a:close/>
                  <a:moveTo>
                    <a:pt x="3048" y="3405"/>
                  </a:moveTo>
                  <a:lnTo>
                    <a:pt x="3048" y="4108"/>
                  </a:lnTo>
                  <a:cubicBezTo>
                    <a:pt x="3048" y="4227"/>
                    <a:pt x="3024" y="4334"/>
                    <a:pt x="2977" y="4429"/>
                  </a:cubicBezTo>
                  <a:lnTo>
                    <a:pt x="2882" y="4608"/>
                  </a:lnTo>
                  <a:cubicBezTo>
                    <a:pt x="2870" y="4644"/>
                    <a:pt x="2870" y="4655"/>
                    <a:pt x="2870" y="4691"/>
                  </a:cubicBezTo>
                  <a:lnTo>
                    <a:pt x="2870" y="5048"/>
                  </a:lnTo>
                  <a:cubicBezTo>
                    <a:pt x="2870" y="5298"/>
                    <a:pt x="2763" y="5537"/>
                    <a:pt x="2584" y="5703"/>
                  </a:cubicBezTo>
                  <a:cubicBezTo>
                    <a:pt x="2413" y="5885"/>
                    <a:pt x="2203" y="5981"/>
                    <a:pt x="1989" y="5981"/>
                  </a:cubicBezTo>
                  <a:cubicBezTo>
                    <a:pt x="1965" y="5981"/>
                    <a:pt x="1941" y="5979"/>
                    <a:pt x="1917" y="5977"/>
                  </a:cubicBezTo>
                  <a:cubicBezTo>
                    <a:pt x="1429" y="5965"/>
                    <a:pt x="1024" y="5537"/>
                    <a:pt x="1024" y="5013"/>
                  </a:cubicBezTo>
                  <a:lnTo>
                    <a:pt x="1024" y="4703"/>
                  </a:lnTo>
                  <a:cubicBezTo>
                    <a:pt x="1024" y="4667"/>
                    <a:pt x="1024" y="4644"/>
                    <a:pt x="1012" y="4632"/>
                  </a:cubicBezTo>
                  <a:lnTo>
                    <a:pt x="905" y="4417"/>
                  </a:lnTo>
                  <a:cubicBezTo>
                    <a:pt x="858" y="4346"/>
                    <a:pt x="846" y="4251"/>
                    <a:pt x="846" y="4167"/>
                  </a:cubicBezTo>
                  <a:lnTo>
                    <a:pt x="846" y="4144"/>
                  </a:lnTo>
                  <a:cubicBezTo>
                    <a:pt x="846" y="3751"/>
                    <a:pt x="1179" y="3405"/>
                    <a:pt x="1596" y="3405"/>
                  </a:cubicBezTo>
                  <a:close/>
                  <a:moveTo>
                    <a:pt x="5763" y="322"/>
                  </a:moveTo>
                  <a:cubicBezTo>
                    <a:pt x="6358" y="322"/>
                    <a:pt x="6870" y="536"/>
                    <a:pt x="7263" y="905"/>
                  </a:cubicBezTo>
                  <a:cubicBezTo>
                    <a:pt x="7668" y="1298"/>
                    <a:pt x="7882" y="1858"/>
                    <a:pt x="7942" y="2524"/>
                  </a:cubicBezTo>
                  <a:cubicBezTo>
                    <a:pt x="8085" y="4346"/>
                    <a:pt x="8227" y="5346"/>
                    <a:pt x="8287" y="5703"/>
                  </a:cubicBezTo>
                  <a:lnTo>
                    <a:pt x="8287" y="5715"/>
                  </a:lnTo>
                  <a:cubicBezTo>
                    <a:pt x="8108" y="5834"/>
                    <a:pt x="7763" y="6025"/>
                    <a:pt x="7215" y="6179"/>
                  </a:cubicBezTo>
                  <a:lnTo>
                    <a:pt x="6930" y="6060"/>
                  </a:lnTo>
                  <a:cubicBezTo>
                    <a:pt x="6858" y="6025"/>
                    <a:pt x="6811" y="5953"/>
                    <a:pt x="6811" y="5882"/>
                  </a:cubicBezTo>
                  <a:lnTo>
                    <a:pt x="6811" y="5298"/>
                  </a:lnTo>
                  <a:cubicBezTo>
                    <a:pt x="7370" y="4941"/>
                    <a:pt x="7727" y="4334"/>
                    <a:pt x="7727" y="3632"/>
                  </a:cubicBezTo>
                  <a:lnTo>
                    <a:pt x="7727" y="3322"/>
                  </a:lnTo>
                  <a:cubicBezTo>
                    <a:pt x="7727" y="3108"/>
                    <a:pt x="7632" y="2917"/>
                    <a:pt x="7489" y="2786"/>
                  </a:cubicBezTo>
                  <a:cubicBezTo>
                    <a:pt x="7144" y="2489"/>
                    <a:pt x="6370" y="1965"/>
                    <a:pt x="5025" y="1834"/>
                  </a:cubicBezTo>
                  <a:cubicBezTo>
                    <a:pt x="5015" y="1831"/>
                    <a:pt x="5005" y="1830"/>
                    <a:pt x="4995" y="1830"/>
                  </a:cubicBezTo>
                  <a:cubicBezTo>
                    <a:pt x="4920" y="1830"/>
                    <a:pt x="4846" y="1903"/>
                    <a:pt x="4846" y="1977"/>
                  </a:cubicBezTo>
                  <a:cubicBezTo>
                    <a:pt x="4834" y="2072"/>
                    <a:pt x="4906" y="2155"/>
                    <a:pt x="5001" y="2155"/>
                  </a:cubicBezTo>
                  <a:cubicBezTo>
                    <a:pt x="6251" y="2274"/>
                    <a:pt x="6954" y="2750"/>
                    <a:pt x="7263" y="3024"/>
                  </a:cubicBezTo>
                  <a:cubicBezTo>
                    <a:pt x="7335" y="3096"/>
                    <a:pt x="7382" y="3179"/>
                    <a:pt x="7382" y="3298"/>
                  </a:cubicBezTo>
                  <a:lnTo>
                    <a:pt x="7382" y="3620"/>
                  </a:lnTo>
                  <a:cubicBezTo>
                    <a:pt x="7382" y="4525"/>
                    <a:pt x="6632" y="5251"/>
                    <a:pt x="5739" y="5251"/>
                  </a:cubicBezTo>
                  <a:cubicBezTo>
                    <a:pt x="4846" y="5251"/>
                    <a:pt x="4108" y="4513"/>
                    <a:pt x="4108" y="3620"/>
                  </a:cubicBezTo>
                  <a:lnTo>
                    <a:pt x="4108" y="3465"/>
                  </a:lnTo>
                  <a:cubicBezTo>
                    <a:pt x="4108" y="3405"/>
                    <a:pt x="4132" y="3346"/>
                    <a:pt x="4191" y="3298"/>
                  </a:cubicBezTo>
                  <a:cubicBezTo>
                    <a:pt x="4406" y="3179"/>
                    <a:pt x="4691" y="2965"/>
                    <a:pt x="4822" y="2572"/>
                  </a:cubicBezTo>
                  <a:cubicBezTo>
                    <a:pt x="4846" y="2489"/>
                    <a:pt x="4810" y="2393"/>
                    <a:pt x="4715" y="2369"/>
                  </a:cubicBezTo>
                  <a:cubicBezTo>
                    <a:pt x="4696" y="2361"/>
                    <a:pt x="4676" y="2357"/>
                    <a:pt x="4657" y="2357"/>
                  </a:cubicBezTo>
                  <a:cubicBezTo>
                    <a:pt x="4592" y="2357"/>
                    <a:pt x="4531" y="2401"/>
                    <a:pt x="4513" y="2465"/>
                  </a:cubicBezTo>
                  <a:cubicBezTo>
                    <a:pt x="4417" y="2750"/>
                    <a:pt x="4191" y="2917"/>
                    <a:pt x="4048" y="3024"/>
                  </a:cubicBezTo>
                  <a:cubicBezTo>
                    <a:pt x="3882" y="3108"/>
                    <a:pt x="3775" y="3286"/>
                    <a:pt x="3775" y="3465"/>
                  </a:cubicBezTo>
                  <a:lnTo>
                    <a:pt x="3775" y="3620"/>
                  </a:lnTo>
                  <a:cubicBezTo>
                    <a:pt x="3775" y="4310"/>
                    <a:pt x="4132" y="4929"/>
                    <a:pt x="4691" y="5287"/>
                  </a:cubicBezTo>
                  <a:lnTo>
                    <a:pt x="4691" y="5858"/>
                  </a:lnTo>
                  <a:cubicBezTo>
                    <a:pt x="4691" y="5941"/>
                    <a:pt x="4644" y="6013"/>
                    <a:pt x="4572" y="6037"/>
                  </a:cubicBezTo>
                  <a:lnTo>
                    <a:pt x="4287" y="6156"/>
                  </a:lnTo>
                  <a:cubicBezTo>
                    <a:pt x="3739" y="6013"/>
                    <a:pt x="3394" y="5822"/>
                    <a:pt x="3227" y="5715"/>
                  </a:cubicBezTo>
                  <a:lnTo>
                    <a:pt x="3227" y="5703"/>
                  </a:lnTo>
                  <a:cubicBezTo>
                    <a:pt x="3286" y="5346"/>
                    <a:pt x="3441" y="4346"/>
                    <a:pt x="3572" y="2524"/>
                  </a:cubicBezTo>
                  <a:cubicBezTo>
                    <a:pt x="3620" y="1858"/>
                    <a:pt x="3858" y="1310"/>
                    <a:pt x="4251" y="905"/>
                  </a:cubicBezTo>
                  <a:cubicBezTo>
                    <a:pt x="4644" y="524"/>
                    <a:pt x="5168" y="322"/>
                    <a:pt x="5763" y="322"/>
                  </a:cubicBezTo>
                  <a:close/>
                  <a:moveTo>
                    <a:pt x="2917" y="5870"/>
                  </a:moveTo>
                  <a:cubicBezTo>
                    <a:pt x="2941" y="5929"/>
                    <a:pt x="2989" y="5977"/>
                    <a:pt x="3036" y="6013"/>
                  </a:cubicBezTo>
                  <a:cubicBezTo>
                    <a:pt x="3167" y="6096"/>
                    <a:pt x="3417" y="6251"/>
                    <a:pt x="3810" y="6382"/>
                  </a:cubicBezTo>
                  <a:lnTo>
                    <a:pt x="3334" y="6596"/>
                  </a:lnTo>
                  <a:lnTo>
                    <a:pt x="2798" y="6441"/>
                  </a:lnTo>
                  <a:cubicBezTo>
                    <a:pt x="2667" y="6394"/>
                    <a:pt x="2667" y="6382"/>
                    <a:pt x="2667" y="6358"/>
                  </a:cubicBezTo>
                  <a:lnTo>
                    <a:pt x="2667" y="6120"/>
                  </a:lnTo>
                  <a:cubicBezTo>
                    <a:pt x="2727" y="6072"/>
                    <a:pt x="2763" y="6025"/>
                    <a:pt x="2822" y="5977"/>
                  </a:cubicBezTo>
                  <a:cubicBezTo>
                    <a:pt x="2858" y="5953"/>
                    <a:pt x="2882" y="5906"/>
                    <a:pt x="2917" y="5870"/>
                  </a:cubicBezTo>
                  <a:close/>
                  <a:moveTo>
                    <a:pt x="8620" y="5620"/>
                  </a:moveTo>
                  <a:cubicBezTo>
                    <a:pt x="8704" y="5822"/>
                    <a:pt x="8859" y="5977"/>
                    <a:pt x="9037" y="6096"/>
                  </a:cubicBezTo>
                  <a:lnTo>
                    <a:pt x="9037" y="6453"/>
                  </a:lnTo>
                  <a:lnTo>
                    <a:pt x="9013" y="6453"/>
                  </a:lnTo>
                  <a:lnTo>
                    <a:pt x="8478" y="6739"/>
                  </a:lnTo>
                  <a:cubicBezTo>
                    <a:pt x="8478" y="6739"/>
                    <a:pt x="8466" y="6739"/>
                    <a:pt x="8466" y="6727"/>
                  </a:cubicBezTo>
                  <a:lnTo>
                    <a:pt x="7692" y="6382"/>
                  </a:lnTo>
                  <a:cubicBezTo>
                    <a:pt x="8061" y="6251"/>
                    <a:pt x="8335" y="6096"/>
                    <a:pt x="8466" y="6013"/>
                  </a:cubicBezTo>
                  <a:cubicBezTo>
                    <a:pt x="8585" y="5941"/>
                    <a:pt x="8644" y="5798"/>
                    <a:pt x="8620" y="5656"/>
                  </a:cubicBezTo>
                  <a:lnTo>
                    <a:pt x="8620" y="5620"/>
                  </a:lnTo>
                  <a:close/>
                  <a:moveTo>
                    <a:pt x="2322" y="6263"/>
                  </a:moveTo>
                  <a:lnTo>
                    <a:pt x="2322" y="6334"/>
                  </a:lnTo>
                  <a:cubicBezTo>
                    <a:pt x="2322" y="6370"/>
                    <a:pt x="2322" y="6418"/>
                    <a:pt x="2334" y="6441"/>
                  </a:cubicBezTo>
                  <a:lnTo>
                    <a:pt x="1929" y="6834"/>
                  </a:lnTo>
                  <a:lnTo>
                    <a:pt x="1548" y="6441"/>
                  </a:lnTo>
                  <a:cubicBezTo>
                    <a:pt x="1560" y="6418"/>
                    <a:pt x="1560" y="6382"/>
                    <a:pt x="1560" y="6334"/>
                  </a:cubicBezTo>
                  <a:lnTo>
                    <a:pt x="1560" y="6263"/>
                  </a:lnTo>
                  <a:cubicBezTo>
                    <a:pt x="1667" y="6299"/>
                    <a:pt x="1786" y="6322"/>
                    <a:pt x="1905" y="6322"/>
                  </a:cubicBezTo>
                  <a:lnTo>
                    <a:pt x="1953" y="6322"/>
                  </a:lnTo>
                  <a:cubicBezTo>
                    <a:pt x="2084" y="6322"/>
                    <a:pt x="2203" y="6310"/>
                    <a:pt x="2322" y="6263"/>
                  </a:cubicBezTo>
                  <a:close/>
                  <a:moveTo>
                    <a:pt x="10109" y="6275"/>
                  </a:moveTo>
                  <a:lnTo>
                    <a:pt x="10109" y="6453"/>
                  </a:lnTo>
                  <a:cubicBezTo>
                    <a:pt x="10109" y="6513"/>
                    <a:pt x="10121" y="6572"/>
                    <a:pt x="10144" y="6620"/>
                  </a:cubicBezTo>
                  <a:lnTo>
                    <a:pt x="10002" y="6775"/>
                  </a:lnTo>
                  <a:cubicBezTo>
                    <a:pt x="9924" y="6840"/>
                    <a:pt x="9832" y="6873"/>
                    <a:pt x="9740" y="6873"/>
                  </a:cubicBezTo>
                  <a:cubicBezTo>
                    <a:pt x="9647" y="6873"/>
                    <a:pt x="9555" y="6840"/>
                    <a:pt x="9478" y="6775"/>
                  </a:cubicBezTo>
                  <a:lnTo>
                    <a:pt x="9311" y="6620"/>
                  </a:lnTo>
                  <a:cubicBezTo>
                    <a:pt x="9347" y="6572"/>
                    <a:pt x="9359" y="6513"/>
                    <a:pt x="9359" y="6453"/>
                  </a:cubicBezTo>
                  <a:lnTo>
                    <a:pt x="9359" y="6275"/>
                  </a:lnTo>
                  <a:cubicBezTo>
                    <a:pt x="9478" y="6310"/>
                    <a:pt x="9597" y="6334"/>
                    <a:pt x="9728" y="6334"/>
                  </a:cubicBezTo>
                  <a:cubicBezTo>
                    <a:pt x="9859" y="6334"/>
                    <a:pt x="9978" y="6322"/>
                    <a:pt x="10109" y="6275"/>
                  </a:cubicBezTo>
                  <a:close/>
                  <a:moveTo>
                    <a:pt x="6501" y="5477"/>
                  </a:moveTo>
                  <a:lnTo>
                    <a:pt x="6501" y="5882"/>
                  </a:lnTo>
                  <a:cubicBezTo>
                    <a:pt x="6501" y="6084"/>
                    <a:pt x="6620" y="6275"/>
                    <a:pt x="6811" y="6370"/>
                  </a:cubicBezTo>
                  <a:lnTo>
                    <a:pt x="7073" y="6477"/>
                  </a:lnTo>
                  <a:cubicBezTo>
                    <a:pt x="6799" y="6953"/>
                    <a:pt x="6299" y="7263"/>
                    <a:pt x="5739" y="7263"/>
                  </a:cubicBezTo>
                  <a:cubicBezTo>
                    <a:pt x="5191" y="7263"/>
                    <a:pt x="4691" y="6953"/>
                    <a:pt x="4453" y="6477"/>
                  </a:cubicBezTo>
                  <a:lnTo>
                    <a:pt x="4703" y="6370"/>
                  </a:lnTo>
                  <a:cubicBezTo>
                    <a:pt x="4894" y="6275"/>
                    <a:pt x="5013" y="6084"/>
                    <a:pt x="5013" y="5882"/>
                  </a:cubicBezTo>
                  <a:lnTo>
                    <a:pt x="5013" y="5477"/>
                  </a:lnTo>
                  <a:cubicBezTo>
                    <a:pt x="5239" y="5560"/>
                    <a:pt x="5489" y="5620"/>
                    <a:pt x="5763" y="5620"/>
                  </a:cubicBezTo>
                  <a:cubicBezTo>
                    <a:pt x="6025" y="5620"/>
                    <a:pt x="6263" y="5584"/>
                    <a:pt x="6501" y="5477"/>
                  </a:cubicBezTo>
                  <a:close/>
                  <a:moveTo>
                    <a:pt x="5763" y="0"/>
                  </a:moveTo>
                  <a:cubicBezTo>
                    <a:pt x="5072" y="0"/>
                    <a:pt x="4465" y="238"/>
                    <a:pt x="4013" y="679"/>
                  </a:cubicBezTo>
                  <a:cubicBezTo>
                    <a:pt x="3560" y="1131"/>
                    <a:pt x="3286" y="1774"/>
                    <a:pt x="3239" y="2512"/>
                  </a:cubicBezTo>
                  <a:cubicBezTo>
                    <a:pt x="3227" y="2703"/>
                    <a:pt x="3215" y="2905"/>
                    <a:pt x="3203" y="3084"/>
                  </a:cubicBezTo>
                  <a:lnTo>
                    <a:pt x="1608" y="3084"/>
                  </a:lnTo>
                  <a:cubicBezTo>
                    <a:pt x="1012" y="3084"/>
                    <a:pt x="536" y="3560"/>
                    <a:pt x="536" y="4155"/>
                  </a:cubicBezTo>
                  <a:lnTo>
                    <a:pt x="536" y="4167"/>
                  </a:lnTo>
                  <a:cubicBezTo>
                    <a:pt x="536" y="4298"/>
                    <a:pt x="560" y="4453"/>
                    <a:pt x="619" y="4572"/>
                  </a:cubicBezTo>
                  <a:lnTo>
                    <a:pt x="715" y="4751"/>
                  </a:lnTo>
                  <a:lnTo>
                    <a:pt x="715" y="5025"/>
                  </a:lnTo>
                  <a:cubicBezTo>
                    <a:pt x="715" y="5465"/>
                    <a:pt x="941" y="5858"/>
                    <a:pt x="1262" y="6096"/>
                  </a:cubicBezTo>
                  <a:lnTo>
                    <a:pt x="1262" y="6334"/>
                  </a:lnTo>
                  <a:cubicBezTo>
                    <a:pt x="1262" y="6370"/>
                    <a:pt x="1250" y="6394"/>
                    <a:pt x="1215" y="6418"/>
                  </a:cubicBezTo>
                  <a:lnTo>
                    <a:pt x="524" y="6608"/>
                  </a:lnTo>
                  <a:cubicBezTo>
                    <a:pt x="226" y="6691"/>
                    <a:pt x="0" y="6977"/>
                    <a:pt x="0" y="7287"/>
                  </a:cubicBezTo>
                  <a:lnTo>
                    <a:pt x="0" y="8692"/>
                  </a:lnTo>
                  <a:cubicBezTo>
                    <a:pt x="0" y="8775"/>
                    <a:pt x="72" y="8858"/>
                    <a:pt x="167" y="8858"/>
                  </a:cubicBezTo>
                  <a:cubicBezTo>
                    <a:pt x="250" y="8858"/>
                    <a:pt x="322" y="8775"/>
                    <a:pt x="322" y="8692"/>
                  </a:cubicBezTo>
                  <a:lnTo>
                    <a:pt x="322" y="7287"/>
                  </a:lnTo>
                  <a:cubicBezTo>
                    <a:pt x="322" y="7132"/>
                    <a:pt x="441" y="6977"/>
                    <a:pt x="596" y="6930"/>
                  </a:cubicBezTo>
                  <a:lnTo>
                    <a:pt x="1298" y="6739"/>
                  </a:lnTo>
                  <a:cubicBezTo>
                    <a:pt x="1322" y="6739"/>
                    <a:pt x="1334" y="6727"/>
                    <a:pt x="1369" y="6715"/>
                  </a:cubicBezTo>
                  <a:lnTo>
                    <a:pt x="1798" y="7144"/>
                  </a:lnTo>
                  <a:lnTo>
                    <a:pt x="1798" y="8704"/>
                  </a:lnTo>
                  <a:cubicBezTo>
                    <a:pt x="1798" y="8799"/>
                    <a:pt x="1870" y="8870"/>
                    <a:pt x="1965" y="8870"/>
                  </a:cubicBezTo>
                  <a:cubicBezTo>
                    <a:pt x="2048" y="8870"/>
                    <a:pt x="2131" y="8799"/>
                    <a:pt x="2131" y="8704"/>
                  </a:cubicBezTo>
                  <a:lnTo>
                    <a:pt x="2131" y="7144"/>
                  </a:lnTo>
                  <a:lnTo>
                    <a:pt x="2560" y="6715"/>
                  </a:lnTo>
                  <a:cubicBezTo>
                    <a:pt x="2620" y="6739"/>
                    <a:pt x="2679" y="6751"/>
                    <a:pt x="2727" y="6775"/>
                  </a:cubicBezTo>
                  <a:lnTo>
                    <a:pt x="2905" y="6811"/>
                  </a:lnTo>
                  <a:cubicBezTo>
                    <a:pt x="2667" y="6977"/>
                    <a:pt x="2524" y="7251"/>
                    <a:pt x="2524" y="7549"/>
                  </a:cubicBezTo>
                  <a:lnTo>
                    <a:pt x="2524" y="8704"/>
                  </a:lnTo>
                  <a:cubicBezTo>
                    <a:pt x="2524" y="8799"/>
                    <a:pt x="2608" y="8870"/>
                    <a:pt x="2691" y="8870"/>
                  </a:cubicBezTo>
                  <a:cubicBezTo>
                    <a:pt x="2786" y="8870"/>
                    <a:pt x="2858" y="8799"/>
                    <a:pt x="2858" y="8704"/>
                  </a:cubicBezTo>
                  <a:lnTo>
                    <a:pt x="2858" y="7549"/>
                  </a:lnTo>
                  <a:cubicBezTo>
                    <a:pt x="2858" y="7322"/>
                    <a:pt x="2989" y="7132"/>
                    <a:pt x="3179" y="7037"/>
                  </a:cubicBezTo>
                  <a:lnTo>
                    <a:pt x="4156" y="6608"/>
                  </a:lnTo>
                  <a:cubicBezTo>
                    <a:pt x="4453" y="7215"/>
                    <a:pt x="5072" y="7608"/>
                    <a:pt x="5763" y="7608"/>
                  </a:cubicBezTo>
                  <a:cubicBezTo>
                    <a:pt x="6442" y="7608"/>
                    <a:pt x="7073" y="7215"/>
                    <a:pt x="7370" y="6608"/>
                  </a:cubicBezTo>
                  <a:lnTo>
                    <a:pt x="8335" y="7037"/>
                  </a:lnTo>
                  <a:cubicBezTo>
                    <a:pt x="8537" y="7132"/>
                    <a:pt x="8656" y="7322"/>
                    <a:pt x="8656" y="7549"/>
                  </a:cubicBezTo>
                  <a:lnTo>
                    <a:pt x="8656" y="8704"/>
                  </a:lnTo>
                  <a:cubicBezTo>
                    <a:pt x="8656" y="8799"/>
                    <a:pt x="8739" y="8870"/>
                    <a:pt x="8823" y="8870"/>
                  </a:cubicBezTo>
                  <a:cubicBezTo>
                    <a:pt x="8918" y="8870"/>
                    <a:pt x="8989" y="8799"/>
                    <a:pt x="8989" y="8704"/>
                  </a:cubicBezTo>
                  <a:lnTo>
                    <a:pt x="8989" y="7549"/>
                  </a:lnTo>
                  <a:cubicBezTo>
                    <a:pt x="8989" y="7322"/>
                    <a:pt x="8918" y="7132"/>
                    <a:pt x="8775" y="6965"/>
                  </a:cubicBezTo>
                  <a:lnTo>
                    <a:pt x="9049" y="6834"/>
                  </a:lnTo>
                  <a:lnTo>
                    <a:pt x="9240" y="7025"/>
                  </a:lnTo>
                  <a:cubicBezTo>
                    <a:pt x="9370" y="7156"/>
                    <a:pt x="9549" y="7215"/>
                    <a:pt x="9728" y="7215"/>
                  </a:cubicBezTo>
                  <a:cubicBezTo>
                    <a:pt x="9906" y="7215"/>
                    <a:pt x="10085" y="7156"/>
                    <a:pt x="10228" y="7025"/>
                  </a:cubicBezTo>
                  <a:lnTo>
                    <a:pt x="10418" y="6834"/>
                  </a:lnTo>
                  <a:lnTo>
                    <a:pt x="10978" y="7108"/>
                  </a:lnTo>
                  <a:cubicBezTo>
                    <a:pt x="11121" y="7168"/>
                    <a:pt x="11192" y="7311"/>
                    <a:pt x="11192" y="7442"/>
                  </a:cubicBezTo>
                  <a:lnTo>
                    <a:pt x="11192" y="8692"/>
                  </a:lnTo>
                  <a:cubicBezTo>
                    <a:pt x="11192" y="8775"/>
                    <a:pt x="11264" y="8858"/>
                    <a:pt x="11359" y="8858"/>
                  </a:cubicBezTo>
                  <a:cubicBezTo>
                    <a:pt x="11442" y="8858"/>
                    <a:pt x="11514" y="8775"/>
                    <a:pt x="11514" y="8692"/>
                  </a:cubicBezTo>
                  <a:lnTo>
                    <a:pt x="11514" y="7442"/>
                  </a:lnTo>
                  <a:cubicBezTo>
                    <a:pt x="11537" y="7168"/>
                    <a:pt x="11383" y="6930"/>
                    <a:pt x="11145" y="6799"/>
                  </a:cubicBezTo>
                  <a:lnTo>
                    <a:pt x="10466" y="6453"/>
                  </a:lnTo>
                  <a:lnTo>
                    <a:pt x="10466" y="6441"/>
                  </a:lnTo>
                  <a:lnTo>
                    <a:pt x="10466" y="6096"/>
                  </a:lnTo>
                  <a:cubicBezTo>
                    <a:pt x="10740" y="5906"/>
                    <a:pt x="10942" y="5596"/>
                    <a:pt x="11002" y="5239"/>
                  </a:cubicBezTo>
                  <a:cubicBezTo>
                    <a:pt x="11133" y="5013"/>
                    <a:pt x="11192" y="4775"/>
                    <a:pt x="11192" y="4525"/>
                  </a:cubicBezTo>
                  <a:cubicBezTo>
                    <a:pt x="11192" y="4048"/>
                    <a:pt x="10966" y="3632"/>
                    <a:pt x="10609" y="3382"/>
                  </a:cubicBezTo>
                  <a:cubicBezTo>
                    <a:pt x="10621" y="3298"/>
                    <a:pt x="10644" y="3239"/>
                    <a:pt x="10644" y="3167"/>
                  </a:cubicBezTo>
                  <a:cubicBezTo>
                    <a:pt x="10644" y="2727"/>
                    <a:pt x="10240" y="2369"/>
                    <a:pt x="9751" y="2369"/>
                  </a:cubicBezTo>
                  <a:cubicBezTo>
                    <a:pt x="9251" y="2369"/>
                    <a:pt x="8859" y="2727"/>
                    <a:pt x="8859" y="3167"/>
                  </a:cubicBezTo>
                  <a:cubicBezTo>
                    <a:pt x="8859" y="3239"/>
                    <a:pt x="8870" y="3322"/>
                    <a:pt x="8882" y="3382"/>
                  </a:cubicBezTo>
                  <a:cubicBezTo>
                    <a:pt x="8680" y="3536"/>
                    <a:pt x="8513" y="3751"/>
                    <a:pt x="8406" y="3989"/>
                  </a:cubicBezTo>
                  <a:cubicBezTo>
                    <a:pt x="8358" y="3572"/>
                    <a:pt x="8323" y="3084"/>
                    <a:pt x="8275" y="2512"/>
                  </a:cubicBezTo>
                  <a:cubicBezTo>
                    <a:pt x="8216" y="1774"/>
                    <a:pt x="7942" y="1131"/>
                    <a:pt x="7501" y="679"/>
                  </a:cubicBezTo>
                  <a:cubicBezTo>
                    <a:pt x="7049" y="238"/>
                    <a:pt x="6442" y="0"/>
                    <a:pt x="5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87" name="Google Shape;14187;p134"/>
            <p:cNvSpPr/>
            <p:nvPr/>
          </p:nvSpPr>
          <p:spPr>
            <a:xfrm>
              <a:off x="2114800" y="3635440"/>
              <a:ext cx="11045" cy="37941"/>
            </a:xfrm>
            <a:custGeom>
              <a:avLst/>
              <a:gdLst/>
              <a:ahLst/>
              <a:cxnLst/>
              <a:rect l="l" t="t" r="r" b="b"/>
              <a:pathLst>
                <a:path w="347" h="1192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025"/>
                  </a:lnTo>
                  <a:cubicBezTo>
                    <a:pt x="1" y="1108"/>
                    <a:pt x="72" y="1191"/>
                    <a:pt x="167" y="1191"/>
                  </a:cubicBezTo>
                  <a:cubicBezTo>
                    <a:pt x="251" y="1191"/>
                    <a:pt x="322" y="1108"/>
                    <a:pt x="322" y="1025"/>
                  </a:cubicBezTo>
                  <a:lnTo>
                    <a:pt x="322" y="156"/>
                  </a:lnTo>
                  <a:cubicBezTo>
                    <a:pt x="346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188" name="Google Shape;14188;p134"/>
          <p:cNvGrpSpPr/>
          <p:nvPr/>
        </p:nvGrpSpPr>
        <p:grpSpPr>
          <a:xfrm>
            <a:off x="4905107" y="4494578"/>
            <a:ext cx="492219" cy="431063"/>
            <a:chOff x="3678830" y="3370933"/>
            <a:chExt cx="369164" cy="323297"/>
          </a:xfrm>
        </p:grpSpPr>
        <p:sp>
          <p:nvSpPr>
            <p:cNvPr id="14189" name="Google Shape;14189;p134"/>
            <p:cNvSpPr/>
            <p:nvPr/>
          </p:nvSpPr>
          <p:spPr>
            <a:xfrm>
              <a:off x="3678830" y="3370933"/>
              <a:ext cx="369164" cy="323297"/>
            </a:xfrm>
            <a:custGeom>
              <a:avLst/>
              <a:gdLst/>
              <a:ahLst/>
              <a:cxnLst/>
              <a:rect l="l" t="t" r="r" b="b"/>
              <a:pathLst>
                <a:path w="11598" h="10157" extrusionOk="0">
                  <a:moveTo>
                    <a:pt x="6514" y="357"/>
                  </a:moveTo>
                  <a:lnTo>
                    <a:pt x="6180" y="3274"/>
                  </a:lnTo>
                  <a:cubicBezTo>
                    <a:pt x="6180" y="3274"/>
                    <a:pt x="6180" y="3286"/>
                    <a:pt x="6168" y="3286"/>
                  </a:cubicBezTo>
                  <a:lnTo>
                    <a:pt x="5406" y="3286"/>
                  </a:lnTo>
                  <a:cubicBezTo>
                    <a:pt x="5406" y="3286"/>
                    <a:pt x="5394" y="3286"/>
                    <a:pt x="5394" y="3274"/>
                  </a:cubicBezTo>
                  <a:lnTo>
                    <a:pt x="5061" y="357"/>
                  </a:lnTo>
                  <a:close/>
                  <a:moveTo>
                    <a:pt x="11026" y="2893"/>
                  </a:moveTo>
                  <a:cubicBezTo>
                    <a:pt x="11133" y="2893"/>
                    <a:pt x="11228" y="2977"/>
                    <a:pt x="11228" y="3084"/>
                  </a:cubicBezTo>
                  <a:lnTo>
                    <a:pt x="11228" y="9620"/>
                  </a:lnTo>
                  <a:lnTo>
                    <a:pt x="11240" y="9620"/>
                  </a:lnTo>
                  <a:cubicBezTo>
                    <a:pt x="11240" y="9716"/>
                    <a:pt x="11157" y="9811"/>
                    <a:pt x="11050" y="9811"/>
                  </a:cubicBezTo>
                  <a:lnTo>
                    <a:pt x="525" y="9811"/>
                  </a:lnTo>
                  <a:cubicBezTo>
                    <a:pt x="418" y="9811"/>
                    <a:pt x="334" y="9716"/>
                    <a:pt x="334" y="9620"/>
                  </a:cubicBezTo>
                  <a:lnTo>
                    <a:pt x="334" y="3084"/>
                  </a:lnTo>
                  <a:cubicBezTo>
                    <a:pt x="334" y="2977"/>
                    <a:pt x="418" y="2893"/>
                    <a:pt x="525" y="2893"/>
                  </a:cubicBezTo>
                  <a:lnTo>
                    <a:pt x="5025" y="2893"/>
                  </a:lnTo>
                  <a:lnTo>
                    <a:pt x="5061" y="3310"/>
                  </a:lnTo>
                  <a:cubicBezTo>
                    <a:pt x="5085" y="3489"/>
                    <a:pt x="5228" y="3620"/>
                    <a:pt x="5406" y="3620"/>
                  </a:cubicBezTo>
                  <a:lnTo>
                    <a:pt x="6168" y="3620"/>
                  </a:lnTo>
                  <a:cubicBezTo>
                    <a:pt x="6347" y="3620"/>
                    <a:pt x="6490" y="3489"/>
                    <a:pt x="6502" y="3310"/>
                  </a:cubicBezTo>
                  <a:lnTo>
                    <a:pt x="6549" y="2893"/>
                  </a:lnTo>
                  <a:close/>
                  <a:moveTo>
                    <a:pt x="4882" y="0"/>
                  </a:moveTo>
                  <a:cubicBezTo>
                    <a:pt x="4847" y="0"/>
                    <a:pt x="4799" y="12"/>
                    <a:pt x="4763" y="60"/>
                  </a:cubicBezTo>
                  <a:cubicBezTo>
                    <a:pt x="4740" y="95"/>
                    <a:pt x="4728" y="155"/>
                    <a:pt x="4728" y="191"/>
                  </a:cubicBezTo>
                  <a:lnTo>
                    <a:pt x="4990" y="2548"/>
                  </a:lnTo>
                  <a:lnTo>
                    <a:pt x="537" y="2548"/>
                  </a:lnTo>
                  <a:cubicBezTo>
                    <a:pt x="239" y="2548"/>
                    <a:pt x="1" y="2786"/>
                    <a:pt x="1" y="3084"/>
                  </a:cubicBezTo>
                  <a:lnTo>
                    <a:pt x="1" y="9620"/>
                  </a:lnTo>
                  <a:cubicBezTo>
                    <a:pt x="1" y="9918"/>
                    <a:pt x="239" y="10156"/>
                    <a:pt x="537" y="10156"/>
                  </a:cubicBezTo>
                  <a:lnTo>
                    <a:pt x="11062" y="10156"/>
                  </a:lnTo>
                  <a:cubicBezTo>
                    <a:pt x="11359" y="10156"/>
                    <a:pt x="11598" y="9918"/>
                    <a:pt x="11598" y="9620"/>
                  </a:cubicBezTo>
                  <a:lnTo>
                    <a:pt x="11598" y="3084"/>
                  </a:lnTo>
                  <a:cubicBezTo>
                    <a:pt x="11586" y="2786"/>
                    <a:pt x="11348" y="2548"/>
                    <a:pt x="11050" y="2548"/>
                  </a:cubicBezTo>
                  <a:lnTo>
                    <a:pt x="6597" y="2548"/>
                  </a:lnTo>
                  <a:lnTo>
                    <a:pt x="6871" y="191"/>
                  </a:lnTo>
                  <a:cubicBezTo>
                    <a:pt x="6871" y="155"/>
                    <a:pt x="6847" y="107"/>
                    <a:pt x="6823" y="60"/>
                  </a:cubicBezTo>
                  <a:cubicBezTo>
                    <a:pt x="6787" y="36"/>
                    <a:pt x="6752" y="0"/>
                    <a:pt x="67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90" name="Google Shape;14190;p134"/>
            <p:cNvSpPr/>
            <p:nvPr/>
          </p:nvSpPr>
          <p:spPr>
            <a:xfrm>
              <a:off x="3713716" y="3498253"/>
              <a:ext cx="126206" cy="161092"/>
            </a:xfrm>
            <a:custGeom>
              <a:avLst/>
              <a:gdLst/>
              <a:ahLst/>
              <a:cxnLst/>
              <a:rect l="l" t="t" r="r" b="b"/>
              <a:pathLst>
                <a:path w="3965" h="5061" extrusionOk="0">
                  <a:moveTo>
                    <a:pt x="2155" y="1251"/>
                  </a:moveTo>
                  <a:cubicBezTo>
                    <a:pt x="2358" y="1251"/>
                    <a:pt x="2524" y="1418"/>
                    <a:pt x="2524" y="1632"/>
                  </a:cubicBezTo>
                  <a:lnTo>
                    <a:pt x="2524" y="1989"/>
                  </a:lnTo>
                  <a:cubicBezTo>
                    <a:pt x="2536" y="2299"/>
                    <a:pt x="2286" y="2537"/>
                    <a:pt x="1977" y="2537"/>
                  </a:cubicBezTo>
                  <a:cubicBezTo>
                    <a:pt x="1667" y="2537"/>
                    <a:pt x="1429" y="2287"/>
                    <a:pt x="1429" y="1989"/>
                  </a:cubicBezTo>
                  <a:lnTo>
                    <a:pt x="1429" y="1632"/>
                  </a:lnTo>
                  <a:cubicBezTo>
                    <a:pt x="1429" y="1418"/>
                    <a:pt x="1584" y="1251"/>
                    <a:pt x="1798" y="1251"/>
                  </a:cubicBezTo>
                  <a:close/>
                  <a:moveTo>
                    <a:pt x="2167" y="2846"/>
                  </a:moveTo>
                  <a:lnTo>
                    <a:pt x="2167" y="2953"/>
                  </a:lnTo>
                  <a:cubicBezTo>
                    <a:pt x="2167" y="3025"/>
                    <a:pt x="2179" y="3084"/>
                    <a:pt x="2227" y="3132"/>
                  </a:cubicBezTo>
                  <a:lnTo>
                    <a:pt x="1989" y="3370"/>
                  </a:lnTo>
                  <a:lnTo>
                    <a:pt x="1977" y="3370"/>
                  </a:lnTo>
                  <a:lnTo>
                    <a:pt x="1739" y="3132"/>
                  </a:lnTo>
                  <a:cubicBezTo>
                    <a:pt x="1762" y="3073"/>
                    <a:pt x="1774" y="3013"/>
                    <a:pt x="1774" y="2953"/>
                  </a:cubicBezTo>
                  <a:lnTo>
                    <a:pt x="1774" y="2846"/>
                  </a:lnTo>
                  <a:cubicBezTo>
                    <a:pt x="1834" y="2858"/>
                    <a:pt x="1917" y="2858"/>
                    <a:pt x="1977" y="2858"/>
                  </a:cubicBezTo>
                  <a:cubicBezTo>
                    <a:pt x="2036" y="2858"/>
                    <a:pt x="2108" y="2846"/>
                    <a:pt x="2167" y="2846"/>
                  </a:cubicBezTo>
                  <a:close/>
                  <a:moveTo>
                    <a:pt x="2512" y="3334"/>
                  </a:moveTo>
                  <a:lnTo>
                    <a:pt x="2810" y="3489"/>
                  </a:lnTo>
                  <a:cubicBezTo>
                    <a:pt x="2870" y="3513"/>
                    <a:pt x="2917" y="3596"/>
                    <a:pt x="2917" y="3668"/>
                  </a:cubicBezTo>
                  <a:lnTo>
                    <a:pt x="2917" y="4727"/>
                  </a:lnTo>
                  <a:lnTo>
                    <a:pt x="1072" y="4727"/>
                  </a:lnTo>
                  <a:lnTo>
                    <a:pt x="1072" y="3668"/>
                  </a:lnTo>
                  <a:cubicBezTo>
                    <a:pt x="1072" y="3596"/>
                    <a:pt x="1108" y="3537"/>
                    <a:pt x="1167" y="3489"/>
                  </a:cubicBezTo>
                  <a:lnTo>
                    <a:pt x="1465" y="3334"/>
                  </a:lnTo>
                  <a:lnTo>
                    <a:pt x="1739" y="3608"/>
                  </a:lnTo>
                  <a:cubicBezTo>
                    <a:pt x="1810" y="3680"/>
                    <a:pt x="1905" y="3704"/>
                    <a:pt x="1989" y="3704"/>
                  </a:cubicBezTo>
                  <a:cubicBezTo>
                    <a:pt x="2084" y="3704"/>
                    <a:pt x="2167" y="3680"/>
                    <a:pt x="2239" y="3608"/>
                  </a:cubicBezTo>
                  <a:lnTo>
                    <a:pt x="2512" y="3334"/>
                  </a:lnTo>
                  <a:close/>
                  <a:moveTo>
                    <a:pt x="3608" y="334"/>
                  </a:moveTo>
                  <a:cubicBezTo>
                    <a:pt x="3608" y="334"/>
                    <a:pt x="3632" y="334"/>
                    <a:pt x="3632" y="346"/>
                  </a:cubicBezTo>
                  <a:lnTo>
                    <a:pt x="3632" y="4704"/>
                  </a:lnTo>
                  <a:lnTo>
                    <a:pt x="3239" y="4727"/>
                  </a:lnTo>
                  <a:lnTo>
                    <a:pt x="3239" y="3668"/>
                  </a:lnTo>
                  <a:cubicBezTo>
                    <a:pt x="3239" y="3454"/>
                    <a:pt x="3120" y="3275"/>
                    <a:pt x="2941" y="3192"/>
                  </a:cubicBezTo>
                  <a:lnTo>
                    <a:pt x="2512" y="2977"/>
                  </a:lnTo>
                  <a:lnTo>
                    <a:pt x="2512" y="2965"/>
                  </a:lnTo>
                  <a:lnTo>
                    <a:pt x="2512" y="2715"/>
                  </a:lnTo>
                  <a:cubicBezTo>
                    <a:pt x="2739" y="2549"/>
                    <a:pt x="2870" y="2275"/>
                    <a:pt x="2870" y="2001"/>
                  </a:cubicBezTo>
                  <a:lnTo>
                    <a:pt x="2870" y="1644"/>
                  </a:lnTo>
                  <a:cubicBezTo>
                    <a:pt x="2870" y="1251"/>
                    <a:pt x="2536" y="929"/>
                    <a:pt x="2155" y="929"/>
                  </a:cubicBezTo>
                  <a:lnTo>
                    <a:pt x="1798" y="929"/>
                  </a:lnTo>
                  <a:cubicBezTo>
                    <a:pt x="1405" y="929"/>
                    <a:pt x="1084" y="1251"/>
                    <a:pt x="1084" y="1644"/>
                  </a:cubicBezTo>
                  <a:lnTo>
                    <a:pt x="1084" y="2001"/>
                  </a:lnTo>
                  <a:cubicBezTo>
                    <a:pt x="1084" y="2299"/>
                    <a:pt x="1227" y="2549"/>
                    <a:pt x="1441" y="2715"/>
                  </a:cubicBezTo>
                  <a:lnTo>
                    <a:pt x="1441" y="2965"/>
                  </a:lnTo>
                  <a:lnTo>
                    <a:pt x="1441" y="2977"/>
                  </a:lnTo>
                  <a:lnTo>
                    <a:pt x="1012" y="3192"/>
                  </a:lnTo>
                  <a:cubicBezTo>
                    <a:pt x="834" y="3275"/>
                    <a:pt x="715" y="3454"/>
                    <a:pt x="715" y="3668"/>
                  </a:cubicBezTo>
                  <a:lnTo>
                    <a:pt x="715" y="4727"/>
                  </a:lnTo>
                  <a:lnTo>
                    <a:pt x="357" y="4727"/>
                  </a:lnTo>
                  <a:cubicBezTo>
                    <a:pt x="357" y="4727"/>
                    <a:pt x="334" y="4727"/>
                    <a:pt x="334" y="4704"/>
                  </a:cubicBezTo>
                  <a:lnTo>
                    <a:pt x="334" y="346"/>
                  </a:lnTo>
                  <a:cubicBezTo>
                    <a:pt x="334" y="346"/>
                    <a:pt x="334" y="334"/>
                    <a:pt x="357" y="334"/>
                  </a:cubicBezTo>
                  <a:close/>
                  <a:moveTo>
                    <a:pt x="357" y="1"/>
                  </a:moveTo>
                  <a:cubicBezTo>
                    <a:pt x="155" y="1"/>
                    <a:pt x="0" y="167"/>
                    <a:pt x="0" y="358"/>
                  </a:cubicBezTo>
                  <a:lnTo>
                    <a:pt x="0" y="4704"/>
                  </a:lnTo>
                  <a:cubicBezTo>
                    <a:pt x="0" y="4906"/>
                    <a:pt x="155" y="5061"/>
                    <a:pt x="357" y="5061"/>
                  </a:cubicBezTo>
                  <a:lnTo>
                    <a:pt x="3608" y="5061"/>
                  </a:lnTo>
                  <a:cubicBezTo>
                    <a:pt x="3810" y="5061"/>
                    <a:pt x="3965" y="4906"/>
                    <a:pt x="3965" y="4704"/>
                  </a:cubicBezTo>
                  <a:lnTo>
                    <a:pt x="3965" y="346"/>
                  </a:lnTo>
                  <a:cubicBezTo>
                    <a:pt x="3965" y="155"/>
                    <a:pt x="3810" y="1"/>
                    <a:pt x="3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91" name="Google Shape;14191;p134"/>
            <p:cNvSpPr/>
            <p:nvPr/>
          </p:nvSpPr>
          <p:spPr>
            <a:xfrm>
              <a:off x="3863795" y="3498253"/>
              <a:ext cx="149728" cy="34154"/>
            </a:xfrm>
            <a:custGeom>
              <a:avLst/>
              <a:gdLst/>
              <a:ahLst/>
              <a:cxnLst/>
              <a:rect l="l" t="t" r="r" b="b"/>
              <a:pathLst>
                <a:path w="4704" h="1073" extrusionOk="0">
                  <a:moveTo>
                    <a:pt x="4334" y="334"/>
                  </a:moveTo>
                  <a:cubicBezTo>
                    <a:pt x="4334" y="334"/>
                    <a:pt x="4346" y="334"/>
                    <a:pt x="4346" y="346"/>
                  </a:cubicBezTo>
                  <a:lnTo>
                    <a:pt x="4346" y="715"/>
                  </a:lnTo>
                  <a:lnTo>
                    <a:pt x="345" y="739"/>
                  </a:lnTo>
                  <a:cubicBezTo>
                    <a:pt x="345" y="739"/>
                    <a:pt x="322" y="739"/>
                    <a:pt x="322" y="715"/>
                  </a:cubicBezTo>
                  <a:lnTo>
                    <a:pt x="322" y="346"/>
                  </a:lnTo>
                  <a:cubicBezTo>
                    <a:pt x="322" y="346"/>
                    <a:pt x="322" y="334"/>
                    <a:pt x="345" y="334"/>
                  </a:cubicBezTo>
                  <a:close/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lnTo>
                    <a:pt x="0" y="715"/>
                  </a:lnTo>
                  <a:cubicBezTo>
                    <a:pt x="0" y="917"/>
                    <a:pt x="167" y="1072"/>
                    <a:pt x="357" y="1072"/>
                  </a:cubicBezTo>
                  <a:lnTo>
                    <a:pt x="4346" y="1072"/>
                  </a:lnTo>
                  <a:cubicBezTo>
                    <a:pt x="4536" y="1072"/>
                    <a:pt x="4703" y="917"/>
                    <a:pt x="4703" y="715"/>
                  </a:cubicBezTo>
                  <a:lnTo>
                    <a:pt x="4703" y="346"/>
                  </a:lnTo>
                  <a:cubicBezTo>
                    <a:pt x="4691" y="155"/>
                    <a:pt x="4536" y="1"/>
                    <a:pt x="4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92" name="Google Shape;14192;p134"/>
            <p:cNvSpPr/>
            <p:nvPr/>
          </p:nvSpPr>
          <p:spPr>
            <a:xfrm>
              <a:off x="3863413" y="3544502"/>
              <a:ext cx="114843" cy="33740"/>
            </a:xfrm>
            <a:custGeom>
              <a:avLst/>
              <a:gdLst/>
              <a:ahLst/>
              <a:cxnLst/>
              <a:rect l="l" t="t" r="r" b="b"/>
              <a:pathLst>
                <a:path w="3608" h="1060" extrusionOk="0">
                  <a:moveTo>
                    <a:pt x="3251" y="334"/>
                  </a:moveTo>
                  <a:cubicBezTo>
                    <a:pt x="3251" y="334"/>
                    <a:pt x="3274" y="334"/>
                    <a:pt x="3274" y="357"/>
                  </a:cubicBezTo>
                  <a:lnTo>
                    <a:pt x="3274" y="715"/>
                  </a:lnTo>
                  <a:lnTo>
                    <a:pt x="357" y="727"/>
                  </a:lnTo>
                  <a:cubicBezTo>
                    <a:pt x="357" y="727"/>
                    <a:pt x="334" y="727"/>
                    <a:pt x="334" y="715"/>
                  </a:cubicBezTo>
                  <a:lnTo>
                    <a:pt x="334" y="357"/>
                  </a:lnTo>
                  <a:cubicBezTo>
                    <a:pt x="334" y="357"/>
                    <a:pt x="334" y="334"/>
                    <a:pt x="357" y="334"/>
                  </a:cubicBezTo>
                  <a:close/>
                  <a:moveTo>
                    <a:pt x="357" y="0"/>
                  </a:moveTo>
                  <a:cubicBezTo>
                    <a:pt x="155" y="0"/>
                    <a:pt x="0" y="155"/>
                    <a:pt x="0" y="357"/>
                  </a:cubicBezTo>
                  <a:lnTo>
                    <a:pt x="0" y="715"/>
                  </a:lnTo>
                  <a:cubicBezTo>
                    <a:pt x="0" y="905"/>
                    <a:pt x="155" y="1060"/>
                    <a:pt x="357" y="1060"/>
                  </a:cubicBezTo>
                  <a:lnTo>
                    <a:pt x="3251" y="1060"/>
                  </a:lnTo>
                  <a:cubicBezTo>
                    <a:pt x="3453" y="1060"/>
                    <a:pt x="3608" y="905"/>
                    <a:pt x="3608" y="715"/>
                  </a:cubicBezTo>
                  <a:lnTo>
                    <a:pt x="3608" y="357"/>
                  </a:lnTo>
                  <a:cubicBezTo>
                    <a:pt x="3608" y="155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93" name="Google Shape;14193;p134"/>
            <p:cNvSpPr/>
            <p:nvPr/>
          </p:nvSpPr>
          <p:spPr>
            <a:xfrm>
              <a:off x="3863795" y="3590719"/>
              <a:ext cx="68625" cy="10663"/>
            </a:xfrm>
            <a:custGeom>
              <a:avLst/>
              <a:gdLst/>
              <a:ahLst/>
              <a:cxnLst/>
              <a:rect l="l" t="t" r="r" b="b"/>
              <a:pathLst>
                <a:path w="2156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977" y="334"/>
                  </a:lnTo>
                  <a:cubicBezTo>
                    <a:pt x="2072" y="334"/>
                    <a:pt x="2143" y="251"/>
                    <a:pt x="2143" y="168"/>
                  </a:cubicBezTo>
                  <a:cubicBezTo>
                    <a:pt x="2155" y="72"/>
                    <a:pt x="2072" y="1"/>
                    <a:pt x="1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94" name="Google Shape;14194;p134"/>
            <p:cNvSpPr/>
            <p:nvPr/>
          </p:nvSpPr>
          <p:spPr>
            <a:xfrm>
              <a:off x="3944897" y="3590719"/>
              <a:ext cx="33358" cy="10663"/>
            </a:xfrm>
            <a:custGeom>
              <a:avLst/>
              <a:gdLst/>
              <a:ahLst/>
              <a:cxnLst/>
              <a:rect l="l" t="t" r="r" b="b"/>
              <a:pathLst>
                <a:path w="1048" h="335" extrusionOk="0">
                  <a:moveTo>
                    <a:pt x="155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51"/>
                    <a:pt x="71" y="334"/>
                    <a:pt x="155" y="334"/>
                  </a:cubicBezTo>
                  <a:lnTo>
                    <a:pt x="893" y="334"/>
                  </a:lnTo>
                  <a:cubicBezTo>
                    <a:pt x="976" y="334"/>
                    <a:pt x="1048" y="251"/>
                    <a:pt x="1048" y="168"/>
                  </a:cubicBezTo>
                  <a:cubicBezTo>
                    <a:pt x="1048" y="72"/>
                    <a:pt x="976" y="1"/>
                    <a:pt x="8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95" name="Google Shape;14195;p134"/>
            <p:cNvSpPr/>
            <p:nvPr/>
          </p:nvSpPr>
          <p:spPr>
            <a:xfrm>
              <a:off x="3864176" y="3625223"/>
              <a:ext cx="21995" cy="10631"/>
            </a:xfrm>
            <a:custGeom>
              <a:avLst/>
              <a:gdLst/>
              <a:ahLst/>
              <a:cxnLst/>
              <a:rect l="l" t="t" r="r" b="b"/>
              <a:pathLst>
                <a:path w="691" h="334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cubicBezTo>
                    <a:pt x="0" y="262"/>
                    <a:pt x="71" y="334"/>
                    <a:pt x="167" y="334"/>
                  </a:cubicBezTo>
                  <a:lnTo>
                    <a:pt x="524" y="334"/>
                  </a:lnTo>
                  <a:cubicBezTo>
                    <a:pt x="607" y="334"/>
                    <a:pt x="691" y="262"/>
                    <a:pt x="691" y="167"/>
                  </a:cubicBezTo>
                  <a:cubicBezTo>
                    <a:pt x="691" y="84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96" name="Google Shape;14196;p134"/>
            <p:cNvSpPr/>
            <p:nvPr/>
          </p:nvSpPr>
          <p:spPr>
            <a:xfrm>
              <a:off x="3898648" y="3625223"/>
              <a:ext cx="56498" cy="10631"/>
            </a:xfrm>
            <a:custGeom>
              <a:avLst/>
              <a:gdLst/>
              <a:ahLst/>
              <a:cxnLst/>
              <a:rect l="l" t="t" r="r" b="b"/>
              <a:pathLst>
                <a:path w="1775" h="334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cubicBezTo>
                    <a:pt x="0" y="262"/>
                    <a:pt x="84" y="334"/>
                    <a:pt x="167" y="334"/>
                  </a:cubicBezTo>
                  <a:lnTo>
                    <a:pt x="1608" y="334"/>
                  </a:lnTo>
                  <a:cubicBezTo>
                    <a:pt x="1703" y="334"/>
                    <a:pt x="1775" y="262"/>
                    <a:pt x="1775" y="167"/>
                  </a:cubicBezTo>
                  <a:cubicBezTo>
                    <a:pt x="1775" y="84"/>
                    <a:pt x="1703" y="0"/>
                    <a:pt x="1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97" name="Google Shape;14197;p134"/>
            <p:cNvSpPr/>
            <p:nvPr/>
          </p:nvSpPr>
          <p:spPr>
            <a:xfrm>
              <a:off x="3864176" y="3648713"/>
              <a:ext cx="21995" cy="10249"/>
            </a:xfrm>
            <a:custGeom>
              <a:avLst/>
              <a:gdLst/>
              <a:ahLst/>
              <a:cxnLst/>
              <a:rect l="l" t="t" r="r" b="b"/>
              <a:pathLst>
                <a:path w="691" h="322" extrusionOk="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524" y="322"/>
                  </a:lnTo>
                  <a:cubicBezTo>
                    <a:pt x="607" y="322"/>
                    <a:pt x="691" y="251"/>
                    <a:pt x="691" y="155"/>
                  </a:cubicBezTo>
                  <a:cubicBezTo>
                    <a:pt x="691" y="72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98" name="Google Shape;14198;p134"/>
            <p:cNvSpPr/>
            <p:nvPr/>
          </p:nvSpPr>
          <p:spPr>
            <a:xfrm>
              <a:off x="3898648" y="3648713"/>
              <a:ext cx="56498" cy="10249"/>
            </a:xfrm>
            <a:custGeom>
              <a:avLst/>
              <a:gdLst/>
              <a:ahLst/>
              <a:cxnLst/>
              <a:rect l="l" t="t" r="r" b="b"/>
              <a:pathLst>
                <a:path w="1775" h="322" extrusionOk="0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cubicBezTo>
                    <a:pt x="0" y="251"/>
                    <a:pt x="84" y="322"/>
                    <a:pt x="167" y="322"/>
                  </a:cubicBezTo>
                  <a:lnTo>
                    <a:pt x="1608" y="322"/>
                  </a:lnTo>
                  <a:cubicBezTo>
                    <a:pt x="1703" y="322"/>
                    <a:pt x="1775" y="251"/>
                    <a:pt x="1775" y="155"/>
                  </a:cubicBezTo>
                  <a:cubicBezTo>
                    <a:pt x="1775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99" name="Google Shape;14199;p134"/>
            <p:cNvSpPr/>
            <p:nvPr/>
          </p:nvSpPr>
          <p:spPr>
            <a:xfrm>
              <a:off x="3858097" y="3452036"/>
              <a:ext cx="11013" cy="10249"/>
            </a:xfrm>
            <a:custGeom>
              <a:avLst/>
              <a:gdLst/>
              <a:ahLst/>
              <a:cxnLst/>
              <a:rect l="l" t="t" r="r" b="b"/>
              <a:pathLst>
                <a:path w="346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46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200" name="Google Shape;14200;p134"/>
          <p:cNvGrpSpPr/>
          <p:nvPr/>
        </p:nvGrpSpPr>
        <p:grpSpPr>
          <a:xfrm>
            <a:off x="1145687" y="4464233"/>
            <a:ext cx="416421" cy="491200"/>
            <a:chOff x="859265" y="3348175"/>
            <a:chExt cx="312316" cy="368400"/>
          </a:xfrm>
        </p:grpSpPr>
        <p:sp>
          <p:nvSpPr>
            <p:cNvPr id="14201" name="Google Shape;14201;p134"/>
            <p:cNvSpPr/>
            <p:nvPr/>
          </p:nvSpPr>
          <p:spPr>
            <a:xfrm>
              <a:off x="968792" y="3507102"/>
              <a:ext cx="92498" cy="30589"/>
            </a:xfrm>
            <a:custGeom>
              <a:avLst/>
              <a:gdLst/>
              <a:ahLst/>
              <a:cxnLst/>
              <a:rect l="l" t="t" r="r" b="b"/>
              <a:pathLst>
                <a:path w="2906" h="961" extrusionOk="0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19" y="104"/>
                    <a:pt x="0" y="247"/>
                    <a:pt x="0" y="413"/>
                  </a:cubicBezTo>
                  <a:lnTo>
                    <a:pt x="0" y="794"/>
                  </a:lnTo>
                  <a:cubicBezTo>
                    <a:pt x="0" y="890"/>
                    <a:pt x="72" y="961"/>
                    <a:pt x="167" y="961"/>
                  </a:cubicBezTo>
                  <a:cubicBezTo>
                    <a:pt x="250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3" y="373"/>
                    <a:pt x="820" y="331"/>
                    <a:pt x="1157" y="331"/>
                  </a:cubicBezTo>
                  <a:cubicBezTo>
                    <a:pt x="1250" y="331"/>
                    <a:pt x="1345" y="334"/>
                    <a:pt x="1441" y="342"/>
                  </a:cubicBezTo>
                  <a:cubicBezTo>
                    <a:pt x="1977" y="366"/>
                    <a:pt x="2346" y="497"/>
                    <a:pt x="2572" y="735"/>
                  </a:cubicBezTo>
                  <a:cubicBezTo>
                    <a:pt x="2602" y="764"/>
                    <a:pt x="2646" y="779"/>
                    <a:pt x="2691" y="779"/>
                  </a:cubicBezTo>
                  <a:cubicBezTo>
                    <a:pt x="2736" y="779"/>
                    <a:pt x="2780" y="764"/>
                    <a:pt x="2810" y="735"/>
                  </a:cubicBezTo>
                  <a:cubicBezTo>
                    <a:pt x="2905" y="675"/>
                    <a:pt x="2905" y="556"/>
                    <a:pt x="2834" y="497"/>
                  </a:cubicBezTo>
                  <a:cubicBezTo>
                    <a:pt x="2432" y="102"/>
                    <a:pt x="1754" y="1"/>
                    <a:pt x="116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02" name="Google Shape;14202;p134"/>
            <p:cNvSpPr/>
            <p:nvPr/>
          </p:nvSpPr>
          <p:spPr>
            <a:xfrm>
              <a:off x="911562" y="3458466"/>
              <a:ext cx="206577" cy="258109"/>
            </a:xfrm>
            <a:custGeom>
              <a:avLst/>
              <a:gdLst/>
              <a:ahLst/>
              <a:cxnLst/>
              <a:rect l="l" t="t" r="r" b="b"/>
              <a:pathLst>
                <a:path w="6490" h="8109" extrusionOk="0">
                  <a:moveTo>
                    <a:pt x="5061" y="322"/>
                  </a:moveTo>
                  <a:lnTo>
                    <a:pt x="5061" y="1953"/>
                  </a:lnTo>
                  <a:cubicBezTo>
                    <a:pt x="5061" y="2203"/>
                    <a:pt x="5001" y="2441"/>
                    <a:pt x="4894" y="2668"/>
                  </a:cubicBezTo>
                  <a:cubicBezTo>
                    <a:pt x="4882" y="2703"/>
                    <a:pt x="4882" y="2715"/>
                    <a:pt x="4882" y="2739"/>
                  </a:cubicBezTo>
                  <a:lnTo>
                    <a:pt x="4882" y="3215"/>
                  </a:lnTo>
                  <a:cubicBezTo>
                    <a:pt x="4882" y="3680"/>
                    <a:pt x="4703" y="4096"/>
                    <a:pt x="4358" y="4430"/>
                  </a:cubicBezTo>
                  <a:cubicBezTo>
                    <a:pt x="4044" y="4712"/>
                    <a:pt x="3660" y="4875"/>
                    <a:pt x="3244" y="4875"/>
                  </a:cubicBezTo>
                  <a:cubicBezTo>
                    <a:pt x="3203" y="4875"/>
                    <a:pt x="3161" y="4873"/>
                    <a:pt x="3120" y="4870"/>
                  </a:cubicBezTo>
                  <a:cubicBezTo>
                    <a:pt x="2275" y="4823"/>
                    <a:pt x="1596" y="4072"/>
                    <a:pt x="1596" y="3180"/>
                  </a:cubicBezTo>
                  <a:lnTo>
                    <a:pt x="1596" y="2763"/>
                  </a:lnTo>
                  <a:cubicBezTo>
                    <a:pt x="1596" y="2727"/>
                    <a:pt x="1596" y="2715"/>
                    <a:pt x="1572" y="2679"/>
                  </a:cubicBezTo>
                  <a:cubicBezTo>
                    <a:pt x="1477" y="2465"/>
                    <a:pt x="1417" y="2227"/>
                    <a:pt x="1417" y="1965"/>
                  </a:cubicBezTo>
                  <a:lnTo>
                    <a:pt x="1417" y="1596"/>
                  </a:lnTo>
                  <a:cubicBezTo>
                    <a:pt x="1417" y="894"/>
                    <a:pt x="1989" y="322"/>
                    <a:pt x="2691" y="322"/>
                  </a:cubicBezTo>
                  <a:close/>
                  <a:moveTo>
                    <a:pt x="4168" y="4989"/>
                  </a:moveTo>
                  <a:lnTo>
                    <a:pt x="4168" y="5299"/>
                  </a:lnTo>
                  <a:lnTo>
                    <a:pt x="3239" y="5930"/>
                  </a:lnTo>
                  <a:lnTo>
                    <a:pt x="2322" y="5299"/>
                  </a:lnTo>
                  <a:lnTo>
                    <a:pt x="2322" y="4989"/>
                  </a:lnTo>
                  <a:cubicBezTo>
                    <a:pt x="2560" y="5120"/>
                    <a:pt x="2822" y="5204"/>
                    <a:pt x="3108" y="5215"/>
                  </a:cubicBezTo>
                  <a:lnTo>
                    <a:pt x="3239" y="5215"/>
                  </a:lnTo>
                  <a:cubicBezTo>
                    <a:pt x="3572" y="5215"/>
                    <a:pt x="3882" y="5144"/>
                    <a:pt x="4168" y="4989"/>
                  </a:cubicBezTo>
                  <a:close/>
                  <a:moveTo>
                    <a:pt x="2191" y="5620"/>
                  </a:moveTo>
                  <a:lnTo>
                    <a:pt x="2989" y="6168"/>
                  </a:lnTo>
                  <a:lnTo>
                    <a:pt x="2560" y="6585"/>
                  </a:lnTo>
                  <a:lnTo>
                    <a:pt x="2548" y="6585"/>
                  </a:lnTo>
                  <a:lnTo>
                    <a:pt x="2024" y="5799"/>
                  </a:lnTo>
                  <a:lnTo>
                    <a:pt x="2191" y="5620"/>
                  </a:lnTo>
                  <a:close/>
                  <a:moveTo>
                    <a:pt x="4299" y="5596"/>
                  </a:moveTo>
                  <a:lnTo>
                    <a:pt x="4465" y="5775"/>
                  </a:lnTo>
                  <a:lnTo>
                    <a:pt x="3941" y="6585"/>
                  </a:lnTo>
                  <a:lnTo>
                    <a:pt x="3929" y="6585"/>
                  </a:lnTo>
                  <a:lnTo>
                    <a:pt x="3501" y="6156"/>
                  </a:lnTo>
                  <a:lnTo>
                    <a:pt x="4299" y="5596"/>
                  </a:lnTo>
                  <a:close/>
                  <a:moveTo>
                    <a:pt x="2703" y="1"/>
                  </a:moveTo>
                  <a:cubicBezTo>
                    <a:pt x="1810" y="1"/>
                    <a:pt x="1084" y="727"/>
                    <a:pt x="1084" y="1620"/>
                  </a:cubicBezTo>
                  <a:lnTo>
                    <a:pt x="1084" y="1977"/>
                  </a:lnTo>
                  <a:cubicBezTo>
                    <a:pt x="1084" y="2263"/>
                    <a:pt x="1143" y="2548"/>
                    <a:pt x="1262" y="2799"/>
                  </a:cubicBezTo>
                  <a:lnTo>
                    <a:pt x="1262" y="3191"/>
                  </a:lnTo>
                  <a:cubicBezTo>
                    <a:pt x="1262" y="3822"/>
                    <a:pt x="1548" y="4394"/>
                    <a:pt x="1989" y="4763"/>
                  </a:cubicBezTo>
                  <a:lnTo>
                    <a:pt x="1989" y="5335"/>
                  </a:lnTo>
                  <a:lnTo>
                    <a:pt x="1679" y="5656"/>
                  </a:lnTo>
                  <a:cubicBezTo>
                    <a:pt x="1655" y="5692"/>
                    <a:pt x="1632" y="5751"/>
                    <a:pt x="1632" y="5787"/>
                  </a:cubicBezTo>
                  <a:lnTo>
                    <a:pt x="596" y="6168"/>
                  </a:lnTo>
                  <a:cubicBezTo>
                    <a:pt x="239" y="6299"/>
                    <a:pt x="0" y="6620"/>
                    <a:pt x="0" y="7013"/>
                  </a:cubicBezTo>
                  <a:lnTo>
                    <a:pt x="0" y="7954"/>
                  </a:lnTo>
                  <a:cubicBezTo>
                    <a:pt x="0" y="8037"/>
                    <a:pt x="72" y="8109"/>
                    <a:pt x="155" y="8109"/>
                  </a:cubicBezTo>
                  <a:cubicBezTo>
                    <a:pt x="250" y="8109"/>
                    <a:pt x="322" y="8037"/>
                    <a:pt x="322" y="7954"/>
                  </a:cubicBezTo>
                  <a:lnTo>
                    <a:pt x="322" y="7013"/>
                  </a:lnTo>
                  <a:cubicBezTo>
                    <a:pt x="322" y="6775"/>
                    <a:pt x="477" y="6561"/>
                    <a:pt x="691" y="6489"/>
                  </a:cubicBezTo>
                  <a:lnTo>
                    <a:pt x="1798" y="6085"/>
                  </a:lnTo>
                  <a:lnTo>
                    <a:pt x="2263" y="6775"/>
                  </a:lnTo>
                  <a:cubicBezTo>
                    <a:pt x="2322" y="6859"/>
                    <a:pt x="2405" y="6918"/>
                    <a:pt x="2513" y="6918"/>
                  </a:cubicBezTo>
                  <a:lnTo>
                    <a:pt x="2536" y="6918"/>
                  </a:lnTo>
                  <a:cubicBezTo>
                    <a:pt x="2632" y="6918"/>
                    <a:pt x="2715" y="6894"/>
                    <a:pt x="2798" y="6823"/>
                  </a:cubicBezTo>
                  <a:lnTo>
                    <a:pt x="3072" y="6537"/>
                  </a:lnTo>
                  <a:lnTo>
                    <a:pt x="3072" y="7930"/>
                  </a:lnTo>
                  <a:cubicBezTo>
                    <a:pt x="3072" y="8025"/>
                    <a:pt x="3156" y="8097"/>
                    <a:pt x="3239" y="8097"/>
                  </a:cubicBezTo>
                  <a:cubicBezTo>
                    <a:pt x="3334" y="8097"/>
                    <a:pt x="3406" y="8025"/>
                    <a:pt x="3406" y="7930"/>
                  </a:cubicBezTo>
                  <a:lnTo>
                    <a:pt x="3406" y="6537"/>
                  </a:lnTo>
                  <a:lnTo>
                    <a:pt x="3691" y="6823"/>
                  </a:lnTo>
                  <a:cubicBezTo>
                    <a:pt x="3751" y="6882"/>
                    <a:pt x="3834" y="6918"/>
                    <a:pt x="3941" y="6918"/>
                  </a:cubicBezTo>
                  <a:lnTo>
                    <a:pt x="3965" y="6918"/>
                  </a:lnTo>
                  <a:cubicBezTo>
                    <a:pt x="4072" y="6906"/>
                    <a:pt x="4168" y="6859"/>
                    <a:pt x="4227" y="6775"/>
                  </a:cubicBezTo>
                  <a:lnTo>
                    <a:pt x="4680" y="6085"/>
                  </a:lnTo>
                  <a:lnTo>
                    <a:pt x="5787" y="6489"/>
                  </a:lnTo>
                  <a:cubicBezTo>
                    <a:pt x="6013" y="6561"/>
                    <a:pt x="6156" y="6775"/>
                    <a:pt x="6156" y="7013"/>
                  </a:cubicBezTo>
                  <a:lnTo>
                    <a:pt x="6156" y="7954"/>
                  </a:lnTo>
                  <a:cubicBezTo>
                    <a:pt x="6156" y="8037"/>
                    <a:pt x="6227" y="8109"/>
                    <a:pt x="6323" y="8109"/>
                  </a:cubicBezTo>
                  <a:cubicBezTo>
                    <a:pt x="6406" y="8109"/>
                    <a:pt x="6489" y="8037"/>
                    <a:pt x="6489" y="7954"/>
                  </a:cubicBezTo>
                  <a:lnTo>
                    <a:pt x="6489" y="7013"/>
                  </a:lnTo>
                  <a:cubicBezTo>
                    <a:pt x="6489" y="6632"/>
                    <a:pt x="6251" y="6299"/>
                    <a:pt x="5906" y="6168"/>
                  </a:cubicBezTo>
                  <a:lnTo>
                    <a:pt x="4870" y="5799"/>
                  </a:lnTo>
                  <a:cubicBezTo>
                    <a:pt x="4870" y="5751"/>
                    <a:pt x="4846" y="5704"/>
                    <a:pt x="4822" y="5656"/>
                  </a:cubicBezTo>
                  <a:lnTo>
                    <a:pt x="4513" y="5335"/>
                  </a:lnTo>
                  <a:lnTo>
                    <a:pt x="4513" y="4787"/>
                  </a:lnTo>
                  <a:cubicBezTo>
                    <a:pt x="4537" y="4751"/>
                    <a:pt x="4572" y="4727"/>
                    <a:pt x="4608" y="4692"/>
                  </a:cubicBezTo>
                  <a:cubicBezTo>
                    <a:pt x="5013" y="4323"/>
                    <a:pt x="5239" y="3787"/>
                    <a:pt x="5239" y="3251"/>
                  </a:cubicBezTo>
                  <a:lnTo>
                    <a:pt x="5239" y="2799"/>
                  </a:lnTo>
                  <a:cubicBezTo>
                    <a:pt x="5358" y="2537"/>
                    <a:pt x="5418" y="2263"/>
                    <a:pt x="5418" y="1977"/>
                  </a:cubicBezTo>
                  <a:lnTo>
                    <a:pt x="5418" y="167"/>
                  </a:lnTo>
                  <a:cubicBezTo>
                    <a:pt x="5418" y="72"/>
                    <a:pt x="5334" y="1"/>
                    <a:pt x="52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03" name="Google Shape;14203;p134"/>
            <p:cNvSpPr/>
            <p:nvPr/>
          </p:nvSpPr>
          <p:spPr>
            <a:xfrm>
              <a:off x="946034" y="3694580"/>
              <a:ext cx="10663" cy="21613"/>
            </a:xfrm>
            <a:custGeom>
              <a:avLst/>
              <a:gdLst/>
              <a:ahLst/>
              <a:cxnLst/>
              <a:rect l="l" t="t" r="r" b="b"/>
              <a:pathLst>
                <a:path w="335" h="679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24"/>
                  </a:lnTo>
                  <a:cubicBezTo>
                    <a:pt x="1" y="607"/>
                    <a:pt x="72" y="679"/>
                    <a:pt x="168" y="679"/>
                  </a:cubicBezTo>
                  <a:cubicBezTo>
                    <a:pt x="251" y="679"/>
                    <a:pt x="334" y="607"/>
                    <a:pt x="334" y="524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04" name="Google Shape;14204;p134"/>
            <p:cNvSpPr/>
            <p:nvPr/>
          </p:nvSpPr>
          <p:spPr>
            <a:xfrm>
              <a:off x="1073004" y="3694580"/>
              <a:ext cx="10631" cy="21613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24"/>
                  </a:lnTo>
                  <a:cubicBezTo>
                    <a:pt x="0" y="607"/>
                    <a:pt x="72" y="679"/>
                    <a:pt x="167" y="679"/>
                  </a:cubicBezTo>
                  <a:cubicBezTo>
                    <a:pt x="251" y="679"/>
                    <a:pt x="334" y="607"/>
                    <a:pt x="334" y="524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05" name="Google Shape;14205;p134"/>
            <p:cNvSpPr/>
            <p:nvPr/>
          </p:nvSpPr>
          <p:spPr>
            <a:xfrm>
              <a:off x="859265" y="3348175"/>
              <a:ext cx="312316" cy="293759"/>
            </a:xfrm>
            <a:custGeom>
              <a:avLst/>
              <a:gdLst/>
              <a:ahLst/>
              <a:cxnLst/>
              <a:rect l="l" t="t" r="r" b="b"/>
              <a:pathLst>
                <a:path w="9812" h="9229" extrusionOk="0">
                  <a:moveTo>
                    <a:pt x="3275" y="632"/>
                  </a:moveTo>
                  <a:cubicBezTo>
                    <a:pt x="3025" y="846"/>
                    <a:pt x="2786" y="1120"/>
                    <a:pt x="2560" y="1441"/>
                  </a:cubicBezTo>
                  <a:cubicBezTo>
                    <a:pt x="2417" y="1680"/>
                    <a:pt x="2286" y="1918"/>
                    <a:pt x="2179" y="2180"/>
                  </a:cubicBezTo>
                  <a:lnTo>
                    <a:pt x="1239" y="2180"/>
                  </a:lnTo>
                  <a:cubicBezTo>
                    <a:pt x="1762" y="1489"/>
                    <a:pt x="2453" y="941"/>
                    <a:pt x="3275" y="632"/>
                  </a:cubicBezTo>
                  <a:close/>
                  <a:moveTo>
                    <a:pt x="4703" y="346"/>
                  </a:moveTo>
                  <a:lnTo>
                    <a:pt x="4703" y="2180"/>
                  </a:lnTo>
                  <a:lnTo>
                    <a:pt x="2536" y="2180"/>
                  </a:lnTo>
                  <a:cubicBezTo>
                    <a:pt x="3036" y="1132"/>
                    <a:pt x="3810" y="429"/>
                    <a:pt x="4703" y="346"/>
                  </a:cubicBezTo>
                  <a:close/>
                  <a:moveTo>
                    <a:pt x="5049" y="346"/>
                  </a:moveTo>
                  <a:cubicBezTo>
                    <a:pt x="5942" y="418"/>
                    <a:pt x="6715" y="1120"/>
                    <a:pt x="7227" y="2180"/>
                  </a:cubicBezTo>
                  <a:lnTo>
                    <a:pt x="5049" y="2180"/>
                  </a:lnTo>
                  <a:lnTo>
                    <a:pt x="5049" y="346"/>
                  </a:lnTo>
                  <a:close/>
                  <a:moveTo>
                    <a:pt x="6489" y="644"/>
                  </a:moveTo>
                  <a:lnTo>
                    <a:pt x="6489" y="644"/>
                  </a:lnTo>
                  <a:cubicBezTo>
                    <a:pt x="7311" y="953"/>
                    <a:pt x="8013" y="1489"/>
                    <a:pt x="8525" y="2192"/>
                  </a:cubicBezTo>
                  <a:lnTo>
                    <a:pt x="7597" y="2192"/>
                  </a:lnTo>
                  <a:cubicBezTo>
                    <a:pt x="7477" y="1918"/>
                    <a:pt x="7358" y="1680"/>
                    <a:pt x="7204" y="1453"/>
                  </a:cubicBezTo>
                  <a:cubicBezTo>
                    <a:pt x="7001" y="1132"/>
                    <a:pt x="6763" y="858"/>
                    <a:pt x="6489" y="644"/>
                  </a:cubicBezTo>
                  <a:close/>
                  <a:moveTo>
                    <a:pt x="2024" y="2513"/>
                  </a:moveTo>
                  <a:cubicBezTo>
                    <a:pt x="1786" y="3192"/>
                    <a:pt x="1655" y="3930"/>
                    <a:pt x="1632" y="4716"/>
                  </a:cubicBezTo>
                  <a:lnTo>
                    <a:pt x="334" y="4716"/>
                  </a:lnTo>
                  <a:cubicBezTo>
                    <a:pt x="358" y="3918"/>
                    <a:pt x="596" y="3168"/>
                    <a:pt x="1000" y="2513"/>
                  </a:cubicBezTo>
                  <a:close/>
                  <a:moveTo>
                    <a:pt x="8751" y="2513"/>
                  </a:moveTo>
                  <a:cubicBezTo>
                    <a:pt x="9156" y="3156"/>
                    <a:pt x="9394" y="3918"/>
                    <a:pt x="9430" y="4716"/>
                  </a:cubicBezTo>
                  <a:lnTo>
                    <a:pt x="8132" y="4716"/>
                  </a:lnTo>
                  <a:cubicBezTo>
                    <a:pt x="8120" y="3930"/>
                    <a:pt x="7978" y="3192"/>
                    <a:pt x="7728" y="2513"/>
                  </a:cubicBezTo>
                  <a:close/>
                  <a:moveTo>
                    <a:pt x="9430" y="5049"/>
                  </a:moveTo>
                  <a:cubicBezTo>
                    <a:pt x="9394" y="5811"/>
                    <a:pt x="9192" y="6549"/>
                    <a:pt x="8799" y="7192"/>
                  </a:cubicBezTo>
                  <a:cubicBezTo>
                    <a:pt x="8787" y="7204"/>
                    <a:pt x="8775" y="7228"/>
                    <a:pt x="8751" y="7252"/>
                  </a:cubicBezTo>
                  <a:lnTo>
                    <a:pt x="7728" y="7252"/>
                  </a:lnTo>
                  <a:cubicBezTo>
                    <a:pt x="7739" y="7204"/>
                    <a:pt x="7763" y="7156"/>
                    <a:pt x="7775" y="7097"/>
                  </a:cubicBezTo>
                  <a:cubicBezTo>
                    <a:pt x="8001" y="6466"/>
                    <a:pt x="8120" y="5775"/>
                    <a:pt x="8132" y="5049"/>
                  </a:cubicBezTo>
                  <a:close/>
                  <a:moveTo>
                    <a:pt x="1632" y="5061"/>
                  </a:moveTo>
                  <a:cubicBezTo>
                    <a:pt x="1655" y="5775"/>
                    <a:pt x="1762" y="6466"/>
                    <a:pt x="1989" y="7121"/>
                  </a:cubicBezTo>
                  <a:cubicBezTo>
                    <a:pt x="2001" y="7156"/>
                    <a:pt x="2013" y="7216"/>
                    <a:pt x="2024" y="7264"/>
                  </a:cubicBezTo>
                  <a:lnTo>
                    <a:pt x="989" y="7264"/>
                  </a:lnTo>
                  <a:cubicBezTo>
                    <a:pt x="584" y="6609"/>
                    <a:pt x="358" y="5847"/>
                    <a:pt x="334" y="5061"/>
                  </a:cubicBezTo>
                  <a:close/>
                  <a:moveTo>
                    <a:pt x="4882" y="1"/>
                  </a:moveTo>
                  <a:cubicBezTo>
                    <a:pt x="3572" y="1"/>
                    <a:pt x="2358" y="513"/>
                    <a:pt x="1429" y="1430"/>
                  </a:cubicBezTo>
                  <a:cubicBezTo>
                    <a:pt x="512" y="2358"/>
                    <a:pt x="0" y="3573"/>
                    <a:pt x="0" y="4882"/>
                  </a:cubicBezTo>
                  <a:cubicBezTo>
                    <a:pt x="0" y="6716"/>
                    <a:pt x="1012" y="8371"/>
                    <a:pt x="2644" y="9216"/>
                  </a:cubicBezTo>
                  <a:cubicBezTo>
                    <a:pt x="2667" y="9228"/>
                    <a:pt x="2679" y="9228"/>
                    <a:pt x="2715" y="9228"/>
                  </a:cubicBezTo>
                  <a:cubicBezTo>
                    <a:pt x="2775" y="9228"/>
                    <a:pt x="2834" y="9204"/>
                    <a:pt x="2858" y="9145"/>
                  </a:cubicBezTo>
                  <a:cubicBezTo>
                    <a:pt x="2905" y="9050"/>
                    <a:pt x="2882" y="8966"/>
                    <a:pt x="2786" y="8919"/>
                  </a:cubicBezTo>
                  <a:cubicBezTo>
                    <a:pt x="2167" y="8585"/>
                    <a:pt x="1643" y="8133"/>
                    <a:pt x="1239" y="7597"/>
                  </a:cubicBezTo>
                  <a:lnTo>
                    <a:pt x="2179" y="7597"/>
                  </a:lnTo>
                  <a:cubicBezTo>
                    <a:pt x="2382" y="8049"/>
                    <a:pt x="2644" y="8466"/>
                    <a:pt x="2941" y="8800"/>
                  </a:cubicBezTo>
                  <a:cubicBezTo>
                    <a:pt x="2972" y="8837"/>
                    <a:pt x="3013" y="8855"/>
                    <a:pt x="3057" y="8855"/>
                  </a:cubicBezTo>
                  <a:cubicBezTo>
                    <a:pt x="3097" y="8855"/>
                    <a:pt x="3140" y="8840"/>
                    <a:pt x="3179" y="8811"/>
                  </a:cubicBezTo>
                  <a:cubicBezTo>
                    <a:pt x="3251" y="8752"/>
                    <a:pt x="3251" y="8645"/>
                    <a:pt x="3191" y="8573"/>
                  </a:cubicBezTo>
                  <a:cubicBezTo>
                    <a:pt x="2941" y="8288"/>
                    <a:pt x="2727" y="7966"/>
                    <a:pt x="2548" y="7597"/>
                  </a:cubicBezTo>
                  <a:cubicBezTo>
                    <a:pt x="2644" y="7573"/>
                    <a:pt x="2703" y="7514"/>
                    <a:pt x="2703" y="7430"/>
                  </a:cubicBezTo>
                  <a:cubicBezTo>
                    <a:pt x="2703" y="7335"/>
                    <a:pt x="2620" y="7264"/>
                    <a:pt x="2536" y="7264"/>
                  </a:cubicBezTo>
                  <a:lnTo>
                    <a:pt x="2417" y="7264"/>
                  </a:lnTo>
                  <a:cubicBezTo>
                    <a:pt x="2167" y="6609"/>
                    <a:pt x="2001" y="5847"/>
                    <a:pt x="1977" y="5061"/>
                  </a:cubicBezTo>
                  <a:lnTo>
                    <a:pt x="2179" y="5061"/>
                  </a:lnTo>
                  <a:cubicBezTo>
                    <a:pt x="2263" y="5061"/>
                    <a:pt x="2346" y="4990"/>
                    <a:pt x="2346" y="4894"/>
                  </a:cubicBezTo>
                  <a:cubicBezTo>
                    <a:pt x="2346" y="4811"/>
                    <a:pt x="2263" y="4740"/>
                    <a:pt x="2179" y="4740"/>
                  </a:cubicBezTo>
                  <a:lnTo>
                    <a:pt x="1977" y="4740"/>
                  </a:lnTo>
                  <a:cubicBezTo>
                    <a:pt x="2001" y="3930"/>
                    <a:pt x="2155" y="3192"/>
                    <a:pt x="2417" y="2537"/>
                  </a:cubicBezTo>
                  <a:lnTo>
                    <a:pt x="4739" y="2537"/>
                  </a:lnTo>
                  <a:lnTo>
                    <a:pt x="4739" y="2906"/>
                  </a:lnTo>
                  <a:cubicBezTo>
                    <a:pt x="4739" y="2989"/>
                    <a:pt x="4810" y="3073"/>
                    <a:pt x="4894" y="3073"/>
                  </a:cubicBezTo>
                  <a:cubicBezTo>
                    <a:pt x="4989" y="3073"/>
                    <a:pt x="5061" y="2989"/>
                    <a:pt x="5061" y="2906"/>
                  </a:cubicBezTo>
                  <a:lnTo>
                    <a:pt x="5061" y="2537"/>
                  </a:lnTo>
                  <a:lnTo>
                    <a:pt x="7382" y="2537"/>
                  </a:lnTo>
                  <a:cubicBezTo>
                    <a:pt x="7632" y="3168"/>
                    <a:pt x="7787" y="3930"/>
                    <a:pt x="7811" y="4740"/>
                  </a:cubicBezTo>
                  <a:lnTo>
                    <a:pt x="7620" y="4740"/>
                  </a:lnTo>
                  <a:cubicBezTo>
                    <a:pt x="7537" y="4740"/>
                    <a:pt x="7454" y="4811"/>
                    <a:pt x="7454" y="4894"/>
                  </a:cubicBezTo>
                  <a:cubicBezTo>
                    <a:pt x="7454" y="4990"/>
                    <a:pt x="7537" y="5061"/>
                    <a:pt x="7620" y="5061"/>
                  </a:cubicBezTo>
                  <a:lnTo>
                    <a:pt x="7811" y="5061"/>
                  </a:lnTo>
                  <a:cubicBezTo>
                    <a:pt x="7799" y="5847"/>
                    <a:pt x="7656" y="6609"/>
                    <a:pt x="7382" y="7264"/>
                  </a:cubicBezTo>
                  <a:lnTo>
                    <a:pt x="7263" y="7264"/>
                  </a:lnTo>
                  <a:cubicBezTo>
                    <a:pt x="7180" y="7264"/>
                    <a:pt x="7096" y="7335"/>
                    <a:pt x="7096" y="7430"/>
                  </a:cubicBezTo>
                  <a:cubicBezTo>
                    <a:pt x="7096" y="7514"/>
                    <a:pt x="7156" y="7597"/>
                    <a:pt x="7251" y="7597"/>
                  </a:cubicBezTo>
                  <a:cubicBezTo>
                    <a:pt x="7073" y="7966"/>
                    <a:pt x="6846" y="8311"/>
                    <a:pt x="6608" y="8573"/>
                  </a:cubicBezTo>
                  <a:cubicBezTo>
                    <a:pt x="6549" y="8645"/>
                    <a:pt x="6549" y="8752"/>
                    <a:pt x="6620" y="8811"/>
                  </a:cubicBezTo>
                  <a:cubicBezTo>
                    <a:pt x="6656" y="8847"/>
                    <a:pt x="6704" y="8859"/>
                    <a:pt x="6739" y="8859"/>
                  </a:cubicBezTo>
                  <a:cubicBezTo>
                    <a:pt x="6787" y="8859"/>
                    <a:pt x="6835" y="8847"/>
                    <a:pt x="6882" y="8800"/>
                  </a:cubicBezTo>
                  <a:cubicBezTo>
                    <a:pt x="7180" y="8466"/>
                    <a:pt x="7442" y="8049"/>
                    <a:pt x="7632" y="7597"/>
                  </a:cubicBezTo>
                  <a:lnTo>
                    <a:pt x="8573" y="7597"/>
                  </a:lnTo>
                  <a:cubicBezTo>
                    <a:pt x="8204" y="8085"/>
                    <a:pt x="7739" y="8514"/>
                    <a:pt x="7192" y="8823"/>
                  </a:cubicBezTo>
                  <a:cubicBezTo>
                    <a:pt x="7120" y="8871"/>
                    <a:pt x="7085" y="8978"/>
                    <a:pt x="7132" y="9061"/>
                  </a:cubicBezTo>
                  <a:cubicBezTo>
                    <a:pt x="7163" y="9116"/>
                    <a:pt x="7215" y="9145"/>
                    <a:pt x="7274" y="9145"/>
                  </a:cubicBezTo>
                  <a:cubicBezTo>
                    <a:pt x="7305" y="9145"/>
                    <a:pt x="7338" y="9137"/>
                    <a:pt x="7370" y="9121"/>
                  </a:cubicBezTo>
                  <a:cubicBezTo>
                    <a:pt x="8097" y="8704"/>
                    <a:pt x="8704" y="8097"/>
                    <a:pt x="9144" y="7371"/>
                  </a:cubicBezTo>
                  <a:cubicBezTo>
                    <a:pt x="9585" y="6621"/>
                    <a:pt x="9811" y="5763"/>
                    <a:pt x="9811" y="4894"/>
                  </a:cubicBezTo>
                  <a:cubicBezTo>
                    <a:pt x="9763" y="3585"/>
                    <a:pt x="9263" y="2346"/>
                    <a:pt x="8335" y="1430"/>
                  </a:cubicBezTo>
                  <a:cubicBezTo>
                    <a:pt x="7418" y="513"/>
                    <a:pt x="6192" y="1"/>
                    <a:pt x="48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206" name="Google Shape;14206;p134"/>
          <p:cNvSpPr/>
          <p:nvPr/>
        </p:nvSpPr>
        <p:spPr>
          <a:xfrm>
            <a:off x="3009228" y="4504169"/>
            <a:ext cx="496251" cy="412347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207" name="Google Shape;14207;p134"/>
          <p:cNvGrpSpPr/>
          <p:nvPr/>
        </p:nvGrpSpPr>
        <p:grpSpPr>
          <a:xfrm>
            <a:off x="3688499" y="4481351"/>
            <a:ext cx="440147" cy="411877"/>
            <a:chOff x="2766264" y="3394042"/>
            <a:chExt cx="294873" cy="275934"/>
          </a:xfrm>
        </p:grpSpPr>
        <p:sp>
          <p:nvSpPr>
            <p:cNvPr id="14208" name="Google Shape;14208;p134"/>
            <p:cNvSpPr/>
            <p:nvPr/>
          </p:nvSpPr>
          <p:spPr>
            <a:xfrm>
              <a:off x="2766264" y="3394042"/>
              <a:ext cx="253176" cy="275934"/>
            </a:xfrm>
            <a:custGeom>
              <a:avLst/>
              <a:gdLst/>
              <a:ahLst/>
              <a:cxnLst/>
              <a:rect l="l" t="t" r="r" b="b"/>
              <a:pathLst>
                <a:path w="7954" h="8669" extrusionOk="0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09" name="Google Shape;14209;p134"/>
            <p:cNvSpPr/>
            <p:nvPr/>
          </p:nvSpPr>
          <p:spPr>
            <a:xfrm>
              <a:off x="3039143" y="3528205"/>
              <a:ext cx="21995" cy="8753"/>
            </a:xfrm>
            <a:custGeom>
              <a:avLst/>
              <a:gdLst/>
              <a:ahLst/>
              <a:cxnLst/>
              <a:rect l="l" t="t" r="r" b="b"/>
              <a:pathLst>
                <a:path w="691" h="275" extrusionOk="0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10" name="Google Shape;14210;p134"/>
            <p:cNvSpPr/>
            <p:nvPr/>
          </p:nvSpPr>
          <p:spPr>
            <a:xfrm>
              <a:off x="3019408" y="3475622"/>
              <a:ext cx="20499" cy="18875"/>
            </a:xfrm>
            <a:custGeom>
              <a:avLst/>
              <a:gdLst/>
              <a:ahLst/>
              <a:cxnLst/>
              <a:rect l="l" t="t" r="r" b="b"/>
              <a:pathLst>
                <a:path w="644" h="593" extrusionOk="0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11" name="Google Shape;14211;p134"/>
            <p:cNvSpPr/>
            <p:nvPr/>
          </p:nvSpPr>
          <p:spPr>
            <a:xfrm>
              <a:off x="3020554" y="3570348"/>
              <a:ext cx="19353" cy="18621"/>
            </a:xfrm>
            <a:custGeom>
              <a:avLst/>
              <a:gdLst/>
              <a:ahLst/>
              <a:cxnLst/>
              <a:rect l="l" t="t" r="r" b="b"/>
              <a:pathLst>
                <a:path w="608" h="585" extrusionOk="0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212" name="Google Shape;14212;p134"/>
          <p:cNvGrpSpPr/>
          <p:nvPr/>
        </p:nvGrpSpPr>
        <p:grpSpPr>
          <a:xfrm>
            <a:off x="4286629" y="4478917"/>
            <a:ext cx="461875" cy="463403"/>
            <a:chOff x="3214972" y="3359188"/>
            <a:chExt cx="346406" cy="347552"/>
          </a:xfrm>
        </p:grpSpPr>
        <p:sp>
          <p:nvSpPr>
            <p:cNvPr id="14213" name="Google Shape;14213;p134"/>
            <p:cNvSpPr/>
            <p:nvPr/>
          </p:nvSpPr>
          <p:spPr>
            <a:xfrm>
              <a:off x="3301772" y="3386084"/>
              <a:ext cx="71649" cy="11395"/>
            </a:xfrm>
            <a:custGeom>
              <a:avLst/>
              <a:gdLst/>
              <a:ahLst/>
              <a:cxnLst/>
              <a:rect l="l" t="t" r="r" b="b"/>
              <a:pathLst>
                <a:path w="2251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24" y="286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6"/>
                    <a:pt x="2250" y="179"/>
                  </a:cubicBezTo>
                  <a:cubicBezTo>
                    <a:pt x="2250" y="84"/>
                    <a:pt x="2179" y="0"/>
                    <a:pt x="2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14" name="Google Shape;14214;p134"/>
            <p:cNvSpPr/>
            <p:nvPr/>
          </p:nvSpPr>
          <p:spPr>
            <a:xfrm>
              <a:off x="3301772" y="3410339"/>
              <a:ext cx="131904" cy="11395"/>
            </a:xfrm>
            <a:custGeom>
              <a:avLst/>
              <a:gdLst/>
              <a:ahLst/>
              <a:cxnLst/>
              <a:rect l="l" t="t" r="r" b="b"/>
              <a:pathLst>
                <a:path w="4144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86"/>
                    <a:pt x="95" y="358"/>
                    <a:pt x="179" y="358"/>
                  </a:cubicBezTo>
                  <a:lnTo>
                    <a:pt x="3965" y="358"/>
                  </a:lnTo>
                  <a:cubicBezTo>
                    <a:pt x="4048" y="358"/>
                    <a:pt x="4144" y="286"/>
                    <a:pt x="4144" y="179"/>
                  </a:cubicBezTo>
                  <a:cubicBezTo>
                    <a:pt x="4144" y="72"/>
                    <a:pt x="4072" y="0"/>
                    <a:pt x="39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15" name="Google Shape;14215;p134"/>
            <p:cNvSpPr/>
            <p:nvPr/>
          </p:nvSpPr>
          <p:spPr>
            <a:xfrm>
              <a:off x="3301772" y="3484980"/>
              <a:ext cx="71649" cy="11427"/>
            </a:xfrm>
            <a:custGeom>
              <a:avLst/>
              <a:gdLst/>
              <a:ahLst/>
              <a:cxnLst/>
              <a:rect l="l" t="t" r="r" b="b"/>
              <a:pathLst>
                <a:path w="2251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24" y="287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7"/>
                    <a:pt x="2250" y="180"/>
                  </a:cubicBezTo>
                  <a:cubicBezTo>
                    <a:pt x="2250" y="96"/>
                    <a:pt x="2179" y="1"/>
                    <a:pt x="2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16" name="Google Shape;14216;p134"/>
            <p:cNvSpPr/>
            <p:nvPr/>
          </p:nvSpPr>
          <p:spPr>
            <a:xfrm>
              <a:off x="3301772" y="3509234"/>
              <a:ext cx="130758" cy="11427"/>
            </a:xfrm>
            <a:custGeom>
              <a:avLst/>
              <a:gdLst/>
              <a:ahLst/>
              <a:cxnLst/>
              <a:rect l="l" t="t" r="r" b="b"/>
              <a:pathLst>
                <a:path w="4108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24" y="287"/>
                    <a:pt x="95" y="358"/>
                    <a:pt x="179" y="358"/>
                  </a:cubicBezTo>
                  <a:lnTo>
                    <a:pt x="3929" y="358"/>
                  </a:lnTo>
                  <a:cubicBezTo>
                    <a:pt x="4024" y="358"/>
                    <a:pt x="4108" y="287"/>
                    <a:pt x="4108" y="180"/>
                  </a:cubicBezTo>
                  <a:cubicBezTo>
                    <a:pt x="4108" y="84"/>
                    <a:pt x="4036" y="1"/>
                    <a:pt x="39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17" name="Google Shape;14217;p134"/>
            <p:cNvSpPr/>
            <p:nvPr/>
          </p:nvSpPr>
          <p:spPr>
            <a:xfrm>
              <a:off x="3301772" y="3584671"/>
              <a:ext cx="71649" cy="11395"/>
            </a:xfrm>
            <a:custGeom>
              <a:avLst/>
              <a:gdLst/>
              <a:ahLst/>
              <a:cxnLst/>
              <a:rect l="l" t="t" r="r" b="b"/>
              <a:pathLst>
                <a:path w="2251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24" y="286"/>
                    <a:pt x="95" y="358"/>
                    <a:pt x="179" y="358"/>
                  </a:cubicBezTo>
                  <a:lnTo>
                    <a:pt x="2072" y="358"/>
                  </a:lnTo>
                  <a:cubicBezTo>
                    <a:pt x="2167" y="358"/>
                    <a:pt x="2250" y="286"/>
                    <a:pt x="2250" y="179"/>
                  </a:cubicBezTo>
                  <a:cubicBezTo>
                    <a:pt x="2250" y="84"/>
                    <a:pt x="2179" y="0"/>
                    <a:pt x="2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18" name="Google Shape;14218;p134"/>
            <p:cNvSpPr/>
            <p:nvPr/>
          </p:nvSpPr>
          <p:spPr>
            <a:xfrm>
              <a:off x="3301772" y="3609308"/>
              <a:ext cx="129994" cy="11395"/>
            </a:xfrm>
            <a:custGeom>
              <a:avLst/>
              <a:gdLst/>
              <a:ahLst/>
              <a:cxnLst/>
              <a:rect l="l" t="t" r="r" b="b"/>
              <a:pathLst>
                <a:path w="4084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62"/>
                    <a:pt x="83" y="357"/>
                    <a:pt x="179" y="357"/>
                  </a:cubicBezTo>
                  <a:lnTo>
                    <a:pt x="3905" y="357"/>
                  </a:lnTo>
                  <a:cubicBezTo>
                    <a:pt x="3989" y="357"/>
                    <a:pt x="4084" y="286"/>
                    <a:pt x="4084" y="179"/>
                  </a:cubicBezTo>
                  <a:cubicBezTo>
                    <a:pt x="4084" y="72"/>
                    <a:pt x="3989" y="0"/>
                    <a:pt x="39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19" name="Google Shape;14219;p134"/>
            <p:cNvSpPr/>
            <p:nvPr/>
          </p:nvSpPr>
          <p:spPr>
            <a:xfrm>
              <a:off x="3214972" y="3458466"/>
              <a:ext cx="346406" cy="248274"/>
            </a:xfrm>
            <a:custGeom>
              <a:avLst/>
              <a:gdLst/>
              <a:ahLst/>
              <a:cxnLst/>
              <a:rect l="l" t="t" r="r" b="b"/>
              <a:pathLst>
                <a:path w="10883" h="7800" extrusionOk="0">
                  <a:moveTo>
                    <a:pt x="8466" y="1417"/>
                  </a:moveTo>
                  <a:cubicBezTo>
                    <a:pt x="9109" y="1417"/>
                    <a:pt x="9657" y="1953"/>
                    <a:pt x="9657" y="2608"/>
                  </a:cubicBezTo>
                  <a:lnTo>
                    <a:pt x="9657" y="2894"/>
                  </a:lnTo>
                  <a:lnTo>
                    <a:pt x="9585" y="2894"/>
                  </a:lnTo>
                  <a:cubicBezTo>
                    <a:pt x="9216" y="2799"/>
                    <a:pt x="9097" y="2322"/>
                    <a:pt x="9097" y="2322"/>
                  </a:cubicBezTo>
                  <a:cubicBezTo>
                    <a:pt x="9085" y="2263"/>
                    <a:pt x="9037" y="2203"/>
                    <a:pt x="8966" y="2191"/>
                  </a:cubicBezTo>
                  <a:cubicBezTo>
                    <a:pt x="8956" y="2189"/>
                    <a:pt x="8946" y="2188"/>
                    <a:pt x="8935" y="2188"/>
                  </a:cubicBezTo>
                  <a:cubicBezTo>
                    <a:pt x="8883" y="2188"/>
                    <a:pt x="8827" y="2213"/>
                    <a:pt x="8787" y="2263"/>
                  </a:cubicBezTo>
                  <a:cubicBezTo>
                    <a:pt x="8335" y="2894"/>
                    <a:pt x="7347" y="2894"/>
                    <a:pt x="7323" y="2894"/>
                  </a:cubicBezTo>
                  <a:lnTo>
                    <a:pt x="7204" y="2894"/>
                  </a:lnTo>
                  <a:lnTo>
                    <a:pt x="7156" y="2608"/>
                  </a:lnTo>
                  <a:cubicBezTo>
                    <a:pt x="7156" y="1953"/>
                    <a:pt x="7692" y="1417"/>
                    <a:pt x="8347" y="1417"/>
                  </a:cubicBezTo>
                  <a:close/>
                  <a:moveTo>
                    <a:pt x="9692" y="3299"/>
                  </a:moveTo>
                  <a:cubicBezTo>
                    <a:pt x="9811" y="3322"/>
                    <a:pt x="9919" y="3430"/>
                    <a:pt x="9919" y="3549"/>
                  </a:cubicBezTo>
                  <a:cubicBezTo>
                    <a:pt x="9919" y="3680"/>
                    <a:pt x="9835" y="3787"/>
                    <a:pt x="9692" y="3799"/>
                  </a:cubicBezTo>
                  <a:lnTo>
                    <a:pt x="9692" y="3299"/>
                  </a:lnTo>
                  <a:close/>
                  <a:moveTo>
                    <a:pt x="7132" y="3299"/>
                  </a:moveTo>
                  <a:lnTo>
                    <a:pt x="7132" y="3811"/>
                  </a:lnTo>
                  <a:cubicBezTo>
                    <a:pt x="7001" y="3799"/>
                    <a:pt x="6918" y="3680"/>
                    <a:pt x="6918" y="3561"/>
                  </a:cubicBezTo>
                  <a:cubicBezTo>
                    <a:pt x="6894" y="3418"/>
                    <a:pt x="7001" y="3310"/>
                    <a:pt x="7132" y="3299"/>
                  </a:cubicBezTo>
                  <a:close/>
                  <a:moveTo>
                    <a:pt x="8835" y="2608"/>
                  </a:moveTo>
                  <a:cubicBezTo>
                    <a:pt x="8918" y="2787"/>
                    <a:pt x="9085" y="3013"/>
                    <a:pt x="9335" y="3120"/>
                  </a:cubicBezTo>
                  <a:lnTo>
                    <a:pt x="9335" y="3846"/>
                  </a:lnTo>
                  <a:cubicBezTo>
                    <a:pt x="9359" y="4287"/>
                    <a:pt x="8978" y="4668"/>
                    <a:pt x="8525" y="4668"/>
                  </a:cubicBezTo>
                  <a:lnTo>
                    <a:pt x="8299" y="4668"/>
                  </a:lnTo>
                  <a:cubicBezTo>
                    <a:pt x="7835" y="4668"/>
                    <a:pt x="7466" y="4287"/>
                    <a:pt x="7466" y="3834"/>
                  </a:cubicBezTo>
                  <a:lnTo>
                    <a:pt x="7466" y="3144"/>
                  </a:lnTo>
                  <a:cubicBezTo>
                    <a:pt x="7763" y="3120"/>
                    <a:pt x="8383" y="3013"/>
                    <a:pt x="8835" y="2608"/>
                  </a:cubicBezTo>
                  <a:close/>
                  <a:moveTo>
                    <a:pt x="8728" y="4989"/>
                  </a:moveTo>
                  <a:lnTo>
                    <a:pt x="8728" y="5215"/>
                  </a:lnTo>
                  <a:lnTo>
                    <a:pt x="8728" y="5227"/>
                  </a:lnTo>
                  <a:lnTo>
                    <a:pt x="8406" y="5573"/>
                  </a:lnTo>
                  <a:lnTo>
                    <a:pt x="8085" y="5251"/>
                  </a:lnTo>
                  <a:lnTo>
                    <a:pt x="8085" y="4989"/>
                  </a:lnTo>
                  <a:cubicBezTo>
                    <a:pt x="8168" y="5001"/>
                    <a:pt x="8240" y="5001"/>
                    <a:pt x="8299" y="5001"/>
                  </a:cubicBezTo>
                  <a:lnTo>
                    <a:pt x="8514" y="5001"/>
                  </a:lnTo>
                  <a:cubicBezTo>
                    <a:pt x="8597" y="5001"/>
                    <a:pt x="8668" y="5001"/>
                    <a:pt x="8728" y="4989"/>
                  </a:cubicBezTo>
                  <a:close/>
                  <a:moveTo>
                    <a:pt x="6573" y="3477"/>
                  </a:moveTo>
                  <a:lnTo>
                    <a:pt x="6573" y="3549"/>
                  </a:lnTo>
                  <a:cubicBezTo>
                    <a:pt x="6573" y="3870"/>
                    <a:pt x="6835" y="4156"/>
                    <a:pt x="7180" y="4156"/>
                  </a:cubicBezTo>
                  <a:cubicBezTo>
                    <a:pt x="7275" y="4465"/>
                    <a:pt x="7478" y="4727"/>
                    <a:pt x="7752" y="4870"/>
                  </a:cubicBezTo>
                  <a:lnTo>
                    <a:pt x="7752" y="5096"/>
                  </a:lnTo>
                  <a:lnTo>
                    <a:pt x="6716" y="5501"/>
                  </a:lnTo>
                  <a:cubicBezTo>
                    <a:pt x="6656" y="5513"/>
                    <a:pt x="6597" y="5537"/>
                    <a:pt x="6525" y="5585"/>
                  </a:cubicBezTo>
                  <a:lnTo>
                    <a:pt x="370" y="5585"/>
                  </a:lnTo>
                  <a:lnTo>
                    <a:pt x="370" y="3477"/>
                  </a:lnTo>
                  <a:close/>
                  <a:moveTo>
                    <a:pt x="179" y="1"/>
                  </a:moveTo>
                  <a:cubicBezTo>
                    <a:pt x="96" y="1"/>
                    <a:pt x="1" y="84"/>
                    <a:pt x="1" y="179"/>
                  </a:cubicBezTo>
                  <a:lnTo>
                    <a:pt x="1" y="2644"/>
                  </a:lnTo>
                  <a:cubicBezTo>
                    <a:pt x="1" y="2727"/>
                    <a:pt x="84" y="2822"/>
                    <a:pt x="179" y="2822"/>
                  </a:cubicBezTo>
                  <a:lnTo>
                    <a:pt x="6811" y="2822"/>
                  </a:lnTo>
                  <a:lnTo>
                    <a:pt x="6811" y="3072"/>
                  </a:lnTo>
                  <a:cubicBezTo>
                    <a:pt x="6775" y="3084"/>
                    <a:pt x="6751" y="3120"/>
                    <a:pt x="6728" y="3144"/>
                  </a:cubicBezTo>
                  <a:lnTo>
                    <a:pt x="179" y="3144"/>
                  </a:lnTo>
                  <a:cubicBezTo>
                    <a:pt x="96" y="3144"/>
                    <a:pt x="1" y="3215"/>
                    <a:pt x="1" y="3322"/>
                  </a:cubicBezTo>
                  <a:lnTo>
                    <a:pt x="1" y="5775"/>
                  </a:lnTo>
                  <a:cubicBezTo>
                    <a:pt x="1" y="5870"/>
                    <a:pt x="84" y="5954"/>
                    <a:pt x="179" y="5954"/>
                  </a:cubicBezTo>
                  <a:lnTo>
                    <a:pt x="6156" y="5954"/>
                  </a:lnTo>
                  <a:cubicBezTo>
                    <a:pt x="6001" y="6156"/>
                    <a:pt x="5894" y="6418"/>
                    <a:pt x="5894" y="6775"/>
                  </a:cubicBezTo>
                  <a:lnTo>
                    <a:pt x="5894" y="7621"/>
                  </a:lnTo>
                  <a:cubicBezTo>
                    <a:pt x="5894" y="7716"/>
                    <a:pt x="5978" y="7799"/>
                    <a:pt x="6085" y="7799"/>
                  </a:cubicBezTo>
                  <a:lnTo>
                    <a:pt x="6728" y="7799"/>
                  </a:lnTo>
                  <a:cubicBezTo>
                    <a:pt x="6823" y="7799"/>
                    <a:pt x="6918" y="7728"/>
                    <a:pt x="6918" y="7621"/>
                  </a:cubicBezTo>
                  <a:cubicBezTo>
                    <a:pt x="6918" y="7537"/>
                    <a:pt x="6835" y="7442"/>
                    <a:pt x="6728" y="7442"/>
                  </a:cubicBezTo>
                  <a:lnTo>
                    <a:pt x="6251" y="7442"/>
                  </a:lnTo>
                  <a:lnTo>
                    <a:pt x="6251" y="6763"/>
                  </a:lnTo>
                  <a:cubicBezTo>
                    <a:pt x="6251" y="6049"/>
                    <a:pt x="6823" y="5835"/>
                    <a:pt x="6835" y="5835"/>
                  </a:cubicBezTo>
                  <a:lnTo>
                    <a:pt x="6847" y="5835"/>
                  </a:lnTo>
                  <a:lnTo>
                    <a:pt x="7787" y="5466"/>
                  </a:lnTo>
                  <a:lnTo>
                    <a:pt x="7799" y="5477"/>
                  </a:lnTo>
                  <a:lnTo>
                    <a:pt x="8299" y="5954"/>
                  </a:lnTo>
                  <a:cubicBezTo>
                    <a:pt x="8323" y="5989"/>
                    <a:pt x="8371" y="6001"/>
                    <a:pt x="8418" y="6001"/>
                  </a:cubicBezTo>
                  <a:cubicBezTo>
                    <a:pt x="8454" y="6001"/>
                    <a:pt x="8502" y="5989"/>
                    <a:pt x="8537" y="5942"/>
                  </a:cubicBezTo>
                  <a:lnTo>
                    <a:pt x="9014" y="5442"/>
                  </a:lnTo>
                  <a:lnTo>
                    <a:pt x="9942" y="5811"/>
                  </a:lnTo>
                  <a:lnTo>
                    <a:pt x="9966" y="5811"/>
                  </a:lnTo>
                  <a:cubicBezTo>
                    <a:pt x="9990" y="5823"/>
                    <a:pt x="10538" y="6013"/>
                    <a:pt x="10538" y="6728"/>
                  </a:cubicBezTo>
                  <a:lnTo>
                    <a:pt x="10538" y="7418"/>
                  </a:lnTo>
                  <a:lnTo>
                    <a:pt x="7263" y="7418"/>
                  </a:lnTo>
                  <a:cubicBezTo>
                    <a:pt x="7180" y="7418"/>
                    <a:pt x="7085" y="7490"/>
                    <a:pt x="7085" y="7597"/>
                  </a:cubicBezTo>
                  <a:cubicBezTo>
                    <a:pt x="7085" y="7680"/>
                    <a:pt x="7168" y="7775"/>
                    <a:pt x="7263" y="7775"/>
                  </a:cubicBezTo>
                  <a:lnTo>
                    <a:pt x="10704" y="7775"/>
                  </a:lnTo>
                  <a:cubicBezTo>
                    <a:pt x="10800" y="7775"/>
                    <a:pt x="10883" y="7704"/>
                    <a:pt x="10883" y="7597"/>
                  </a:cubicBezTo>
                  <a:lnTo>
                    <a:pt x="10883" y="6751"/>
                  </a:lnTo>
                  <a:cubicBezTo>
                    <a:pt x="10883" y="5977"/>
                    <a:pt x="10371" y="5585"/>
                    <a:pt x="10073" y="5477"/>
                  </a:cubicBezTo>
                  <a:lnTo>
                    <a:pt x="9073" y="5085"/>
                  </a:lnTo>
                  <a:lnTo>
                    <a:pt x="9073" y="4870"/>
                  </a:lnTo>
                  <a:cubicBezTo>
                    <a:pt x="9335" y="4727"/>
                    <a:pt x="9549" y="4465"/>
                    <a:pt x="9633" y="4156"/>
                  </a:cubicBezTo>
                  <a:cubicBezTo>
                    <a:pt x="9966" y="4156"/>
                    <a:pt x="10252" y="3894"/>
                    <a:pt x="10252" y="3549"/>
                  </a:cubicBezTo>
                  <a:cubicBezTo>
                    <a:pt x="10252" y="3358"/>
                    <a:pt x="10145" y="3180"/>
                    <a:pt x="9990" y="3060"/>
                  </a:cubicBezTo>
                  <a:lnTo>
                    <a:pt x="9990" y="2596"/>
                  </a:lnTo>
                  <a:cubicBezTo>
                    <a:pt x="9990" y="1751"/>
                    <a:pt x="9311" y="1060"/>
                    <a:pt x="8466" y="1060"/>
                  </a:cubicBezTo>
                  <a:lnTo>
                    <a:pt x="8347" y="1060"/>
                  </a:lnTo>
                  <a:cubicBezTo>
                    <a:pt x="8204" y="1060"/>
                    <a:pt x="8085" y="1072"/>
                    <a:pt x="7966" y="1108"/>
                  </a:cubicBezTo>
                  <a:lnTo>
                    <a:pt x="7966" y="179"/>
                  </a:lnTo>
                  <a:cubicBezTo>
                    <a:pt x="7966" y="96"/>
                    <a:pt x="7894" y="1"/>
                    <a:pt x="7787" y="1"/>
                  </a:cubicBezTo>
                  <a:lnTo>
                    <a:pt x="7287" y="1"/>
                  </a:lnTo>
                  <a:cubicBezTo>
                    <a:pt x="7192" y="1"/>
                    <a:pt x="7109" y="84"/>
                    <a:pt x="7109" y="179"/>
                  </a:cubicBezTo>
                  <a:cubicBezTo>
                    <a:pt x="7109" y="286"/>
                    <a:pt x="7180" y="358"/>
                    <a:pt x="7287" y="358"/>
                  </a:cubicBezTo>
                  <a:lnTo>
                    <a:pt x="7621" y="358"/>
                  </a:lnTo>
                  <a:lnTo>
                    <a:pt x="7621" y="1251"/>
                  </a:lnTo>
                  <a:cubicBezTo>
                    <a:pt x="7180" y="1489"/>
                    <a:pt x="6847" y="1941"/>
                    <a:pt x="6811" y="2477"/>
                  </a:cubicBezTo>
                  <a:lnTo>
                    <a:pt x="346" y="2477"/>
                  </a:lnTo>
                  <a:lnTo>
                    <a:pt x="346" y="358"/>
                  </a:lnTo>
                  <a:lnTo>
                    <a:pt x="6716" y="358"/>
                  </a:lnTo>
                  <a:cubicBezTo>
                    <a:pt x="6811" y="358"/>
                    <a:pt x="6894" y="286"/>
                    <a:pt x="6894" y="179"/>
                  </a:cubicBezTo>
                  <a:cubicBezTo>
                    <a:pt x="6894" y="96"/>
                    <a:pt x="6823" y="1"/>
                    <a:pt x="67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20" name="Google Shape;14220;p134"/>
            <p:cNvSpPr/>
            <p:nvPr/>
          </p:nvSpPr>
          <p:spPr>
            <a:xfrm>
              <a:off x="3238462" y="3380005"/>
              <a:ext cx="49305" cy="47427"/>
            </a:xfrm>
            <a:custGeom>
              <a:avLst/>
              <a:gdLst/>
              <a:ahLst/>
              <a:cxnLst/>
              <a:rect l="l" t="t" r="r" b="b"/>
              <a:pathLst>
                <a:path w="1549" h="1490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311"/>
                  </a:lnTo>
                  <a:cubicBezTo>
                    <a:pt x="1" y="1394"/>
                    <a:pt x="72" y="1489"/>
                    <a:pt x="179" y="1489"/>
                  </a:cubicBezTo>
                  <a:lnTo>
                    <a:pt x="1370" y="1489"/>
                  </a:lnTo>
                  <a:cubicBezTo>
                    <a:pt x="1453" y="1489"/>
                    <a:pt x="1549" y="1418"/>
                    <a:pt x="1549" y="1311"/>
                  </a:cubicBezTo>
                  <a:lnTo>
                    <a:pt x="1549" y="1001"/>
                  </a:lnTo>
                  <a:cubicBezTo>
                    <a:pt x="1549" y="906"/>
                    <a:pt x="1477" y="811"/>
                    <a:pt x="1370" y="811"/>
                  </a:cubicBezTo>
                  <a:cubicBezTo>
                    <a:pt x="1275" y="811"/>
                    <a:pt x="1191" y="894"/>
                    <a:pt x="1191" y="1001"/>
                  </a:cubicBezTo>
                  <a:lnTo>
                    <a:pt x="1191" y="1132"/>
                  </a:lnTo>
                  <a:lnTo>
                    <a:pt x="334" y="1132"/>
                  </a:lnTo>
                  <a:lnTo>
                    <a:pt x="334" y="346"/>
                  </a:lnTo>
                  <a:lnTo>
                    <a:pt x="1037" y="346"/>
                  </a:lnTo>
                  <a:lnTo>
                    <a:pt x="1037" y="358"/>
                  </a:lnTo>
                  <a:cubicBezTo>
                    <a:pt x="1132" y="358"/>
                    <a:pt x="1215" y="287"/>
                    <a:pt x="1215" y="180"/>
                  </a:cubicBezTo>
                  <a:cubicBezTo>
                    <a:pt x="1215" y="84"/>
                    <a:pt x="1144" y="1"/>
                    <a:pt x="1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21" name="Google Shape;14221;p134"/>
            <p:cNvSpPr/>
            <p:nvPr/>
          </p:nvSpPr>
          <p:spPr>
            <a:xfrm>
              <a:off x="3251353" y="3380482"/>
              <a:ext cx="43607" cy="34058"/>
            </a:xfrm>
            <a:custGeom>
              <a:avLst/>
              <a:gdLst/>
              <a:ahLst/>
              <a:cxnLst/>
              <a:rect l="l" t="t" r="r" b="b"/>
              <a:pathLst>
                <a:path w="1370" h="1070" extrusionOk="0">
                  <a:moveTo>
                    <a:pt x="1163" y="1"/>
                  </a:moveTo>
                  <a:cubicBezTo>
                    <a:pt x="1120" y="1"/>
                    <a:pt x="1078" y="16"/>
                    <a:pt x="1048" y="45"/>
                  </a:cubicBezTo>
                  <a:lnTo>
                    <a:pt x="489" y="653"/>
                  </a:lnTo>
                  <a:lnTo>
                    <a:pt x="310" y="462"/>
                  </a:lnTo>
                  <a:cubicBezTo>
                    <a:pt x="279" y="425"/>
                    <a:pt x="232" y="407"/>
                    <a:pt x="185" y="407"/>
                  </a:cubicBezTo>
                  <a:cubicBezTo>
                    <a:pt x="142" y="407"/>
                    <a:pt x="100" y="422"/>
                    <a:pt x="72" y="450"/>
                  </a:cubicBezTo>
                  <a:cubicBezTo>
                    <a:pt x="1" y="510"/>
                    <a:pt x="1" y="629"/>
                    <a:pt x="60" y="688"/>
                  </a:cubicBezTo>
                  <a:lnTo>
                    <a:pt x="358" y="1010"/>
                  </a:lnTo>
                  <a:cubicBezTo>
                    <a:pt x="382" y="1046"/>
                    <a:pt x="429" y="1069"/>
                    <a:pt x="477" y="1069"/>
                  </a:cubicBezTo>
                  <a:cubicBezTo>
                    <a:pt x="513" y="1069"/>
                    <a:pt x="560" y="1058"/>
                    <a:pt x="584" y="1010"/>
                  </a:cubicBezTo>
                  <a:lnTo>
                    <a:pt x="1286" y="272"/>
                  </a:lnTo>
                  <a:cubicBezTo>
                    <a:pt x="1370" y="224"/>
                    <a:pt x="1370" y="117"/>
                    <a:pt x="1286" y="45"/>
                  </a:cubicBezTo>
                  <a:cubicBezTo>
                    <a:pt x="1251" y="16"/>
                    <a:pt x="1206" y="1"/>
                    <a:pt x="11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22" name="Google Shape;14222;p134"/>
            <p:cNvSpPr/>
            <p:nvPr/>
          </p:nvSpPr>
          <p:spPr>
            <a:xfrm>
              <a:off x="3238462" y="3479314"/>
              <a:ext cx="49305" cy="47395"/>
            </a:xfrm>
            <a:custGeom>
              <a:avLst/>
              <a:gdLst/>
              <a:ahLst/>
              <a:cxnLst/>
              <a:rect l="l" t="t" r="r" b="b"/>
              <a:pathLst>
                <a:path w="1549" h="1489" extrusionOk="0">
                  <a:moveTo>
                    <a:pt x="179" y="0"/>
                  </a:moveTo>
                  <a:cubicBezTo>
                    <a:pt x="84" y="0"/>
                    <a:pt x="1" y="84"/>
                    <a:pt x="1" y="179"/>
                  </a:cubicBezTo>
                  <a:lnTo>
                    <a:pt x="1" y="1310"/>
                  </a:lnTo>
                  <a:cubicBezTo>
                    <a:pt x="1" y="1405"/>
                    <a:pt x="72" y="1489"/>
                    <a:pt x="179" y="1489"/>
                  </a:cubicBezTo>
                  <a:lnTo>
                    <a:pt x="1370" y="1489"/>
                  </a:lnTo>
                  <a:cubicBezTo>
                    <a:pt x="1453" y="1489"/>
                    <a:pt x="1549" y="1417"/>
                    <a:pt x="1549" y="1310"/>
                  </a:cubicBezTo>
                  <a:lnTo>
                    <a:pt x="1549" y="1001"/>
                  </a:lnTo>
                  <a:cubicBezTo>
                    <a:pt x="1549" y="917"/>
                    <a:pt x="1477" y="822"/>
                    <a:pt x="1370" y="822"/>
                  </a:cubicBezTo>
                  <a:cubicBezTo>
                    <a:pt x="1275" y="822"/>
                    <a:pt x="1191" y="893"/>
                    <a:pt x="1191" y="1001"/>
                  </a:cubicBezTo>
                  <a:lnTo>
                    <a:pt x="1191" y="1131"/>
                  </a:lnTo>
                  <a:lnTo>
                    <a:pt x="334" y="1131"/>
                  </a:lnTo>
                  <a:lnTo>
                    <a:pt x="334" y="346"/>
                  </a:lnTo>
                  <a:lnTo>
                    <a:pt x="1037" y="358"/>
                  </a:lnTo>
                  <a:cubicBezTo>
                    <a:pt x="1132" y="358"/>
                    <a:pt x="1215" y="286"/>
                    <a:pt x="1215" y="179"/>
                  </a:cubicBezTo>
                  <a:cubicBezTo>
                    <a:pt x="1215" y="96"/>
                    <a:pt x="1144" y="0"/>
                    <a:pt x="10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23" name="Google Shape;14223;p134"/>
            <p:cNvSpPr/>
            <p:nvPr/>
          </p:nvSpPr>
          <p:spPr>
            <a:xfrm>
              <a:off x="3251353" y="3479792"/>
              <a:ext cx="43607" cy="34408"/>
            </a:xfrm>
            <a:custGeom>
              <a:avLst/>
              <a:gdLst/>
              <a:ahLst/>
              <a:cxnLst/>
              <a:rect l="l" t="t" r="r" b="b"/>
              <a:pathLst>
                <a:path w="1370" h="1081" extrusionOk="0">
                  <a:moveTo>
                    <a:pt x="1163" y="0"/>
                  </a:moveTo>
                  <a:cubicBezTo>
                    <a:pt x="1120" y="0"/>
                    <a:pt x="1078" y="15"/>
                    <a:pt x="1048" y="45"/>
                  </a:cubicBezTo>
                  <a:lnTo>
                    <a:pt x="489" y="664"/>
                  </a:lnTo>
                  <a:lnTo>
                    <a:pt x="310" y="462"/>
                  </a:lnTo>
                  <a:cubicBezTo>
                    <a:pt x="279" y="424"/>
                    <a:pt x="232" y="406"/>
                    <a:pt x="185" y="406"/>
                  </a:cubicBezTo>
                  <a:cubicBezTo>
                    <a:pt x="142" y="406"/>
                    <a:pt x="100" y="421"/>
                    <a:pt x="72" y="450"/>
                  </a:cubicBezTo>
                  <a:cubicBezTo>
                    <a:pt x="1" y="509"/>
                    <a:pt x="1" y="628"/>
                    <a:pt x="60" y="688"/>
                  </a:cubicBezTo>
                  <a:lnTo>
                    <a:pt x="358" y="1021"/>
                  </a:lnTo>
                  <a:cubicBezTo>
                    <a:pt x="382" y="1045"/>
                    <a:pt x="429" y="1081"/>
                    <a:pt x="477" y="1081"/>
                  </a:cubicBezTo>
                  <a:cubicBezTo>
                    <a:pt x="513" y="1081"/>
                    <a:pt x="560" y="1057"/>
                    <a:pt x="584" y="1021"/>
                  </a:cubicBezTo>
                  <a:lnTo>
                    <a:pt x="1286" y="271"/>
                  </a:lnTo>
                  <a:cubicBezTo>
                    <a:pt x="1370" y="212"/>
                    <a:pt x="1370" y="104"/>
                    <a:pt x="1286" y="45"/>
                  </a:cubicBezTo>
                  <a:cubicBezTo>
                    <a:pt x="1251" y="15"/>
                    <a:pt x="1206" y="0"/>
                    <a:pt x="11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24" name="Google Shape;14224;p134"/>
            <p:cNvSpPr/>
            <p:nvPr/>
          </p:nvSpPr>
          <p:spPr>
            <a:xfrm>
              <a:off x="3238462" y="3578210"/>
              <a:ext cx="49305" cy="47809"/>
            </a:xfrm>
            <a:custGeom>
              <a:avLst/>
              <a:gdLst/>
              <a:ahLst/>
              <a:cxnLst/>
              <a:rect l="l" t="t" r="r" b="b"/>
              <a:pathLst>
                <a:path w="1549" h="1502" extrusionOk="0">
                  <a:moveTo>
                    <a:pt x="179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1323"/>
                  </a:lnTo>
                  <a:cubicBezTo>
                    <a:pt x="1" y="1406"/>
                    <a:pt x="72" y="1501"/>
                    <a:pt x="179" y="1501"/>
                  </a:cubicBezTo>
                  <a:lnTo>
                    <a:pt x="1370" y="1501"/>
                  </a:lnTo>
                  <a:cubicBezTo>
                    <a:pt x="1453" y="1501"/>
                    <a:pt x="1549" y="1418"/>
                    <a:pt x="1549" y="1323"/>
                  </a:cubicBezTo>
                  <a:lnTo>
                    <a:pt x="1549" y="1001"/>
                  </a:lnTo>
                  <a:cubicBezTo>
                    <a:pt x="1537" y="930"/>
                    <a:pt x="1453" y="858"/>
                    <a:pt x="1370" y="858"/>
                  </a:cubicBezTo>
                  <a:cubicBezTo>
                    <a:pt x="1275" y="858"/>
                    <a:pt x="1191" y="930"/>
                    <a:pt x="1191" y="1037"/>
                  </a:cubicBezTo>
                  <a:lnTo>
                    <a:pt x="1191" y="1168"/>
                  </a:lnTo>
                  <a:lnTo>
                    <a:pt x="334" y="1168"/>
                  </a:lnTo>
                  <a:lnTo>
                    <a:pt x="334" y="370"/>
                  </a:lnTo>
                  <a:lnTo>
                    <a:pt x="1037" y="370"/>
                  </a:lnTo>
                  <a:cubicBezTo>
                    <a:pt x="1132" y="370"/>
                    <a:pt x="1215" y="287"/>
                    <a:pt x="1215" y="191"/>
                  </a:cubicBezTo>
                  <a:cubicBezTo>
                    <a:pt x="1215" y="96"/>
                    <a:pt x="1144" y="1"/>
                    <a:pt x="1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25" name="Google Shape;14225;p134"/>
            <p:cNvSpPr/>
            <p:nvPr/>
          </p:nvSpPr>
          <p:spPr>
            <a:xfrm>
              <a:off x="3251353" y="3579133"/>
              <a:ext cx="42843" cy="34376"/>
            </a:xfrm>
            <a:custGeom>
              <a:avLst/>
              <a:gdLst/>
              <a:ahLst/>
              <a:cxnLst/>
              <a:rect l="l" t="t" r="r" b="b"/>
              <a:pathLst>
                <a:path w="1346" h="1080" extrusionOk="0">
                  <a:moveTo>
                    <a:pt x="1169" y="0"/>
                  </a:moveTo>
                  <a:cubicBezTo>
                    <a:pt x="1124" y="0"/>
                    <a:pt x="1079" y="18"/>
                    <a:pt x="1048" y="55"/>
                  </a:cubicBezTo>
                  <a:lnTo>
                    <a:pt x="489" y="662"/>
                  </a:lnTo>
                  <a:lnTo>
                    <a:pt x="310" y="472"/>
                  </a:lnTo>
                  <a:cubicBezTo>
                    <a:pt x="279" y="435"/>
                    <a:pt x="232" y="417"/>
                    <a:pt x="185" y="417"/>
                  </a:cubicBezTo>
                  <a:cubicBezTo>
                    <a:pt x="142" y="417"/>
                    <a:pt x="100" y="432"/>
                    <a:pt x="72" y="460"/>
                  </a:cubicBezTo>
                  <a:cubicBezTo>
                    <a:pt x="1" y="520"/>
                    <a:pt x="1" y="639"/>
                    <a:pt x="60" y="698"/>
                  </a:cubicBezTo>
                  <a:lnTo>
                    <a:pt x="358" y="1020"/>
                  </a:lnTo>
                  <a:cubicBezTo>
                    <a:pt x="382" y="1055"/>
                    <a:pt x="429" y="1079"/>
                    <a:pt x="477" y="1079"/>
                  </a:cubicBezTo>
                  <a:cubicBezTo>
                    <a:pt x="513" y="1079"/>
                    <a:pt x="560" y="1067"/>
                    <a:pt x="584" y="1020"/>
                  </a:cubicBezTo>
                  <a:lnTo>
                    <a:pt x="1286" y="281"/>
                  </a:lnTo>
                  <a:cubicBezTo>
                    <a:pt x="1346" y="198"/>
                    <a:pt x="1346" y="103"/>
                    <a:pt x="1286" y="43"/>
                  </a:cubicBezTo>
                  <a:cubicBezTo>
                    <a:pt x="1252" y="15"/>
                    <a:pt x="1210" y="0"/>
                    <a:pt x="1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26" name="Google Shape;14226;p134"/>
            <p:cNvSpPr/>
            <p:nvPr/>
          </p:nvSpPr>
          <p:spPr>
            <a:xfrm>
              <a:off x="3215736" y="3359188"/>
              <a:ext cx="253558" cy="89442"/>
            </a:xfrm>
            <a:custGeom>
              <a:avLst/>
              <a:gdLst/>
              <a:ahLst/>
              <a:cxnLst/>
              <a:rect l="l" t="t" r="r" b="b"/>
              <a:pathLst>
                <a:path w="7966" h="2810" extrusionOk="0">
                  <a:moveTo>
                    <a:pt x="179" y="0"/>
                  </a:moveTo>
                  <a:cubicBezTo>
                    <a:pt x="84" y="0"/>
                    <a:pt x="0" y="72"/>
                    <a:pt x="0" y="179"/>
                  </a:cubicBezTo>
                  <a:lnTo>
                    <a:pt x="0" y="2631"/>
                  </a:lnTo>
                  <a:cubicBezTo>
                    <a:pt x="0" y="2739"/>
                    <a:pt x="72" y="2810"/>
                    <a:pt x="167" y="2810"/>
                  </a:cubicBezTo>
                  <a:lnTo>
                    <a:pt x="7787" y="2810"/>
                  </a:lnTo>
                  <a:cubicBezTo>
                    <a:pt x="7870" y="2810"/>
                    <a:pt x="7966" y="2739"/>
                    <a:pt x="7966" y="2631"/>
                  </a:cubicBezTo>
                  <a:lnTo>
                    <a:pt x="7966" y="179"/>
                  </a:lnTo>
                  <a:cubicBezTo>
                    <a:pt x="7966" y="83"/>
                    <a:pt x="7882" y="0"/>
                    <a:pt x="7787" y="0"/>
                  </a:cubicBezTo>
                  <a:lnTo>
                    <a:pt x="7275" y="0"/>
                  </a:lnTo>
                  <a:cubicBezTo>
                    <a:pt x="7192" y="0"/>
                    <a:pt x="7097" y="72"/>
                    <a:pt x="7097" y="179"/>
                  </a:cubicBezTo>
                  <a:cubicBezTo>
                    <a:pt x="7097" y="262"/>
                    <a:pt x="7168" y="357"/>
                    <a:pt x="7275" y="357"/>
                  </a:cubicBezTo>
                  <a:lnTo>
                    <a:pt x="7620" y="357"/>
                  </a:lnTo>
                  <a:lnTo>
                    <a:pt x="7620" y="2465"/>
                  </a:lnTo>
                  <a:lnTo>
                    <a:pt x="346" y="2465"/>
                  </a:lnTo>
                  <a:lnTo>
                    <a:pt x="346" y="357"/>
                  </a:lnTo>
                  <a:lnTo>
                    <a:pt x="6716" y="357"/>
                  </a:lnTo>
                  <a:cubicBezTo>
                    <a:pt x="6799" y="357"/>
                    <a:pt x="6894" y="286"/>
                    <a:pt x="6894" y="179"/>
                  </a:cubicBezTo>
                  <a:cubicBezTo>
                    <a:pt x="6894" y="83"/>
                    <a:pt x="6811" y="0"/>
                    <a:pt x="67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227" name="Google Shape;14227;p134"/>
          <p:cNvGrpSpPr/>
          <p:nvPr/>
        </p:nvGrpSpPr>
        <p:grpSpPr>
          <a:xfrm>
            <a:off x="6172409" y="4545591"/>
            <a:ext cx="489673" cy="325981"/>
            <a:chOff x="4629306" y="3409193"/>
            <a:chExt cx="367255" cy="244486"/>
          </a:xfrm>
        </p:grpSpPr>
        <p:sp>
          <p:nvSpPr>
            <p:cNvPr id="14228" name="Google Shape;14228;p134"/>
            <p:cNvSpPr/>
            <p:nvPr/>
          </p:nvSpPr>
          <p:spPr>
            <a:xfrm>
              <a:off x="4629306" y="3409193"/>
              <a:ext cx="367255" cy="244486"/>
            </a:xfrm>
            <a:custGeom>
              <a:avLst/>
              <a:gdLst/>
              <a:ahLst/>
              <a:cxnLst/>
              <a:rect l="l" t="t" r="r" b="b"/>
              <a:pathLst>
                <a:path w="11538" h="7681" extrusionOk="0">
                  <a:moveTo>
                    <a:pt x="10966" y="358"/>
                  </a:moveTo>
                  <a:cubicBezTo>
                    <a:pt x="11085" y="358"/>
                    <a:pt x="11181" y="453"/>
                    <a:pt x="11181" y="572"/>
                  </a:cubicBezTo>
                  <a:lnTo>
                    <a:pt x="11181" y="7121"/>
                  </a:lnTo>
                  <a:cubicBezTo>
                    <a:pt x="11181" y="7240"/>
                    <a:pt x="11085" y="7323"/>
                    <a:pt x="10966" y="7323"/>
                  </a:cubicBezTo>
                  <a:lnTo>
                    <a:pt x="560" y="7323"/>
                  </a:lnTo>
                  <a:cubicBezTo>
                    <a:pt x="441" y="7323"/>
                    <a:pt x="358" y="7240"/>
                    <a:pt x="358" y="7121"/>
                  </a:cubicBezTo>
                  <a:lnTo>
                    <a:pt x="358" y="572"/>
                  </a:lnTo>
                  <a:cubicBezTo>
                    <a:pt x="358" y="453"/>
                    <a:pt x="441" y="358"/>
                    <a:pt x="560" y="358"/>
                  </a:cubicBezTo>
                  <a:close/>
                  <a:moveTo>
                    <a:pt x="560" y="1"/>
                  </a:moveTo>
                  <a:cubicBezTo>
                    <a:pt x="251" y="1"/>
                    <a:pt x="1" y="263"/>
                    <a:pt x="1" y="572"/>
                  </a:cubicBezTo>
                  <a:lnTo>
                    <a:pt x="1" y="7121"/>
                  </a:lnTo>
                  <a:cubicBezTo>
                    <a:pt x="1" y="7430"/>
                    <a:pt x="251" y="7680"/>
                    <a:pt x="560" y="7680"/>
                  </a:cubicBezTo>
                  <a:lnTo>
                    <a:pt x="10966" y="7680"/>
                  </a:lnTo>
                  <a:cubicBezTo>
                    <a:pt x="11276" y="7680"/>
                    <a:pt x="11526" y="7430"/>
                    <a:pt x="11526" y="7121"/>
                  </a:cubicBezTo>
                  <a:lnTo>
                    <a:pt x="11526" y="572"/>
                  </a:lnTo>
                  <a:cubicBezTo>
                    <a:pt x="11538" y="263"/>
                    <a:pt x="11276" y="1"/>
                    <a:pt x="109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29" name="Google Shape;14229;p134"/>
            <p:cNvSpPr/>
            <p:nvPr/>
          </p:nvSpPr>
          <p:spPr>
            <a:xfrm>
              <a:off x="4665688" y="3433447"/>
              <a:ext cx="294109" cy="195595"/>
            </a:xfrm>
            <a:custGeom>
              <a:avLst/>
              <a:gdLst/>
              <a:ahLst/>
              <a:cxnLst/>
              <a:rect l="l" t="t" r="r" b="b"/>
              <a:pathLst>
                <a:path w="9240" h="6145" extrusionOk="0">
                  <a:moveTo>
                    <a:pt x="8871" y="370"/>
                  </a:moveTo>
                  <a:lnTo>
                    <a:pt x="8871" y="5787"/>
                  </a:lnTo>
                  <a:lnTo>
                    <a:pt x="370" y="5787"/>
                  </a:lnTo>
                  <a:lnTo>
                    <a:pt x="370" y="370"/>
                  </a:lnTo>
                  <a:close/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5966"/>
                  </a:lnTo>
                  <a:cubicBezTo>
                    <a:pt x="1" y="6073"/>
                    <a:pt x="72" y="6144"/>
                    <a:pt x="179" y="6144"/>
                  </a:cubicBezTo>
                  <a:lnTo>
                    <a:pt x="9049" y="6144"/>
                  </a:lnTo>
                  <a:cubicBezTo>
                    <a:pt x="9157" y="6144"/>
                    <a:pt x="9228" y="6073"/>
                    <a:pt x="9228" y="5966"/>
                  </a:cubicBezTo>
                  <a:lnTo>
                    <a:pt x="9228" y="179"/>
                  </a:lnTo>
                  <a:cubicBezTo>
                    <a:pt x="9240" y="96"/>
                    <a:pt x="9157" y="1"/>
                    <a:pt x="90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30" name="Google Shape;14230;p134"/>
            <p:cNvSpPr/>
            <p:nvPr/>
          </p:nvSpPr>
          <p:spPr>
            <a:xfrm>
              <a:off x="4647895" y="3519866"/>
              <a:ext cx="11395" cy="23522"/>
            </a:xfrm>
            <a:custGeom>
              <a:avLst/>
              <a:gdLst/>
              <a:ahLst/>
              <a:cxnLst/>
              <a:rect l="l" t="t" r="r" b="b"/>
              <a:pathLst>
                <a:path w="358" h="739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560"/>
                  </a:lnTo>
                  <a:cubicBezTo>
                    <a:pt x="0" y="667"/>
                    <a:pt x="72" y="739"/>
                    <a:pt x="179" y="739"/>
                  </a:cubicBezTo>
                  <a:cubicBezTo>
                    <a:pt x="274" y="739"/>
                    <a:pt x="357" y="667"/>
                    <a:pt x="357" y="560"/>
                  </a:cubicBezTo>
                  <a:lnTo>
                    <a:pt x="357" y="179"/>
                  </a:lnTo>
                  <a:cubicBezTo>
                    <a:pt x="357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31" name="Google Shape;14231;p134"/>
            <p:cNvSpPr/>
            <p:nvPr/>
          </p:nvSpPr>
          <p:spPr>
            <a:xfrm>
              <a:off x="4966609" y="3513404"/>
              <a:ext cx="11395" cy="36063"/>
            </a:xfrm>
            <a:custGeom>
              <a:avLst/>
              <a:gdLst/>
              <a:ahLst/>
              <a:cxnLst/>
              <a:rect l="l" t="t" r="r" b="b"/>
              <a:pathLst>
                <a:path w="358" h="1133" extrusionOk="0">
                  <a:moveTo>
                    <a:pt x="179" y="1"/>
                  </a:moveTo>
                  <a:cubicBezTo>
                    <a:pt x="72" y="1"/>
                    <a:pt x="0" y="84"/>
                    <a:pt x="0" y="180"/>
                  </a:cubicBezTo>
                  <a:lnTo>
                    <a:pt x="0" y="953"/>
                  </a:lnTo>
                  <a:cubicBezTo>
                    <a:pt x="0" y="1061"/>
                    <a:pt x="72" y="1132"/>
                    <a:pt x="179" y="1132"/>
                  </a:cubicBezTo>
                  <a:cubicBezTo>
                    <a:pt x="286" y="1132"/>
                    <a:pt x="357" y="1061"/>
                    <a:pt x="357" y="953"/>
                  </a:cubicBezTo>
                  <a:lnTo>
                    <a:pt x="357" y="180"/>
                  </a:lnTo>
                  <a:cubicBezTo>
                    <a:pt x="357" y="84"/>
                    <a:pt x="286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32" name="Google Shape;14232;p134"/>
            <p:cNvSpPr/>
            <p:nvPr/>
          </p:nvSpPr>
          <p:spPr>
            <a:xfrm>
              <a:off x="4966609" y="3433447"/>
              <a:ext cx="11777" cy="11395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84" y="358"/>
                    <a:pt x="179" y="358"/>
                  </a:cubicBezTo>
                  <a:cubicBezTo>
                    <a:pt x="286" y="358"/>
                    <a:pt x="357" y="286"/>
                    <a:pt x="357" y="179"/>
                  </a:cubicBezTo>
                  <a:cubicBezTo>
                    <a:pt x="369" y="96"/>
                    <a:pt x="286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33" name="Google Shape;14233;p134"/>
            <p:cNvSpPr/>
            <p:nvPr/>
          </p:nvSpPr>
          <p:spPr>
            <a:xfrm>
              <a:off x="4647895" y="3488799"/>
              <a:ext cx="11395" cy="17825"/>
            </a:xfrm>
            <a:custGeom>
              <a:avLst/>
              <a:gdLst/>
              <a:ahLst/>
              <a:cxnLst/>
              <a:rect l="l" t="t" r="r" b="b"/>
              <a:pathLst>
                <a:path w="358" h="560" extrusionOk="0">
                  <a:moveTo>
                    <a:pt x="179" y="0"/>
                  </a:moveTo>
                  <a:cubicBezTo>
                    <a:pt x="72" y="0"/>
                    <a:pt x="0" y="83"/>
                    <a:pt x="0" y="179"/>
                  </a:cubicBezTo>
                  <a:lnTo>
                    <a:pt x="0" y="381"/>
                  </a:lnTo>
                  <a:cubicBezTo>
                    <a:pt x="0" y="476"/>
                    <a:pt x="72" y="560"/>
                    <a:pt x="179" y="560"/>
                  </a:cubicBezTo>
                  <a:cubicBezTo>
                    <a:pt x="274" y="560"/>
                    <a:pt x="357" y="476"/>
                    <a:pt x="357" y="381"/>
                  </a:cubicBezTo>
                  <a:lnTo>
                    <a:pt x="357" y="179"/>
                  </a:lnTo>
                  <a:cubicBezTo>
                    <a:pt x="357" y="83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34" name="Google Shape;14234;p134"/>
            <p:cNvSpPr/>
            <p:nvPr/>
          </p:nvSpPr>
          <p:spPr>
            <a:xfrm>
              <a:off x="4647895" y="3556247"/>
              <a:ext cx="11395" cy="17475"/>
            </a:xfrm>
            <a:custGeom>
              <a:avLst/>
              <a:gdLst/>
              <a:ahLst/>
              <a:cxnLst/>
              <a:rect l="l" t="t" r="r" b="b"/>
              <a:pathLst>
                <a:path w="358" h="549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369"/>
                  </a:lnTo>
                  <a:cubicBezTo>
                    <a:pt x="0" y="477"/>
                    <a:pt x="72" y="548"/>
                    <a:pt x="179" y="548"/>
                  </a:cubicBezTo>
                  <a:cubicBezTo>
                    <a:pt x="274" y="548"/>
                    <a:pt x="357" y="477"/>
                    <a:pt x="357" y="369"/>
                  </a:cubicBezTo>
                  <a:lnTo>
                    <a:pt x="357" y="179"/>
                  </a:lnTo>
                  <a:cubicBezTo>
                    <a:pt x="357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35" name="Google Shape;14235;p134"/>
            <p:cNvSpPr/>
            <p:nvPr/>
          </p:nvSpPr>
          <p:spPr>
            <a:xfrm>
              <a:off x="4690324" y="3574804"/>
              <a:ext cx="244486" cy="36032"/>
            </a:xfrm>
            <a:custGeom>
              <a:avLst/>
              <a:gdLst/>
              <a:ahLst/>
              <a:cxnLst/>
              <a:rect l="l" t="t" r="r" b="b"/>
              <a:pathLst>
                <a:path w="7681" h="1132" extrusionOk="0">
                  <a:moveTo>
                    <a:pt x="1727" y="358"/>
                  </a:moveTo>
                  <a:cubicBezTo>
                    <a:pt x="1846" y="358"/>
                    <a:pt x="1941" y="441"/>
                    <a:pt x="1941" y="560"/>
                  </a:cubicBezTo>
                  <a:cubicBezTo>
                    <a:pt x="1941" y="679"/>
                    <a:pt x="1846" y="775"/>
                    <a:pt x="1727" y="775"/>
                  </a:cubicBezTo>
                  <a:cubicBezTo>
                    <a:pt x="1608" y="775"/>
                    <a:pt x="1525" y="679"/>
                    <a:pt x="1525" y="560"/>
                  </a:cubicBezTo>
                  <a:cubicBezTo>
                    <a:pt x="1525" y="441"/>
                    <a:pt x="1608" y="358"/>
                    <a:pt x="1727" y="358"/>
                  </a:cubicBezTo>
                  <a:close/>
                  <a:moveTo>
                    <a:pt x="1727" y="1"/>
                  </a:moveTo>
                  <a:cubicBezTo>
                    <a:pt x="1477" y="1"/>
                    <a:pt x="1263" y="156"/>
                    <a:pt x="1191" y="382"/>
                  </a:cubicBezTo>
                  <a:lnTo>
                    <a:pt x="179" y="382"/>
                  </a:lnTo>
                  <a:cubicBezTo>
                    <a:pt x="72" y="382"/>
                    <a:pt x="1" y="453"/>
                    <a:pt x="1" y="560"/>
                  </a:cubicBezTo>
                  <a:cubicBezTo>
                    <a:pt x="1" y="668"/>
                    <a:pt x="72" y="739"/>
                    <a:pt x="179" y="739"/>
                  </a:cubicBezTo>
                  <a:lnTo>
                    <a:pt x="1191" y="739"/>
                  </a:lnTo>
                  <a:cubicBezTo>
                    <a:pt x="1263" y="965"/>
                    <a:pt x="1477" y="1132"/>
                    <a:pt x="1727" y="1132"/>
                  </a:cubicBezTo>
                  <a:cubicBezTo>
                    <a:pt x="1977" y="1132"/>
                    <a:pt x="2191" y="965"/>
                    <a:pt x="2263" y="739"/>
                  </a:cubicBezTo>
                  <a:lnTo>
                    <a:pt x="7502" y="739"/>
                  </a:lnTo>
                  <a:cubicBezTo>
                    <a:pt x="7609" y="739"/>
                    <a:pt x="7680" y="668"/>
                    <a:pt x="7680" y="560"/>
                  </a:cubicBezTo>
                  <a:cubicBezTo>
                    <a:pt x="7680" y="453"/>
                    <a:pt x="7609" y="382"/>
                    <a:pt x="7513" y="382"/>
                  </a:cubicBezTo>
                  <a:lnTo>
                    <a:pt x="2263" y="382"/>
                  </a:lnTo>
                  <a:cubicBezTo>
                    <a:pt x="2191" y="156"/>
                    <a:pt x="1977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36" name="Google Shape;14236;p134"/>
            <p:cNvSpPr/>
            <p:nvPr/>
          </p:nvSpPr>
          <p:spPr>
            <a:xfrm>
              <a:off x="4788870" y="3486635"/>
              <a:ext cx="53092" cy="52965"/>
            </a:xfrm>
            <a:custGeom>
              <a:avLst/>
              <a:gdLst/>
              <a:ahLst/>
              <a:cxnLst/>
              <a:rect l="l" t="t" r="r" b="b"/>
              <a:pathLst>
                <a:path w="1668" h="1664" extrusionOk="0">
                  <a:moveTo>
                    <a:pt x="357" y="354"/>
                  </a:moveTo>
                  <a:lnTo>
                    <a:pt x="1286" y="818"/>
                  </a:lnTo>
                  <a:cubicBezTo>
                    <a:pt x="1298" y="818"/>
                    <a:pt x="1298" y="830"/>
                    <a:pt x="1298" y="842"/>
                  </a:cubicBezTo>
                  <a:lnTo>
                    <a:pt x="369" y="1306"/>
                  </a:lnTo>
                  <a:lnTo>
                    <a:pt x="357" y="1306"/>
                  </a:lnTo>
                  <a:lnTo>
                    <a:pt x="357" y="1294"/>
                  </a:lnTo>
                  <a:lnTo>
                    <a:pt x="357" y="366"/>
                  </a:lnTo>
                  <a:lnTo>
                    <a:pt x="357" y="354"/>
                  </a:lnTo>
                  <a:close/>
                  <a:moveTo>
                    <a:pt x="361" y="1"/>
                  </a:moveTo>
                  <a:cubicBezTo>
                    <a:pt x="297" y="1"/>
                    <a:pt x="235" y="19"/>
                    <a:pt x="179" y="56"/>
                  </a:cubicBezTo>
                  <a:cubicBezTo>
                    <a:pt x="72" y="128"/>
                    <a:pt x="0" y="247"/>
                    <a:pt x="0" y="366"/>
                  </a:cubicBezTo>
                  <a:lnTo>
                    <a:pt x="0" y="1294"/>
                  </a:lnTo>
                  <a:cubicBezTo>
                    <a:pt x="0" y="1425"/>
                    <a:pt x="60" y="1544"/>
                    <a:pt x="179" y="1604"/>
                  </a:cubicBezTo>
                  <a:cubicBezTo>
                    <a:pt x="238" y="1652"/>
                    <a:pt x="310" y="1663"/>
                    <a:pt x="369" y="1663"/>
                  </a:cubicBezTo>
                  <a:cubicBezTo>
                    <a:pt x="429" y="1663"/>
                    <a:pt x="488" y="1652"/>
                    <a:pt x="536" y="1616"/>
                  </a:cubicBezTo>
                  <a:lnTo>
                    <a:pt x="1465" y="1163"/>
                  </a:lnTo>
                  <a:cubicBezTo>
                    <a:pt x="1596" y="1104"/>
                    <a:pt x="1667" y="961"/>
                    <a:pt x="1667" y="830"/>
                  </a:cubicBezTo>
                  <a:cubicBezTo>
                    <a:pt x="1655" y="687"/>
                    <a:pt x="1584" y="568"/>
                    <a:pt x="1465" y="509"/>
                  </a:cubicBezTo>
                  <a:lnTo>
                    <a:pt x="536" y="44"/>
                  </a:lnTo>
                  <a:cubicBezTo>
                    <a:pt x="479" y="16"/>
                    <a:pt x="420" y="1"/>
                    <a:pt x="3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37" name="Google Shape;14237;p134"/>
            <p:cNvSpPr/>
            <p:nvPr/>
          </p:nvSpPr>
          <p:spPr>
            <a:xfrm>
              <a:off x="4745645" y="3458084"/>
              <a:ext cx="134195" cy="109941"/>
            </a:xfrm>
            <a:custGeom>
              <a:avLst/>
              <a:gdLst/>
              <a:ahLst/>
              <a:cxnLst/>
              <a:rect l="l" t="t" r="r" b="b"/>
              <a:pathLst>
                <a:path w="4216" h="3454" extrusionOk="0">
                  <a:moveTo>
                    <a:pt x="3263" y="358"/>
                  </a:moveTo>
                  <a:cubicBezTo>
                    <a:pt x="3597" y="358"/>
                    <a:pt x="3859" y="632"/>
                    <a:pt x="3859" y="953"/>
                  </a:cubicBezTo>
                  <a:lnTo>
                    <a:pt x="3859" y="2501"/>
                  </a:lnTo>
                  <a:cubicBezTo>
                    <a:pt x="3859" y="2834"/>
                    <a:pt x="3597" y="3096"/>
                    <a:pt x="3263" y="3096"/>
                  </a:cubicBezTo>
                  <a:lnTo>
                    <a:pt x="953" y="3096"/>
                  </a:lnTo>
                  <a:cubicBezTo>
                    <a:pt x="632" y="3096"/>
                    <a:pt x="358" y="2834"/>
                    <a:pt x="358" y="2501"/>
                  </a:cubicBezTo>
                  <a:lnTo>
                    <a:pt x="358" y="953"/>
                  </a:lnTo>
                  <a:cubicBezTo>
                    <a:pt x="358" y="632"/>
                    <a:pt x="632" y="358"/>
                    <a:pt x="953" y="358"/>
                  </a:cubicBezTo>
                  <a:close/>
                  <a:moveTo>
                    <a:pt x="953" y="1"/>
                  </a:moveTo>
                  <a:cubicBezTo>
                    <a:pt x="441" y="1"/>
                    <a:pt x="1" y="429"/>
                    <a:pt x="1" y="953"/>
                  </a:cubicBezTo>
                  <a:lnTo>
                    <a:pt x="1" y="2501"/>
                  </a:lnTo>
                  <a:cubicBezTo>
                    <a:pt x="1" y="3025"/>
                    <a:pt x="441" y="3453"/>
                    <a:pt x="953" y="3453"/>
                  </a:cubicBezTo>
                  <a:lnTo>
                    <a:pt x="3263" y="3453"/>
                  </a:lnTo>
                  <a:cubicBezTo>
                    <a:pt x="3787" y="3453"/>
                    <a:pt x="4216" y="3025"/>
                    <a:pt x="4216" y="2501"/>
                  </a:cubicBezTo>
                  <a:lnTo>
                    <a:pt x="4216" y="953"/>
                  </a:lnTo>
                  <a:cubicBezTo>
                    <a:pt x="4216" y="429"/>
                    <a:pt x="3799" y="1"/>
                    <a:pt x="3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238" name="Google Shape;14238;p134"/>
          <p:cNvGrpSpPr/>
          <p:nvPr/>
        </p:nvGrpSpPr>
        <p:grpSpPr>
          <a:xfrm>
            <a:off x="5591321" y="4466779"/>
            <a:ext cx="386585" cy="446215"/>
            <a:chOff x="4193490" y="3350084"/>
            <a:chExt cx="289939" cy="334661"/>
          </a:xfrm>
        </p:grpSpPr>
        <p:sp>
          <p:nvSpPr>
            <p:cNvPr id="14239" name="Google Shape;14239;p134"/>
            <p:cNvSpPr/>
            <p:nvPr/>
          </p:nvSpPr>
          <p:spPr>
            <a:xfrm>
              <a:off x="4193490" y="3350084"/>
              <a:ext cx="246364" cy="150110"/>
            </a:xfrm>
            <a:custGeom>
              <a:avLst/>
              <a:gdLst/>
              <a:ahLst/>
              <a:cxnLst/>
              <a:rect l="l" t="t" r="r" b="b"/>
              <a:pathLst>
                <a:path w="7740" h="4716" extrusionOk="0">
                  <a:moveTo>
                    <a:pt x="4382" y="298"/>
                  </a:moveTo>
                  <a:lnTo>
                    <a:pt x="4299" y="1048"/>
                  </a:lnTo>
                  <a:lnTo>
                    <a:pt x="3668" y="1048"/>
                  </a:lnTo>
                  <a:lnTo>
                    <a:pt x="3620" y="524"/>
                  </a:lnTo>
                  <a:lnTo>
                    <a:pt x="3584" y="298"/>
                  </a:lnTo>
                  <a:close/>
                  <a:moveTo>
                    <a:pt x="6013" y="929"/>
                  </a:moveTo>
                  <a:lnTo>
                    <a:pt x="7204" y="2120"/>
                  </a:lnTo>
                  <a:lnTo>
                    <a:pt x="6025" y="2096"/>
                  </a:lnTo>
                  <a:lnTo>
                    <a:pt x="6013" y="929"/>
                  </a:lnTo>
                  <a:close/>
                  <a:moveTo>
                    <a:pt x="3406" y="0"/>
                  </a:moveTo>
                  <a:cubicBezTo>
                    <a:pt x="3358" y="0"/>
                    <a:pt x="3322" y="12"/>
                    <a:pt x="3287" y="48"/>
                  </a:cubicBezTo>
                  <a:cubicBezTo>
                    <a:pt x="3263" y="72"/>
                    <a:pt x="3239" y="119"/>
                    <a:pt x="3239" y="167"/>
                  </a:cubicBezTo>
                  <a:lnTo>
                    <a:pt x="3275" y="393"/>
                  </a:lnTo>
                  <a:lnTo>
                    <a:pt x="143" y="393"/>
                  </a:lnTo>
                  <a:cubicBezTo>
                    <a:pt x="60" y="393"/>
                    <a:pt x="1" y="465"/>
                    <a:pt x="1" y="536"/>
                  </a:cubicBezTo>
                  <a:lnTo>
                    <a:pt x="1" y="1191"/>
                  </a:lnTo>
                  <a:cubicBezTo>
                    <a:pt x="1" y="1286"/>
                    <a:pt x="72" y="1346"/>
                    <a:pt x="143" y="1346"/>
                  </a:cubicBezTo>
                  <a:cubicBezTo>
                    <a:pt x="239" y="1346"/>
                    <a:pt x="298" y="1262"/>
                    <a:pt x="298" y="1191"/>
                  </a:cubicBezTo>
                  <a:lnTo>
                    <a:pt x="298" y="691"/>
                  </a:lnTo>
                  <a:lnTo>
                    <a:pt x="3299" y="691"/>
                  </a:lnTo>
                  <a:lnTo>
                    <a:pt x="3358" y="1203"/>
                  </a:lnTo>
                  <a:cubicBezTo>
                    <a:pt x="3382" y="1286"/>
                    <a:pt x="3441" y="1346"/>
                    <a:pt x="3513" y="1346"/>
                  </a:cubicBezTo>
                  <a:lnTo>
                    <a:pt x="4418" y="1346"/>
                  </a:lnTo>
                  <a:cubicBezTo>
                    <a:pt x="4489" y="1346"/>
                    <a:pt x="4573" y="1286"/>
                    <a:pt x="4573" y="1203"/>
                  </a:cubicBezTo>
                  <a:lnTo>
                    <a:pt x="4632" y="691"/>
                  </a:lnTo>
                  <a:lnTo>
                    <a:pt x="5680" y="691"/>
                  </a:lnTo>
                  <a:lnTo>
                    <a:pt x="5704" y="2239"/>
                  </a:lnTo>
                  <a:cubicBezTo>
                    <a:pt x="5704" y="2322"/>
                    <a:pt x="5775" y="2382"/>
                    <a:pt x="5847" y="2382"/>
                  </a:cubicBezTo>
                  <a:lnTo>
                    <a:pt x="7394" y="2394"/>
                  </a:lnTo>
                  <a:lnTo>
                    <a:pt x="7394" y="4572"/>
                  </a:lnTo>
                  <a:cubicBezTo>
                    <a:pt x="7394" y="4656"/>
                    <a:pt x="7466" y="4715"/>
                    <a:pt x="7549" y="4715"/>
                  </a:cubicBezTo>
                  <a:cubicBezTo>
                    <a:pt x="7632" y="4715"/>
                    <a:pt x="7692" y="4644"/>
                    <a:pt x="7692" y="4572"/>
                  </a:cubicBezTo>
                  <a:lnTo>
                    <a:pt x="7692" y="2251"/>
                  </a:lnTo>
                  <a:cubicBezTo>
                    <a:pt x="7740" y="2215"/>
                    <a:pt x="7728" y="2191"/>
                    <a:pt x="7692" y="2155"/>
                  </a:cubicBezTo>
                  <a:lnTo>
                    <a:pt x="5966" y="429"/>
                  </a:lnTo>
                  <a:cubicBezTo>
                    <a:pt x="5942" y="405"/>
                    <a:pt x="5894" y="393"/>
                    <a:pt x="5858" y="393"/>
                  </a:cubicBezTo>
                  <a:lnTo>
                    <a:pt x="4692" y="393"/>
                  </a:lnTo>
                  <a:lnTo>
                    <a:pt x="4715" y="167"/>
                  </a:lnTo>
                  <a:cubicBezTo>
                    <a:pt x="4715" y="119"/>
                    <a:pt x="4704" y="72"/>
                    <a:pt x="4668" y="48"/>
                  </a:cubicBezTo>
                  <a:cubicBezTo>
                    <a:pt x="4644" y="12"/>
                    <a:pt x="4596" y="0"/>
                    <a:pt x="45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40" name="Google Shape;14240;p134"/>
            <p:cNvSpPr/>
            <p:nvPr/>
          </p:nvSpPr>
          <p:spPr>
            <a:xfrm>
              <a:off x="4193872" y="3405023"/>
              <a:ext cx="9517" cy="44753"/>
            </a:xfrm>
            <a:custGeom>
              <a:avLst/>
              <a:gdLst/>
              <a:ahLst/>
              <a:cxnLst/>
              <a:rect l="l" t="t" r="r" b="b"/>
              <a:pathLst>
                <a:path w="299" h="1406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lnTo>
                    <a:pt x="0" y="1251"/>
                  </a:lnTo>
                  <a:cubicBezTo>
                    <a:pt x="0" y="1346"/>
                    <a:pt x="72" y="1406"/>
                    <a:pt x="155" y="1406"/>
                  </a:cubicBezTo>
                  <a:cubicBezTo>
                    <a:pt x="239" y="1406"/>
                    <a:pt x="298" y="1322"/>
                    <a:pt x="298" y="1251"/>
                  </a:cubicBezTo>
                  <a:lnTo>
                    <a:pt x="298" y="156"/>
                  </a:lnTo>
                  <a:cubicBezTo>
                    <a:pt x="298" y="72"/>
                    <a:pt x="227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41" name="Google Shape;14241;p134"/>
            <p:cNvSpPr/>
            <p:nvPr/>
          </p:nvSpPr>
          <p:spPr>
            <a:xfrm>
              <a:off x="4275356" y="3444460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1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1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42" name="Google Shape;14242;p134"/>
            <p:cNvSpPr/>
            <p:nvPr/>
          </p:nvSpPr>
          <p:spPr>
            <a:xfrm>
              <a:off x="4275356" y="3463781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55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55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43" name="Google Shape;14243;p134"/>
            <p:cNvSpPr/>
            <p:nvPr/>
          </p:nvSpPr>
          <p:spPr>
            <a:xfrm>
              <a:off x="4223442" y="3439527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322"/>
                  </a:moveTo>
                  <a:lnTo>
                    <a:pt x="905" y="917"/>
                  </a:lnTo>
                  <a:lnTo>
                    <a:pt x="310" y="917"/>
                  </a:lnTo>
                  <a:lnTo>
                    <a:pt x="310" y="322"/>
                  </a:lnTo>
                  <a:close/>
                  <a:moveTo>
                    <a:pt x="143" y="0"/>
                  </a:moveTo>
                  <a:cubicBezTo>
                    <a:pt x="48" y="0"/>
                    <a:pt x="0" y="72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72"/>
                    <a:pt x="1143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44" name="Google Shape;14244;p134"/>
            <p:cNvSpPr/>
            <p:nvPr/>
          </p:nvSpPr>
          <p:spPr>
            <a:xfrm>
              <a:off x="4275356" y="3525913"/>
              <a:ext cx="128116" cy="9517"/>
            </a:xfrm>
            <a:custGeom>
              <a:avLst/>
              <a:gdLst/>
              <a:ahLst/>
              <a:cxnLst/>
              <a:rect l="l" t="t" r="r" b="b"/>
              <a:pathLst>
                <a:path w="4025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27"/>
                    <a:pt x="72" y="299"/>
                    <a:pt x="155" y="299"/>
                  </a:cubicBezTo>
                  <a:lnTo>
                    <a:pt x="3870" y="299"/>
                  </a:lnTo>
                  <a:cubicBezTo>
                    <a:pt x="3965" y="299"/>
                    <a:pt x="4025" y="227"/>
                    <a:pt x="4025" y="144"/>
                  </a:cubicBezTo>
                  <a:cubicBezTo>
                    <a:pt x="4025" y="72"/>
                    <a:pt x="3965" y="1"/>
                    <a:pt x="3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45" name="Google Shape;14245;p134"/>
            <p:cNvSpPr/>
            <p:nvPr/>
          </p:nvSpPr>
          <p:spPr>
            <a:xfrm>
              <a:off x="4275356" y="3544884"/>
              <a:ext cx="128116" cy="9485"/>
            </a:xfrm>
            <a:custGeom>
              <a:avLst/>
              <a:gdLst/>
              <a:ahLst/>
              <a:cxnLst/>
              <a:rect l="l" t="t" r="r" b="b"/>
              <a:pathLst>
                <a:path w="402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26"/>
                    <a:pt x="72" y="298"/>
                    <a:pt x="155" y="298"/>
                  </a:cubicBezTo>
                  <a:lnTo>
                    <a:pt x="3870" y="298"/>
                  </a:lnTo>
                  <a:cubicBezTo>
                    <a:pt x="3965" y="298"/>
                    <a:pt x="4025" y="226"/>
                    <a:pt x="4025" y="143"/>
                  </a:cubicBezTo>
                  <a:cubicBezTo>
                    <a:pt x="4025" y="72"/>
                    <a:pt x="3965" y="0"/>
                    <a:pt x="3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46" name="Google Shape;14246;p134"/>
            <p:cNvSpPr/>
            <p:nvPr/>
          </p:nvSpPr>
          <p:spPr>
            <a:xfrm>
              <a:off x="4223442" y="3521011"/>
              <a:ext cx="38673" cy="38673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905" y="298"/>
                  </a:moveTo>
                  <a:lnTo>
                    <a:pt x="905" y="893"/>
                  </a:lnTo>
                  <a:lnTo>
                    <a:pt x="310" y="893"/>
                  </a:lnTo>
                  <a:lnTo>
                    <a:pt x="310" y="298"/>
                  </a:lnTo>
                  <a:close/>
                  <a:moveTo>
                    <a:pt x="143" y="0"/>
                  </a:moveTo>
                  <a:cubicBezTo>
                    <a:pt x="48" y="0"/>
                    <a:pt x="0" y="83"/>
                    <a:pt x="0" y="155"/>
                  </a:cubicBezTo>
                  <a:lnTo>
                    <a:pt x="0" y="1060"/>
                  </a:lnTo>
                  <a:cubicBezTo>
                    <a:pt x="0" y="1155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1"/>
                    <a:pt x="1203" y="1060"/>
                  </a:cubicBezTo>
                  <a:lnTo>
                    <a:pt x="1203" y="155"/>
                  </a:lnTo>
                  <a:cubicBezTo>
                    <a:pt x="1215" y="83"/>
                    <a:pt x="1143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47" name="Google Shape;14247;p134"/>
            <p:cNvSpPr/>
            <p:nvPr/>
          </p:nvSpPr>
          <p:spPr>
            <a:xfrm>
              <a:off x="4223442" y="3602464"/>
              <a:ext cx="38673" cy="38705"/>
            </a:xfrm>
            <a:custGeom>
              <a:avLst/>
              <a:gdLst/>
              <a:ahLst/>
              <a:cxnLst/>
              <a:rect l="l" t="t" r="r" b="b"/>
              <a:pathLst>
                <a:path w="1215" h="1216" extrusionOk="0">
                  <a:moveTo>
                    <a:pt x="905" y="299"/>
                  </a:moveTo>
                  <a:lnTo>
                    <a:pt x="905" y="894"/>
                  </a:lnTo>
                  <a:lnTo>
                    <a:pt x="310" y="894"/>
                  </a:lnTo>
                  <a:lnTo>
                    <a:pt x="310" y="299"/>
                  </a:lnTo>
                  <a:close/>
                  <a:moveTo>
                    <a:pt x="143" y="1"/>
                  </a:moveTo>
                  <a:cubicBezTo>
                    <a:pt x="48" y="1"/>
                    <a:pt x="0" y="84"/>
                    <a:pt x="0" y="156"/>
                  </a:cubicBezTo>
                  <a:lnTo>
                    <a:pt x="0" y="1061"/>
                  </a:lnTo>
                  <a:cubicBezTo>
                    <a:pt x="0" y="1156"/>
                    <a:pt x="72" y="1215"/>
                    <a:pt x="143" y="1215"/>
                  </a:cubicBezTo>
                  <a:lnTo>
                    <a:pt x="1048" y="1215"/>
                  </a:lnTo>
                  <a:cubicBezTo>
                    <a:pt x="1143" y="1215"/>
                    <a:pt x="1203" y="1132"/>
                    <a:pt x="1203" y="1061"/>
                  </a:cubicBezTo>
                  <a:lnTo>
                    <a:pt x="1203" y="156"/>
                  </a:lnTo>
                  <a:cubicBezTo>
                    <a:pt x="1215" y="60"/>
                    <a:pt x="1143" y="1"/>
                    <a:pt x="10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48" name="Google Shape;14248;p134"/>
            <p:cNvSpPr/>
            <p:nvPr/>
          </p:nvSpPr>
          <p:spPr>
            <a:xfrm>
              <a:off x="4193872" y="3460375"/>
              <a:ext cx="289558" cy="224370"/>
            </a:xfrm>
            <a:custGeom>
              <a:avLst/>
              <a:gdLst/>
              <a:ahLst/>
              <a:cxnLst/>
              <a:rect l="l" t="t" r="r" b="b"/>
              <a:pathLst>
                <a:path w="9097" h="7049" extrusionOk="0">
                  <a:moveTo>
                    <a:pt x="6108" y="3751"/>
                  </a:moveTo>
                  <a:lnTo>
                    <a:pt x="8502" y="4620"/>
                  </a:lnTo>
                  <a:lnTo>
                    <a:pt x="7894" y="4894"/>
                  </a:lnTo>
                  <a:cubicBezTo>
                    <a:pt x="7847" y="4917"/>
                    <a:pt x="7811" y="4953"/>
                    <a:pt x="7799" y="5013"/>
                  </a:cubicBezTo>
                  <a:cubicBezTo>
                    <a:pt x="7787" y="5060"/>
                    <a:pt x="7799" y="5120"/>
                    <a:pt x="7847" y="5155"/>
                  </a:cubicBezTo>
                  <a:lnTo>
                    <a:pt x="8752" y="6060"/>
                  </a:lnTo>
                  <a:lnTo>
                    <a:pt x="8406" y="6406"/>
                  </a:lnTo>
                  <a:lnTo>
                    <a:pt x="7501" y="5489"/>
                  </a:lnTo>
                  <a:cubicBezTo>
                    <a:pt x="7478" y="5465"/>
                    <a:pt x="7430" y="5453"/>
                    <a:pt x="7394" y="5453"/>
                  </a:cubicBezTo>
                  <a:lnTo>
                    <a:pt x="7370" y="5453"/>
                  </a:lnTo>
                  <a:cubicBezTo>
                    <a:pt x="7323" y="5465"/>
                    <a:pt x="7275" y="5489"/>
                    <a:pt x="7251" y="5536"/>
                  </a:cubicBezTo>
                  <a:lnTo>
                    <a:pt x="6966" y="6156"/>
                  </a:lnTo>
                  <a:lnTo>
                    <a:pt x="6108" y="3751"/>
                  </a:lnTo>
                  <a:close/>
                  <a:moveTo>
                    <a:pt x="155" y="0"/>
                  </a:moveTo>
                  <a:cubicBezTo>
                    <a:pt x="60" y="0"/>
                    <a:pt x="0" y="83"/>
                    <a:pt x="0" y="155"/>
                  </a:cubicBezTo>
                  <a:lnTo>
                    <a:pt x="0" y="6894"/>
                  </a:lnTo>
                  <a:cubicBezTo>
                    <a:pt x="0" y="6989"/>
                    <a:pt x="72" y="7049"/>
                    <a:pt x="155" y="7049"/>
                  </a:cubicBezTo>
                  <a:lnTo>
                    <a:pt x="7573" y="7049"/>
                  </a:lnTo>
                  <a:cubicBezTo>
                    <a:pt x="7668" y="7049"/>
                    <a:pt x="7728" y="6965"/>
                    <a:pt x="7728" y="6894"/>
                  </a:cubicBezTo>
                  <a:lnTo>
                    <a:pt x="7728" y="6156"/>
                  </a:lnTo>
                  <a:lnTo>
                    <a:pt x="8204" y="6632"/>
                  </a:lnTo>
                  <a:cubicBezTo>
                    <a:pt x="8263" y="6691"/>
                    <a:pt x="8335" y="6715"/>
                    <a:pt x="8430" y="6715"/>
                  </a:cubicBezTo>
                  <a:cubicBezTo>
                    <a:pt x="8513" y="6715"/>
                    <a:pt x="8585" y="6691"/>
                    <a:pt x="8644" y="6632"/>
                  </a:cubicBezTo>
                  <a:lnTo>
                    <a:pt x="8990" y="6287"/>
                  </a:lnTo>
                  <a:cubicBezTo>
                    <a:pt x="9097" y="6156"/>
                    <a:pt x="9097" y="5953"/>
                    <a:pt x="8978" y="5822"/>
                  </a:cubicBezTo>
                  <a:lnTo>
                    <a:pt x="8228" y="5084"/>
                  </a:lnTo>
                  <a:lnTo>
                    <a:pt x="8644" y="4882"/>
                  </a:lnTo>
                  <a:cubicBezTo>
                    <a:pt x="8763" y="4822"/>
                    <a:pt x="8835" y="4703"/>
                    <a:pt x="8823" y="4584"/>
                  </a:cubicBezTo>
                  <a:cubicBezTo>
                    <a:pt x="8811" y="4465"/>
                    <a:pt x="8740" y="4346"/>
                    <a:pt x="8621" y="4310"/>
                  </a:cubicBezTo>
                  <a:lnTo>
                    <a:pt x="7728" y="3989"/>
                  </a:lnTo>
                  <a:lnTo>
                    <a:pt x="7728" y="1762"/>
                  </a:lnTo>
                  <a:cubicBezTo>
                    <a:pt x="7728" y="1667"/>
                    <a:pt x="7656" y="1607"/>
                    <a:pt x="7573" y="1607"/>
                  </a:cubicBezTo>
                  <a:cubicBezTo>
                    <a:pt x="7489" y="1607"/>
                    <a:pt x="7430" y="1691"/>
                    <a:pt x="7430" y="1762"/>
                  </a:cubicBezTo>
                  <a:lnTo>
                    <a:pt x="7430" y="3893"/>
                  </a:lnTo>
                  <a:lnTo>
                    <a:pt x="6227" y="3453"/>
                  </a:lnTo>
                  <a:cubicBezTo>
                    <a:pt x="6193" y="3442"/>
                    <a:pt x="6158" y="3437"/>
                    <a:pt x="6124" y="3437"/>
                  </a:cubicBezTo>
                  <a:cubicBezTo>
                    <a:pt x="6041" y="3437"/>
                    <a:pt x="5962" y="3469"/>
                    <a:pt x="5894" y="3536"/>
                  </a:cubicBezTo>
                  <a:cubicBezTo>
                    <a:pt x="5799" y="3620"/>
                    <a:pt x="5775" y="3739"/>
                    <a:pt x="5823" y="3858"/>
                  </a:cubicBezTo>
                  <a:lnTo>
                    <a:pt x="6085" y="4620"/>
                  </a:lnTo>
                  <a:lnTo>
                    <a:pt x="2727" y="4620"/>
                  </a:lnTo>
                  <a:cubicBezTo>
                    <a:pt x="2632" y="4620"/>
                    <a:pt x="2572" y="4691"/>
                    <a:pt x="2572" y="4763"/>
                  </a:cubicBezTo>
                  <a:cubicBezTo>
                    <a:pt x="2572" y="4858"/>
                    <a:pt x="2644" y="4917"/>
                    <a:pt x="2727" y="4917"/>
                  </a:cubicBezTo>
                  <a:lnTo>
                    <a:pt x="6204" y="4917"/>
                  </a:lnTo>
                  <a:lnTo>
                    <a:pt x="6311" y="5215"/>
                  </a:lnTo>
                  <a:lnTo>
                    <a:pt x="2727" y="5215"/>
                  </a:lnTo>
                  <a:cubicBezTo>
                    <a:pt x="2632" y="5215"/>
                    <a:pt x="2572" y="5286"/>
                    <a:pt x="2572" y="5358"/>
                  </a:cubicBezTo>
                  <a:cubicBezTo>
                    <a:pt x="2572" y="5453"/>
                    <a:pt x="2644" y="5513"/>
                    <a:pt x="2727" y="5513"/>
                  </a:cubicBezTo>
                  <a:lnTo>
                    <a:pt x="6418" y="5513"/>
                  </a:lnTo>
                  <a:lnTo>
                    <a:pt x="6668" y="6239"/>
                  </a:lnTo>
                  <a:cubicBezTo>
                    <a:pt x="6716" y="6358"/>
                    <a:pt x="6811" y="6453"/>
                    <a:pt x="6954" y="6453"/>
                  </a:cubicBezTo>
                  <a:cubicBezTo>
                    <a:pt x="7085" y="6453"/>
                    <a:pt x="7204" y="6394"/>
                    <a:pt x="7251" y="6275"/>
                  </a:cubicBezTo>
                  <a:lnTo>
                    <a:pt x="7406" y="5929"/>
                  </a:lnTo>
                  <a:lnTo>
                    <a:pt x="7406" y="6727"/>
                  </a:lnTo>
                  <a:lnTo>
                    <a:pt x="298" y="6727"/>
                  </a:lnTo>
                  <a:lnTo>
                    <a:pt x="298" y="155"/>
                  </a:lnTo>
                  <a:cubicBezTo>
                    <a:pt x="298" y="60"/>
                    <a:pt x="227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249" name="Google Shape;14249;p134"/>
          <p:cNvGrpSpPr/>
          <p:nvPr/>
        </p:nvGrpSpPr>
        <p:grpSpPr>
          <a:xfrm>
            <a:off x="8711042" y="4468307"/>
            <a:ext cx="476049" cy="476007"/>
            <a:chOff x="6533281" y="3351230"/>
            <a:chExt cx="357037" cy="357005"/>
          </a:xfrm>
        </p:grpSpPr>
        <p:sp>
          <p:nvSpPr>
            <p:cNvPr id="14250" name="Google Shape;14250;p134"/>
            <p:cNvSpPr/>
            <p:nvPr/>
          </p:nvSpPr>
          <p:spPr>
            <a:xfrm>
              <a:off x="6533281" y="3351230"/>
              <a:ext cx="357037" cy="357005"/>
            </a:xfrm>
            <a:custGeom>
              <a:avLst/>
              <a:gdLst/>
              <a:ahLst/>
              <a:cxnLst/>
              <a:rect l="l" t="t" r="r" b="b"/>
              <a:pathLst>
                <a:path w="11217" h="11216" extrusionOk="0">
                  <a:moveTo>
                    <a:pt x="5609" y="357"/>
                  </a:moveTo>
                  <a:cubicBezTo>
                    <a:pt x="8514" y="357"/>
                    <a:pt x="10859" y="2703"/>
                    <a:pt x="10859" y="5608"/>
                  </a:cubicBezTo>
                  <a:cubicBezTo>
                    <a:pt x="10871" y="8513"/>
                    <a:pt x="8514" y="10859"/>
                    <a:pt x="5609" y="10859"/>
                  </a:cubicBezTo>
                  <a:cubicBezTo>
                    <a:pt x="2703" y="10859"/>
                    <a:pt x="358" y="8513"/>
                    <a:pt x="358" y="5608"/>
                  </a:cubicBezTo>
                  <a:cubicBezTo>
                    <a:pt x="358" y="2703"/>
                    <a:pt x="2703" y="357"/>
                    <a:pt x="5609" y="357"/>
                  </a:cubicBezTo>
                  <a:close/>
                  <a:moveTo>
                    <a:pt x="5609" y="0"/>
                  </a:moveTo>
                  <a:cubicBezTo>
                    <a:pt x="4108" y="0"/>
                    <a:pt x="2703" y="572"/>
                    <a:pt x="1632" y="1631"/>
                  </a:cubicBezTo>
                  <a:cubicBezTo>
                    <a:pt x="572" y="2691"/>
                    <a:pt x="1" y="4108"/>
                    <a:pt x="1" y="5608"/>
                  </a:cubicBezTo>
                  <a:cubicBezTo>
                    <a:pt x="1" y="7108"/>
                    <a:pt x="572" y="8513"/>
                    <a:pt x="1632" y="9585"/>
                  </a:cubicBezTo>
                  <a:cubicBezTo>
                    <a:pt x="2692" y="10632"/>
                    <a:pt x="4108" y="11216"/>
                    <a:pt x="5609" y="11216"/>
                  </a:cubicBezTo>
                  <a:cubicBezTo>
                    <a:pt x="7109" y="11216"/>
                    <a:pt x="8514" y="10632"/>
                    <a:pt x="9585" y="9585"/>
                  </a:cubicBezTo>
                  <a:cubicBezTo>
                    <a:pt x="10633" y="8525"/>
                    <a:pt x="11216" y="7108"/>
                    <a:pt x="11216" y="5608"/>
                  </a:cubicBezTo>
                  <a:cubicBezTo>
                    <a:pt x="11216" y="4108"/>
                    <a:pt x="10633" y="2703"/>
                    <a:pt x="9585" y="1631"/>
                  </a:cubicBezTo>
                  <a:cubicBezTo>
                    <a:pt x="8526" y="572"/>
                    <a:pt x="7109" y="0"/>
                    <a:pt x="56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51" name="Google Shape;14251;p134"/>
            <p:cNvSpPr/>
            <p:nvPr/>
          </p:nvSpPr>
          <p:spPr>
            <a:xfrm>
              <a:off x="6570427" y="3388344"/>
              <a:ext cx="282364" cy="282396"/>
            </a:xfrm>
            <a:custGeom>
              <a:avLst/>
              <a:gdLst/>
              <a:ahLst/>
              <a:cxnLst/>
              <a:rect l="l" t="t" r="r" b="b"/>
              <a:pathLst>
                <a:path w="8871" h="8872" extrusionOk="0">
                  <a:moveTo>
                    <a:pt x="4442" y="2966"/>
                  </a:moveTo>
                  <a:cubicBezTo>
                    <a:pt x="5263" y="2966"/>
                    <a:pt x="5918" y="3632"/>
                    <a:pt x="5918" y="4442"/>
                  </a:cubicBezTo>
                  <a:cubicBezTo>
                    <a:pt x="5918" y="5263"/>
                    <a:pt x="5239" y="5918"/>
                    <a:pt x="4442" y="5918"/>
                  </a:cubicBezTo>
                  <a:cubicBezTo>
                    <a:pt x="3632" y="5918"/>
                    <a:pt x="2965" y="5263"/>
                    <a:pt x="2965" y="4442"/>
                  </a:cubicBezTo>
                  <a:cubicBezTo>
                    <a:pt x="2965" y="3620"/>
                    <a:pt x="3632" y="2966"/>
                    <a:pt x="4442" y="2966"/>
                  </a:cubicBezTo>
                  <a:close/>
                  <a:moveTo>
                    <a:pt x="1108" y="2120"/>
                  </a:moveTo>
                  <a:lnTo>
                    <a:pt x="2656" y="4775"/>
                  </a:lnTo>
                  <a:cubicBezTo>
                    <a:pt x="2822" y="5633"/>
                    <a:pt x="3561" y="6264"/>
                    <a:pt x="4453" y="6264"/>
                  </a:cubicBezTo>
                  <a:cubicBezTo>
                    <a:pt x="4704" y="6264"/>
                    <a:pt x="4942" y="6228"/>
                    <a:pt x="5156" y="6121"/>
                  </a:cubicBezTo>
                  <a:lnTo>
                    <a:pt x="5156" y="6121"/>
                  </a:lnTo>
                  <a:lnTo>
                    <a:pt x="3894" y="8466"/>
                  </a:lnTo>
                  <a:cubicBezTo>
                    <a:pt x="1906" y="8204"/>
                    <a:pt x="382" y="6490"/>
                    <a:pt x="382" y="4442"/>
                  </a:cubicBezTo>
                  <a:cubicBezTo>
                    <a:pt x="382" y="3573"/>
                    <a:pt x="643" y="2775"/>
                    <a:pt x="1108" y="2120"/>
                  </a:cubicBezTo>
                  <a:close/>
                  <a:moveTo>
                    <a:pt x="4442" y="370"/>
                  </a:moveTo>
                  <a:cubicBezTo>
                    <a:pt x="6037" y="370"/>
                    <a:pt x="7406" y="1287"/>
                    <a:pt x="8085" y="2620"/>
                  </a:cubicBezTo>
                  <a:lnTo>
                    <a:pt x="7120" y="2620"/>
                  </a:lnTo>
                  <a:cubicBezTo>
                    <a:pt x="7013" y="2620"/>
                    <a:pt x="6942" y="2692"/>
                    <a:pt x="6942" y="2799"/>
                  </a:cubicBezTo>
                  <a:cubicBezTo>
                    <a:pt x="6942" y="2906"/>
                    <a:pt x="7013" y="2977"/>
                    <a:pt x="7120" y="2977"/>
                  </a:cubicBezTo>
                  <a:lnTo>
                    <a:pt x="8252" y="2977"/>
                  </a:lnTo>
                  <a:cubicBezTo>
                    <a:pt x="8430" y="3442"/>
                    <a:pt x="8537" y="3930"/>
                    <a:pt x="8537" y="4454"/>
                  </a:cubicBezTo>
                  <a:cubicBezTo>
                    <a:pt x="8514" y="6692"/>
                    <a:pt x="6692" y="8514"/>
                    <a:pt x="4442" y="8514"/>
                  </a:cubicBezTo>
                  <a:lnTo>
                    <a:pt x="4263" y="8514"/>
                  </a:lnTo>
                  <a:lnTo>
                    <a:pt x="5799" y="5680"/>
                  </a:lnTo>
                  <a:cubicBezTo>
                    <a:pt x="6097" y="5347"/>
                    <a:pt x="6275" y="4918"/>
                    <a:pt x="6275" y="4454"/>
                  </a:cubicBezTo>
                  <a:cubicBezTo>
                    <a:pt x="6275" y="3847"/>
                    <a:pt x="5977" y="3311"/>
                    <a:pt x="5525" y="2977"/>
                  </a:cubicBezTo>
                  <a:lnTo>
                    <a:pt x="6251" y="2977"/>
                  </a:lnTo>
                  <a:cubicBezTo>
                    <a:pt x="6358" y="2977"/>
                    <a:pt x="6430" y="2906"/>
                    <a:pt x="6430" y="2799"/>
                  </a:cubicBezTo>
                  <a:cubicBezTo>
                    <a:pt x="6430" y="2692"/>
                    <a:pt x="6358" y="2620"/>
                    <a:pt x="6251" y="2620"/>
                  </a:cubicBezTo>
                  <a:lnTo>
                    <a:pt x="4453" y="2620"/>
                  </a:lnTo>
                  <a:cubicBezTo>
                    <a:pt x="3561" y="2620"/>
                    <a:pt x="2834" y="3263"/>
                    <a:pt x="2656" y="4097"/>
                  </a:cubicBezTo>
                  <a:lnTo>
                    <a:pt x="1334" y="1834"/>
                  </a:lnTo>
                  <a:cubicBezTo>
                    <a:pt x="2072" y="941"/>
                    <a:pt x="3191" y="370"/>
                    <a:pt x="4442" y="370"/>
                  </a:cubicBezTo>
                  <a:close/>
                  <a:moveTo>
                    <a:pt x="4442" y="1"/>
                  </a:moveTo>
                  <a:cubicBezTo>
                    <a:pt x="2001" y="1"/>
                    <a:pt x="1" y="2001"/>
                    <a:pt x="1" y="4442"/>
                  </a:cubicBezTo>
                  <a:cubicBezTo>
                    <a:pt x="1" y="6883"/>
                    <a:pt x="2001" y="8871"/>
                    <a:pt x="4442" y="8871"/>
                  </a:cubicBezTo>
                  <a:cubicBezTo>
                    <a:pt x="6882" y="8871"/>
                    <a:pt x="8871" y="6883"/>
                    <a:pt x="8871" y="4442"/>
                  </a:cubicBezTo>
                  <a:cubicBezTo>
                    <a:pt x="8871" y="2001"/>
                    <a:pt x="6894" y="1"/>
                    <a:pt x="4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52" name="Google Shape;14252;p134"/>
            <p:cNvSpPr/>
            <p:nvPr/>
          </p:nvSpPr>
          <p:spPr>
            <a:xfrm>
              <a:off x="6676166" y="3494083"/>
              <a:ext cx="71267" cy="71299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36" y="346"/>
                    <a:pt x="1893" y="679"/>
                    <a:pt x="1893" y="1120"/>
                  </a:cubicBezTo>
                  <a:cubicBezTo>
                    <a:pt x="1893" y="1549"/>
                    <a:pt x="1548" y="1894"/>
                    <a:pt x="1120" y="1894"/>
                  </a:cubicBezTo>
                  <a:cubicBezTo>
                    <a:pt x="703" y="1894"/>
                    <a:pt x="346" y="1549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489" y="1"/>
                    <a:pt x="0" y="513"/>
                    <a:pt x="0" y="1120"/>
                  </a:cubicBezTo>
                  <a:cubicBezTo>
                    <a:pt x="0" y="1727"/>
                    <a:pt x="512" y="2239"/>
                    <a:pt x="1120" y="2239"/>
                  </a:cubicBezTo>
                  <a:cubicBezTo>
                    <a:pt x="1739" y="2239"/>
                    <a:pt x="2239" y="1727"/>
                    <a:pt x="2239" y="1120"/>
                  </a:cubicBezTo>
                  <a:cubicBezTo>
                    <a:pt x="2239" y="513"/>
                    <a:pt x="1739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253" name="Google Shape;14253;p134"/>
          <p:cNvGrpSpPr/>
          <p:nvPr/>
        </p:nvGrpSpPr>
        <p:grpSpPr>
          <a:xfrm>
            <a:off x="8077922" y="4468307"/>
            <a:ext cx="476516" cy="476007"/>
            <a:chOff x="6058441" y="3351230"/>
            <a:chExt cx="357387" cy="357005"/>
          </a:xfrm>
        </p:grpSpPr>
        <p:sp>
          <p:nvSpPr>
            <p:cNvPr id="14254" name="Google Shape;14254;p134"/>
            <p:cNvSpPr/>
            <p:nvPr/>
          </p:nvSpPr>
          <p:spPr>
            <a:xfrm>
              <a:off x="6058441" y="3351230"/>
              <a:ext cx="357387" cy="357005"/>
            </a:xfrm>
            <a:custGeom>
              <a:avLst/>
              <a:gdLst/>
              <a:ahLst/>
              <a:cxnLst/>
              <a:rect l="l" t="t" r="r" b="b"/>
              <a:pathLst>
                <a:path w="11228" h="11216" extrusionOk="0">
                  <a:moveTo>
                    <a:pt x="5608" y="357"/>
                  </a:moveTo>
                  <a:cubicBezTo>
                    <a:pt x="8513" y="357"/>
                    <a:pt x="10871" y="2703"/>
                    <a:pt x="10871" y="5608"/>
                  </a:cubicBezTo>
                  <a:cubicBezTo>
                    <a:pt x="10871" y="8513"/>
                    <a:pt x="8513" y="10859"/>
                    <a:pt x="5608" y="10859"/>
                  </a:cubicBezTo>
                  <a:cubicBezTo>
                    <a:pt x="2715" y="10859"/>
                    <a:pt x="357" y="8513"/>
                    <a:pt x="357" y="5608"/>
                  </a:cubicBezTo>
                  <a:cubicBezTo>
                    <a:pt x="357" y="2703"/>
                    <a:pt x="2715" y="357"/>
                    <a:pt x="5608" y="357"/>
                  </a:cubicBezTo>
                  <a:close/>
                  <a:moveTo>
                    <a:pt x="5608" y="0"/>
                  </a:moveTo>
                  <a:cubicBezTo>
                    <a:pt x="4108" y="0"/>
                    <a:pt x="2715" y="572"/>
                    <a:pt x="1631" y="1631"/>
                  </a:cubicBezTo>
                  <a:cubicBezTo>
                    <a:pt x="584" y="2691"/>
                    <a:pt x="0" y="4108"/>
                    <a:pt x="0" y="5608"/>
                  </a:cubicBezTo>
                  <a:cubicBezTo>
                    <a:pt x="0" y="7108"/>
                    <a:pt x="584" y="8513"/>
                    <a:pt x="1631" y="9585"/>
                  </a:cubicBezTo>
                  <a:cubicBezTo>
                    <a:pt x="2691" y="10632"/>
                    <a:pt x="4108" y="11216"/>
                    <a:pt x="5608" y="11216"/>
                  </a:cubicBezTo>
                  <a:cubicBezTo>
                    <a:pt x="7120" y="11216"/>
                    <a:pt x="8513" y="10632"/>
                    <a:pt x="9585" y="9585"/>
                  </a:cubicBezTo>
                  <a:cubicBezTo>
                    <a:pt x="10656" y="8525"/>
                    <a:pt x="11228" y="7108"/>
                    <a:pt x="11228" y="5608"/>
                  </a:cubicBezTo>
                  <a:cubicBezTo>
                    <a:pt x="11228" y="4108"/>
                    <a:pt x="10644" y="2703"/>
                    <a:pt x="9585" y="1631"/>
                  </a:cubicBezTo>
                  <a:cubicBezTo>
                    <a:pt x="8525" y="572"/>
                    <a:pt x="7120" y="0"/>
                    <a:pt x="5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55" name="Google Shape;14255;p134"/>
            <p:cNvSpPr/>
            <p:nvPr/>
          </p:nvSpPr>
          <p:spPr>
            <a:xfrm>
              <a:off x="6111120" y="3403527"/>
              <a:ext cx="252030" cy="252030"/>
            </a:xfrm>
            <a:custGeom>
              <a:avLst/>
              <a:gdLst/>
              <a:ahLst/>
              <a:cxnLst/>
              <a:rect l="l" t="t" r="r" b="b"/>
              <a:pathLst>
                <a:path w="7918" h="7918" extrusionOk="0">
                  <a:moveTo>
                    <a:pt x="3953" y="357"/>
                  </a:moveTo>
                  <a:cubicBezTo>
                    <a:pt x="4048" y="357"/>
                    <a:pt x="4132" y="357"/>
                    <a:pt x="4215" y="381"/>
                  </a:cubicBezTo>
                  <a:cubicBezTo>
                    <a:pt x="4239" y="560"/>
                    <a:pt x="4251" y="715"/>
                    <a:pt x="4251" y="893"/>
                  </a:cubicBezTo>
                  <a:cubicBezTo>
                    <a:pt x="4251" y="1584"/>
                    <a:pt x="4060" y="2203"/>
                    <a:pt x="3739" y="2762"/>
                  </a:cubicBezTo>
                  <a:cubicBezTo>
                    <a:pt x="2941" y="2239"/>
                    <a:pt x="2048" y="1905"/>
                    <a:pt x="1096" y="1774"/>
                  </a:cubicBezTo>
                  <a:cubicBezTo>
                    <a:pt x="1762" y="905"/>
                    <a:pt x="2798" y="357"/>
                    <a:pt x="3953" y="357"/>
                  </a:cubicBezTo>
                  <a:close/>
                  <a:moveTo>
                    <a:pt x="4584" y="405"/>
                  </a:moveTo>
                  <a:lnTo>
                    <a:pt x="4584" y="405"/>
                  </a:lnTo>
                  <a:cubicBezTo>
                    <a:pt x="6144" y="691"/>
                    <a:pt x="7346" y="1965"/>
                    <a:pt x="7549" y="3548"/>
                  </a:cubicBezTo>
                  <a:lnTo>
                    <a:pt x="7513" y="3548"/>
                  </a:lnTo>
                  <a:cubicBezTo>
                    <a:pt x="6715" y="3548"/>
                    <a:pt x="5953" y="3786"/>
                    <a:pt x="5322" y="4203"/>
                  </a:cubicBezTo>
                  <a:cubicBezTo>
                    <a:pt x="5084" y="3905"/>
                    <a:pt x="4822" y="3608"/>
                    <a:pt x="4525" y="3358"/>
                  </a:cubicBezTo>
                  <a:cubicBezTo>
                    <a:pt x="4358" y="3203"/>
                    <a:pt x="4191" y="3072"/>
                    <a:pt x="4036" y="2953"/>
                  </a:cubicBezTo>
                  <a:cubicBezTo>
                    <a:pt x="4405" y="2358"/>
                    <a:pt x="4608" y="1643"/>
                    <a:pt x="4608" y="881"/>
                  </a:cubicBezTo>
                  <a:cubicBezTo>
                    <a:pt x="4608" y="715"/>
                    <a:pt x="4596" y="572"/>
                    <a:pt x="4584" y="405"/>
                  </a:cubicBezTo>
                  <a:close/>
                  <a:moveTo>
                    <a:pt x="869" y="2084"/>
                  </a:moveTo>
                  <a:cubicBezTo>
                    <a:pt x="1846" y="2191"/>
                    <a:pt x="2751" y="2536"/>
                    <a:pt x="3536" y="3036"/>
                  </a:cubicBezTo>
                  <a:cubicBezTo>
                    <a:pt x="2881" y="3917"/>
                    <a:pt x="1834" y="4501"/>
                    <a:pt x="655" y="4501"/>
                  </a:cubicBezTo>
                  <a:cubicBezTo>
                    <a:pt x="560" y="4501"/>
                    <a:pt x="476" y="4501"/>
                    <a:pt x="393" y="4477"/>
                  </a:cubicBezTo>
                  <a:cubicBezTo>
                    <a:pt x="369" y="4322"/>
                    <a:pt x="357" y="4144"/>
                    <a:pt x="357" y="3965"/>
                  </a:cubicBezTo>
                  <a:cubicBezTo>
                    <a:pt x="357" y="3274"/>
                    <a:pt x="548" y="2643"/>
                    <a:pt x="869" y="2084"/>
                  </a:cubicBezTo>
                  <a:close/>
                  <a:moveTo>
                    <a:pt x="7561" y="3905"/>
                  </a:moveTo>
                  <a:lnTo>
                    <a:pt x="7561" y="3965"/>
                  </a:lnTo>
                  <a:cubicBezTo>
                    <a:pt x="7561" y="4977"/>
                    <a:pt x="7144" y="5882"/>
                    <a:pt x="6489" y="6537"/>
                  </a:cubicBezTo>
                  <a:cubicBezTo>
                    <a:pt x="6299" y="5798"/>
                    <a:pt x="5965" y="5108"/>
                    <a:pt x="5537" y="4501"/>
                  </a:cubicBezTo>
                  <a:cubicBezTo>
                    <a:pt x="6096" y="4132"/>
                    <a:pt x="6787" y="3905"/>
                    <a:pt x="7501" y="3905"/>
                  </a:cubicBezTo>
                  <a:close/>
                  <a:moveTo>
                    <a:pt x="3834" y="3251"/>
                  </a:moveTo>
                  <a:cubicBezTo>
                    <a:pt x="4286" y="3572"/>
                    <a:pt x="4703" y="3977"/>
                    <a:pt x="5037" y="4429"/>
                  </a:cubicBezTo>
                  <a:cubicBezTo>
                    <a:pt x="4727" y="4679"/>
                    <a:pt x="4465" y="4965"/>
                    <a:pt x="4239" y="5287"/>
                  </a:cubicBezTo>
                  <a:cubicBezTo>
                    <a:pt x="4191" y="5358"/>
                    <a:pt x="4191" y="5453"/>
                    <a:pt x="4251" y="5513"/>
                  </a:cubicBezTo>
                  <a:cubicBezTo>
                    <a:pt x="4281" y="5543"/>
                    <a:pt x="4325" y="5559"/>
                    <a:pt x="4370" y="5559"/>
                  </a:cubicBezTo>
                  <a:cubicBezTo>
                    <a:pt x="4429" y="5559"/>
                    <a:pt x="4491" y="5531"/>
                    <a:pt x="4525" y="5477"/>
                  </a:cubicBezTo>
                  <a:cubicBezTo>
                    <a:pt x="4727" y="5179"/>
                    <a:pt x="4965" y="4929"/>
                    <a:pt x="5239" y="4703"/>
                  </a:cubicBezTo>
                  <a:cubicBezTo>
                    <a:pt x="5668" y="5334"/>
                    <a:pt x="5977" y="6025"/>
                    <a:pt x="6168" y="6799"/>
                  </a:cubicBezTo>
                  <a:cubicBezTo>
                    <a:pt x="5560" y="7287"/>
                    <a:pt x="4786" y="7561"/>
                    <a:pt x="3953" y="7561"/>
                  </a:cubicBezTo>
                  <a:lnTo>
                    <a:pt x="3894" y="7561"/>
                  </a:lnTo>
                  <a:lnTo>
                    <a:pt x="3894" y="7501"/>
                  </a:lnTo>
                  <a:cubicBezTo>
                    <a:pt x="3894" y="7061"/>
                    <a:pt x="3965" y="6632"/>
                    <a:pt x="4120" y="6239"/>
                  </a:cubicBezTo>
                  <a:cubicBezTo>
                    <a:pt x="4144" y="6179"/>
                    <a:pt x="4132" y="6108"/>
                    <a:pt x="4072" y="6060"/>
                  </a:cubicBezTo>
                  <a:cubicBezTo>
                    <a:pt x="4039" y="6027"/>
                    <a:pt x="3995" y="6011"/>
                    <a:pt x="3950" y="6011"/>
                  </a:cubicBezTo>
                  <a:cubicBezTo>
                    <a:pt x="3883" y="6011"/>
                    <a:pt x="3815" y="6048"/>
                    <a:pt x="3786" y="6120"/>
                  </a:cubicBezTo>
                  <a:cubicBezTo>
                    <a:pt x="3632" y="6549"/>
                    <a:pt x="3536" y="7025"/>
                    <a:pt x="3536" y="7525"/>
                  </a:cubicBezTo>
                  <a:lnTo>
                    <a:pt x="3536" y="7549"/>
                  </a:lnTo>
                  <a:cubicBezTo>
                    <a:pt x="2036" y="7370"/>
                    <a:pt x="810" y="6287"/>
                    <a:pt x="453" y="4858"/>
                  </a:cubicBezTo>
                  <a:lnTo>
                    <a:pt x="655" y="4858"/>
                  </a:lnTo>
                  <a:cubicBezTo>
                    <a:pt x="1965" y="4858"/>
                    <a:pt x="3108" y="4215"/>
                    <a:pt x="3834" y="3251"/>
                  </a:cubicBezTo>
                  <a:close/>
                  <a:moveTo>
                    <a:pt x="3953" y="0"/>
                  </a:moveTo>
                  <a:cubicBezTo>
                    <a:pt x="1762" y="0"/>
                    <a:pt x="0" y="1774"/>
                    <a:pt x="0" y="3965"/>
                  </a:cubicBezTo>
                  <a:cubicBezTo>
                    <a:pt x="0" y="6156"/>
                    <a:pt x="1774" y="7918"/>
                    <a:pt x="3953" y="7918"/>
                  </a:cubicBezTo>
                  <a:cubicBezTo>
                    <a:pt x="6144" y="7918"/>
                    <a:pt x="7918" y="6156"/>
                    <a:pt x="7918" y="3965"/>
                  </a:cubicBezTo>
                  <a:cubicBezTo>
                    <a:pt x="7918" y="1774"/>
                    <a:pt x="6144" y="0"/>
                    <a:pt x="3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256" name="Google Shape;14256;p134"/>
          <p:cNvGrpSpPr/>
          <p:nvPr/>
        </p:nvGrpSpPr>
        <p:grpSpPr>
          <a:xfrm>
            <a:off x="10609978" y="4467798"/>
            <a:ext cx="476516" cy="476516"/>
            <a:chOff x="7957483" y="3350848"/>
            <a:chExt cx="357387" cy="357387"/>
          </a:xfrm>
        </p:grpSpPr>
        <p:sp>
          <p:nvSpPr>
            <p:cNvPr id="14257" name="Google Shape;14257;p134"/>
            <p:cNvSpPr/>
            <p:nvPr/>
          </p:nvSpPr>
          <p:spPr>
            <a:xfrm>
              <a:off x="8025312" y="3410721"/>
              <a:ext cx="71649" cy="71267"/>
            </a:xfrm>
            <a:custGeom>
              <a:avLst/>
              <a:gdLst/>
              <a:ahLst/>
              <a:cxnLst/>
              <a:rect l="l" t="t" r="r" b="b"/>
              <a:pathLst>
                <a:path w="2251" h="2239" extrusionOk="0">
                  <a:moveTo>
                    <a:pt x="1120" y="0"/>
                  </a:moveTo>
                  <a:cubicBezTo>
                    <a:pt x="489" y="0"/>
                    <a:pt x="1" y="500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39" y="2239"/>
                    <a:pt x="2239" y="1727"/>
                    <a:pt x="2239" y="1120"/>
                  </a:cubicBezTo>
                  <a:cubicBezTo>
                    <a:pt x="2251" y="1048"/>
                    <a:pt x="2156" y="953"/>
                    <a:pt x="2072" y="953"/>
                  </a:cubicBezTo>
                  <a:lnTo>
                    <a:pt x="1358" y="953"/>
                  </a:lnTo>
                  <a:cubicBezTo>
                    <a:pt x="1251" y="953"/>
                    <a:pt x="1179" y="1024"/>
                    <a:pt x="1179" y="1131"/>
                  </a:cubicBezTo>
                  <a:cubicBezTo>
                    <a:pt x="1179" y="1239"/>
                    <a:pt x="1251" y="1310"/>
                    <a:pt x="1358" y="1310"/>
                  </a:cubicBezTo>
                  <a:lnTo>
                    <a:pt x="1858" y="1310"/>
                  </a:lnTo>
                  <a:cubicBezTo>
                    <a:pt x="1787" y="1655"/>
                    <a:pt x="1477" y="1905"/>
                    <a:pt x="1120" y="1905"/>
                  </a:cubicBezTo>
                  <a:cubicBezTo>
                    <a:pt x="703" y="1905"/>
                    <a:pt x="346" y="1560"/>
                    <a:pt x="346" y="1131"/>
                  </a:cubicBezTo>
                  <a:cubicBezTo>
                    <a:pt x="346" y="715"/>
                    <a:pt x="691" y="358"/>
                    <a:pt x="1120" y="358"/>
                  </a:cubicBezTo>
                  <a:cubicBezTo>
                    <a:pt x="1310" y="358"/>
                    <a:pt x="1489" y="429"/>
                    <a:pt x="1620" y="548"/>
                  </a:cubicBezTo>
                  <a:cubicBezTo>
                    <a:pt x="1660" y="576"/>
                    <a:pt x="1702" y="591"/>
                    <a:pt x="1745" y="591"/>
                  </a:cubicBezTo>
                  <a:cubicBezTo>
                    <a:pt x="1791" y="591"/>
                    <a:pt x="1838" y="573"/>
                    <a:pt x="1882" y="536"/>
                  </a:cubicBezTo>
                  <a:cubicBezTo>
                    <a:pt x="1953" y="465"/>
                    <a:pt x="1941" y="358"/>
                    <a:pt x="1858" y="286"/>
                  </a:cubicBezTo>
                  <a:cubicBezTo>
                    <a:pt x="1656" y="108"/>
                    <a:pt x="1406" y="0"/>
                    <a:pt x="11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58" name="Google Shape;14258;p134"/>
            <p:cNvSpPr/>
            <p:nvPr/>
          </p:nvSpPr>
          <p:spPr>
            <a:xfrm>
              <a:off x="8191306" y="3380768"/>
              <a:ext cx="70917" cy="71299"/>
            </a:xfrm>
            <a:custGeom>
              <a:avLst/>
              <a:gdLst/>
              <a:ahLst/>
              <a:cxnLst/>
              <a:rect l="l" t="t" r="r" b="b"/>
              <a:pathLst>
                <a:path w="2228" h="2240" extrusionOk="0">
                  <a:moveTo>
                    <a:pt x="1108" y="346"/>
                  </a:moveTo>
                  <a:cubicBezTo>
                    <a:pt x="1548" y="346"/>
                    <a:pt x="1882" y="691"/>
                    <a:pt x="1882" y="1120"/>
                  </a:cubicBezTo>
                  <a:cubicBezTo>
                    <a:pt x="1870" y="1549"/>
                    <a:pt x="1525" y="1894"/>
                    <a:pt x="1108" y="1894"/>
                  </a:cubicBezTo>
                  <a:cubicBezTo>
                    <a:pt x="691" y="1894"/>
                    <a:pt x="334" y="1549"/>
                    <a:pt x="334" y="1120"/>
                  </a:cubicBezTo>
                  <a:cubicBezTo>
                    <a:pt x="334" y="703"/>
                    <a:pt x="679" y="346"/>
                    <a:pt x="1108" y="346"/>
                  </a:cubicBezTo>
                  <a:close/>
                  <a:moveTo>
                    <a:pt x="1108" y="1"/>
                  </a:moveTo>
                  <a:cubicBezTo>
                    <a:pt x="489" y="1"/>
                    <a:pt x="1" y="513"/>
                    <a:pt x="1" y="1120"/>
                  </a:cubicBezTo>
                  <a:cubicBezTo>
                    <a:pt x="1" y="1751"/>
                    <a:pt x="501" y="2239"/>
                    <a:pt x="1108" y="2239"/>
                  </a:cubicBezTo>
                  <a:cubicBezTo>
                    <a:pt x="1739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59" name="Google Shape;14259;p134"/>
            <p:cNvSpPr/>
            <p:nvPr/>
          </p:nvSpPr>
          <p:spPr>
            <a:xfrm>
              <a:off x="7957483" y="3350848"/>
              <a:ext cx="357387" cy="357387"/>
            </a:xfrm>
            <a:custGeom>
              <a:avLst/>
              <a:gdLst/>
              <a:ahLst/>
              <a:cxnLst/>
              <a:rect l="l" t="t" r="r" b="b"/>
              <a:pathLst>
                <a:path w="11228" h="11228" extrusionOk="0">
                  <a:moveTo>
                    <a:pt x="8454" y="369"/>
                  </a:moveTo>
                  <a:cubicBezTo>
                    <a:pt x="9525" y="369"/>
                    <a:pt x="10406" y="1238"/>
                    <a:pt x="10406" y="2310"/>
                  </a:cubicBezTo>
                  <a:cubicBezTo>
                    <a:pt x="10406" y="3167"/>
                    <a:pt x="9097" y="4691"/>
                    <a:pt x="8454" y="5370"/>
                  </a:cubicBezTo>
                  <a:cubicBezTo>
                    <a:pt x="7823" y="4691"/>
                    <a:pt x="6513" y="3143"/>
                    <a:pt x="6513" y="2310"/>
                  </a:cubicBezTo>
                  <a:cubicBezTo>
                    <a:pt x="6513" y="1227"/>
                    <a:pt x="7370" y="369"/>
                    <a:pt x="8454" y="369"/>
                  </a:cubicBezTo>
                  <a:close/>
                  <a:moveTo>
                    <a:pt x="5620" y="369"/>
                  </a:moveTo>
                  <a:cubicBezTo>
                    <a:pt x="6073" y="369"/>
                    <a:pt x="6537" y="429"/>
                    <a:pt x="6989" y="548"/>
                  </a:cubicBezTo>
                  <a:cubicBezTo>
                    <a:pt x="6477" y="965"/>
                    <a:pt x="6156" y="1596"/>
                    <a:pt x="6156" y="2310"/>
                  </a:cubicBezTo>
                  <a:cubicBezTo>
                    <a:pt x="6156" y="2524"/>
                    <a:pt x="6215" y="2751"/>
                    <a:pt x="6299" y="2989"/>
                  </a:cubicBezTo>
                  <a:lnTo>
                    <a:pt x="536" y="6977"/>
                  </a:lnTo>
                  <a:cubicBezTo>
                    <a:pt x="417" y="6537"/>
                    <a:pt x="358" y="6084"/>
                    <a:pt x="358" y="5620"/>
                  </a:cubicBezTo>
                  <a:cubicBezTo>
                    <a:pt x="358" y="2715"/>
                    <a:pt x="2715" y="369"/>
                    <a:pt x="5620" y="369"/>
                  </a:cubicBezTo>
                  <a:close/>
                  <a:moveTo>
                    <a:pt x="10359" y="3417"/>
                  </a:moveTo>
                  <a:cubicBezTo>
                    <a:pt x="10668" y="4096"/>
                    <a:pt x="10835" y="4858"/>
                    <a:pt x="10835" y="5620"/>
                  </a:cubicBezTo>
                  <a:cubicBezTo>
                    <a:pt x="10871" y="7418"/>
                    <a:pt x="9966" y="9013"/>
                    <a:pt x="8561" y="9966"/>
                  </a:cubicBezTo>
                  <a:lnTo>
                    <a:pt x="5358" y="5394"/>
                  </a:lnTo>
                  <a:lnTo>
                    <a:pt x="7001" y="4191"/>
                  </a:lnTo>
                  <a:cubicBezTo>
                    <a:pt x="7585" y="4989"/>
                    <a:pt x="8263" y="5679"/>
                    <a:pt x="8311" y="5739"/>
                  </a:cubicBezTo>
                  <a:cubicBezTo>
                    <a:pt x="8335" y="5763"/>
                    <a:pt x="8382" y="5799"/>
                    <a:pt x="8430" y="5799"/>
                  </a:cubicBezTo>
                  <a:cubicBezTo>
                    <a:pt x="8478" y="5799"/>
                    <a:pt x="8513" y="5775"/>
                    <a:pt x="8549" y="5739"/>
                  </a:cubicBezTo>
                  <a:cubicBezTo>
                    <a:pt x="8609" y="5679"/>
                    <a:pt x="9764" y="4513"/>
                    <a:pt x="10359" y="3417"/>
                  </a:cubicBezTo>
                  <a:close/>
                  <a:moveTo>
                    <a:pt x="5096" y="5608"/>
                  </a:moveTo>
                  <a:lnTo>
                    <a:pt x="8275" y="10156"/>
                  </a:lnTo>
                  <a:cubicBezTo>
                    <a:pt x="8025" y="10287"/>
                    <a:pt x="7775" y="10406"/>
                    <a:pt x="7525" y="10513"/>
                  </a:cubicBezTo>
                  <a:lnTo>
                    <a:pt x="4430" y="6096"/>
                  </a:lnTo>
                  <a:lnTo>
                    <a:pt x="5096" y="5608"/>
                  </a:lnTo>
                  <a:close/>
                  <a:moveTo>
                    <a:pt x="6466" y="3310"/>
                  </a:moveTo>
                  <a:cubicBezTo>
                    <a:pt x="6573" y="3501"/>
                    <a:pt x="6692" y="3715"/>
                    <a:pt x="6823" y="3905"/>
                  </a:cubicBezTo>
                  <a:lnTo>
                    <a:pt x="3215" y="6537"/>
                  </a:lnTo>
                  <a:cubicBezTo>
                    <a:pt x="3132" y="6596"/>
                    <a:pt x="3132" y="6739"/>
                    <a:pt x="3203" y="6811"/>
                  </a:cubicBezTo>
                  <a:cubicBezTo>
                    <a:pt x="3236" y="6843"/>
                    <a:pt x="3283" y="6862"/>
                    <a:pt x="3329" y="6862"/>
                  </a:cubicBezTo>
                  <a:cubicBezTo>
                    <a:pt x="3366" y="6862"/>
                    <a:pt x="3403" y="6849"/>
                    <a:pt x="3429" y="6822"/>
                  </a:cubicBezTo>
                  <a:lnTo>
                    <a:pt x="4144" y="6299"/>
                  </a:lnTo>
                  <a:lnTo>
                    <a:pt x="7180" y="10632"/>
                  </a:lnTo>
                  <a:cubicBezTo>
                    <a:pt x="6668" y="10799"/>
                    <a:pt x="6156" y="10871"/>
                    <a:pt x="5620" y="10871"/>
                  </a:cubicBezTo>
                  <a:cubicBezTo>
                    <a:pt x="3751" y="10871"/>
                    <a:pt x="2132" y="9906"/>
                    <a:pt x="1191" y="8442"/>
                  </a:cubicBezTo>
                  <a:lnTo>
                    <a:pt x="2727" y="7334"/>
                  </a:lnTo>
                  <a:cubicBezTo>
                    <a:pt x="2822" y="7275"/>
                    <a:pt x="2822" y="7132"/>
                    <a:pt x="2739" y="7061"/>
                  </a:cubicBezTo>
                  <a:cubicBezTo>
                    <a:pt x="2706" y="7028"/>
                    <a:pt x="2663" y="7010"/>
                    <a:pt x="2620" y="7010"/>
                  </a:cubicBezTo>
                  <a:cubicBezTo>
                    <a:pt x="2585" y="7010"/>
                    <a:pt x="2551" y="7022"/>
                    <a:pt x="2525" y="7049"/>
                  </a:cubicBezTo>
                  <a:lnTo>
                    <a:pt x="1012" y="8144"/>
                  </a:lnTo>
                  <a:cubicBezTo>
                    <a:pt x="870" y="7894"/>
                    <a:pt x="751" y="7608"/>
                    <a:pt x="655" y="7334"/>
                  </a:cubicBezTo>
                  <a:lnTo>
                    <a:pt x="6466" y="3310"/>
                  </a:lnTo>
                  <a:close/>
                  <a:moveTo>
                    <a:pt x="5608" y="0"/>
                  </a:moveTo>
                  <a:cubicBezTo>
                    <a:pt x="4108" y="0"/>
                    <a:pt x="2715" y="584"/>
                    <a:pt x="1643" y="1643"/>
                  </a:cubicBezTo>
                  <a:cubicBezTo>
                    <a:pt x="584" y="2703"/>
                    <a:pt x="0" y="4120"/>
                    <a:pt x="0" y="5620"/>
                  </a:cubicBezTo>
                  <a:cubicBezTo>
                    <a:pt x="0" y="7120"/>
                    <a:pt x="584" y="8525"/>
                    <a:pt x="1643" y="9597"/>
                  </a:cubicBezTo>
                  <a:cubicBezTo>
                    <a:pt x="2691" y="10644"/>
                    <a:pt x="4108" y="11228"/>
                    <a:pt x="5608" y="11228"/>
                  </a:cubicBezTo>
                  <a:cubicBezTo>
                    <a:pt x="7120" y="11228"/>
                    <a:pt x="8513" y="10644"/>
                    <a:pt x="9585" y="9597"/>
                  </a:cubicBezTo>
                  <a:cubicBezTo>
                    <a:pt x="10645" y="8537"/>
                    <a:pt x="11228" y="7120"/>
                    <a:pt x="11228" y="5620"/>
                  </a:cubicBezTo>
                  <a:cubicBezTo>
                    <a:pt x="11228" y="4715"/>
                    <a:pt x="11002" y="3822"/>
                    <a:pt x="10585" y="3012"/>
                  </a:cubicBezTo>
                  <a:cubicBezTo>
                    <a:pt x="10692" y="2762"/>
                    <a:pt x="10752" y="2524"/>
                    <a:pt x="10752" y="2310"/>
                  </a:cubicBezTo>
                  <a:cubicBezTo>
                    <a:pt x="10752" y="1048"/>
                    <a:pt x="9716" y="0"/>
                    <a:pt x="8442" y="0"/>
                  </a:cubicBezTo>
                  <a:cubicBezTo>
                    <a:pt x="8037" y="0"/>
                    <a:pt x="7668" y="107"/>
                    <a:pt x="7358" y="286"/>
                  </a:cubicBezTo>
                  <a:cubicBezTo>
                    <a:pt x="6787" y="107"/>
                    <a:pt x="6204" y="0"/>
                    <a:pt x="5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260" name="Google Shape;14260;p134"/>
          <p:cNvGrpSpPr/>
          <p:nvPr/>
        </p:nvGrpSpPr>
        <p:grpSpPr>
          <a:xfrm>
            <a:off x="9343695" y="4468307"/>
            <a:ext cx="476516" cy="476007"/>
            <a:chOff x="7007771" y="3351230"/>
            <a:chExt cx="357387" cy="357005"/>
          </a:xfrm>
        </p:grpSpPr>
        <p:sp>
          <p:nvSpPr>
            <p:cNvPr id="14261" name="Google Shape;14261;p134"/>
            <p:cNvSpPr/>
            <p:nvPr/>
          </p:nvSpPr>
          <p:spPr>
            <a:xfrm>
              <a:off x="7007771" y="3351230"/>
              <a:ext cx="357387" cy="357005"/>
            </a:xfrm>
            <a:custGeom>
              <a:avLst/>
              <a:gdLst/>
              <a:ahLst/>
              <a:cxnLst/>
              <a:rect l="l" t="t" r="r" b="b"/>
              <a:pathLst>
                <a:path w="11228" h="11216" extrusionOk="0">
                  <a:moveTo>
                    <a:pt x="5632" y="357"/>
                  </a:moveTo>
                  <a:cubicBezTo>
                    <a:pt x="8525" y="357"/>
                    <a:pt x="10883" y="2703"/>
                    <a:pt x="10883" y="5608"/>
                  </a:cubicBezTo>
                  <a:cubicBezTo>
                    <a:pt x="10883" y="8513"/>
                    <a:pt x="8513" y="10859"/>
                    <a:pt x="5632" y="10859"/>
                  </a:cubicBezTo>
                  <a:cubicBezTo>
                    <a:pt x="2727" y="10859"/>
                    <a:pt x="369" y="8513"/>
                    <a:pt x="369" y="5608"/>
                  </a:cubicBezTo>
                  <a:cubicBezTo>
                    <a:pt x="369" y="2703"/>
                    <a:pt x="2727" y="357"/>
                    <a:pt x="5632" y="357"/>
                  </a:cubicBezTo>
                  <a:close/>
                  <a:moveTo>
                    <a:pt x="5608" y="0"/>
                  </a:moveTo>
                  <a:cubicBezTo>
                    <a:pt x="4108" y="0"/>
                    <a:pt x="2715" y="572"/>
                    <a:pt x="1643" y="1631"/>
                  </a:cubicBezTo>
                  <a:cubicBezTo>
                    <a:pt x="584" y="2691"/>
                    <a:pt x="0" y="4108"/>
                    <a:pt x="0" y="5608"/>
                  </a:cubicBezTo>
                  <a:cubicBezTo>
                    <a:pt x="0" y="7108"/>
                    <a:pt x="584" y="8513"/>
                    <a:pt x="1643" y="9585"/>
                  </a:cubicBezTo>
                  <a:cubicBezTo>
                    <a:pt x="2691" y="10632"/>
                    <a:pt x="4108" y="11216"/>
                    <a:pt x="5608" y="11216"/>
                  </a:cubicBezTo>
                  <a:cubicBezTo>
                    <a:pt x="7120" y="11216"/>
                    <a:pt x="8513" y="10632"/>
                    <a:pt x="9585" y="9585"/>
                  </a:cubicBezTo>
                  <a:cubicBezTo>
                    <a:pt x="10645" y="8525"/>
                    <a:pt x="11228" y="7108"/>
                    <a:pt x="11228" y="5608"/>
                  </a:cubicBezTo>
                  <a:cubicBezTo>
                    <a:pt x="11228" y="4108"/>
                    <a:pt x="10645" y="2703"/>
                    <a:pt x="9585" y="1631"/>
                  </a:cubicBezTo>
                  <a:cubicBezTo>
                    <a:pt x="8525" y="572"/>
                    <a:pt x="7120" y="0"/>
                    <a:pt x="5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62" name="Google Shape;14262;p134"/>
            <p:cNvSpPr/>
            <p:nvPr/>
          </p:nvSpPr>
          <p:spPr>
            <a:xfrm>
              <a:off x="7060450" y="3456206"/>
              <a:ext cx="80371" cy="124710"/>
            </a:xfrm>
            <a:custGeom>
              <a:avLst/>
              <a:gdLst/>
              <a:ahLst/>
              <a:cxnLst/>
              <a:rect l="l" t="t" r="r" b="b"/>
              <a:pathLst>
                <a:path w="2525" h="3918" extrusionOk="0">
                  <a:moveTo>
                    <a:pt x="536" y="345"/>
                  </a:moveTo>
                  <a:cubicBezTo>
                    <a:pt x="619" y="345"/>
                    <a:pt x="691" y="417"/>
                    <a:pt x="691" y="512"/>
                  </a:cubicBezTo>
                  <a:lnTo>
                    <a:pt x="691" y="1953"/>
                  </a:lnTo>
                  <a:cubicBezTo>
                    <a:pt x="691" y="2024"/>
                    <a:pt x="739" y="2084"/>
                    <a:pt x="798" y="2119"/>
                  </a:cubicBezTo>
                  <a:cubicBezTo>
                    <a:pt x="817" y="2127"/>
                    <a:pt x="839" y="2131"/>
                    <a:pt x="862" y="2131"/>
                  </a:cubicBezTo>
                  <a:cubicBezTo>
                    <a:pt x="912" y="2131"/>
                    <a:pt x="964" y="2112"/>
                    <a:pt x="989" y="2072"/>
                  </a:cubicBezTo>
                  <a:lnTo>
                    <a:pt x="1727" y="1346"/>
                  </a:lnTo>
                  <a:cubicBezTo>
                    <a:pt x="1756" y="1316"/>
                    <a:pt x="1795" y="1301"/>
                    <a:pt x="1834" y="1301"/>
                  </a:cubicBezTo>
                  <a:cubicBezTo>
                    <a:pt x="1873" y="1301"/>
                    <a:pt x="1911" y="1316"/>
                    <a:pt x="1941" y="1346"/>
                  </a:cubicBezTo>
                  <a:cubicBezTo>
                    <a:pt x="2012" y="1405"/>
                    <a:pt x="2012" y="1500"/>
                    <a:pt x="1941" y="1560"/>
                  </a:cubicBezTo>
                  <a:lnTo>
                    <a:pt x="1489" y="2024"/>
                  </a:lnTo>
                  <a:cubicBezTo>
                    <a:pt x="1429" y="2084"/>
                    <a:pt x="1417" y="2191"/>
                    <a:pt x="1477" y="2262"/>
                  </a:cubicBezTo>
                  <a:lnTo>
                    <a:pt x="2084" y="3096"/>
                  </a:lnTo>
                  <a:cubicBezTo>
                    <a:pt x="2108" y="3143"/>
                    <a:pt x="2108" y="3191"/>
                    <a:pt x="2108" y="3227"/>
                  </a:cubicBezTo>
                  <a:cubicBezTo>
                    <a:pt x="2108" y="3274"/>
                    <a:pt x="2084" y="3310"/>
                    <a:pt x="2048" y="3334"/>
                  </a:cubicBezTo>
                  <a:cubicBezTo>
                    <a:pt x="2024" y="3370"/>
                    <a:pt x="1977" y="3370"/>
                    <a:pt x="1929" y="3370"/>
                  </a:cubicBezTo>
                  <a:cubicBezTo>
                    <a:pt x="1893" y="3370"/>
                    <a:pt x="1858" y="3334"/>
                    <a:pt x="1834" y="3310"/>
                  </a:cubicBezTo>
                  <a:lnTo>
                    <a:pt x="1274" y="2548"/>
                  </a:lnTo>
                  <a:cubicBezTo>
                    <a:pt x="1250" y="2500"/>
                    <a:pt x="1203" y="2477"/>
                    <a:pt x="1143" y="2477"/>
                  </a:cubicBezTo>
                  <a:cubicBezTo>
                    <a:pt x="1096" y="2477"/>
                    <a:pt x="1036" y="2489"/>
                    <a:pt x="1012" y="2512"/>
                  </a:cubicBezTo>
                  <a:lnTo>
                    <a:pt x="739" y="2786"/>
                  </a:lnTo>
                  <a:cubicBezTo>
                    <a:pt x="715" y="2810"/>
                    <a:pt x="691" y="2858"/>
                    <a:pt x="691" y="2905"/>
                  </a:cubicBezTo>
                  <a:lnTo>
                    <a:pt x="691" y="3381"/>
                  </a:lnTo>
                  <a:cubicBezTo>
                    <a:pt x="691" y="3465"/>
                    <a:pt x="619" y="3548"/>
                    <a:pt x="536" y="3548"/>
                  </a:cubicBezTo>
                  <a:cubicBezTo>
                    <a:pt x="441" y="3548"/>
                    <a:pt x="369" y="3465"/>
                    <a:pt x="369" y="3381"/>
                  </a:cubicBezTo>
                  <a:lnTo>
                    <a:pt x="369" y="512"/>
                  </a:lnTo>
                  <a:cubicBezTo>
                    <a:pt x="369" y="417"/>
                    <a:pt x="441" y="345"/>
                    <a:pt x="536" y="345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lnTo>
                    <a:pt x="0" y="3393"/>
                  </a:lnTo>
                  <a:cubicBezTo>
                    <a:pt x="0" y="3679"/>
                    <a:pt x="238" y="3917"/>
                    <a:pt x="524" y="3917"/>
                  </a:cubicBezTo>
                  <a:cubicBezTo>
                    <a:pt x="798" y="3917"/>
                    <a:pt x="1036" y="3679"/>
                    <a:pt x="1036" y="3393"/>
                  </a:cubicBezTo>
                  <a:lnTo>
                    <a:pt x="1036" y="2989"/>
                  </a:lnTo>
                  <a:lnTo>
                    <a:pt x="1096" y="2929"/>
                  </a:lnTo>
                  <a:lnTo>
                    <a:pt x="1536" y="3512"/>
                  </a:lnTo>
                  <a:cubicBezTo>
                    <a:pt x="1608" y="3620"/>
                    <a:pt x="1739" y="3691"/>
                    <a:pt x="1870" y="3727"/>
                  </a:cubicBezTo>
                  <a:cubicBezTo>
                    <a:pt x="1888" y="3728"/>
                    <a:pt x="1906" y="3729"/>
                    <a:pt x="1923" y="3729"/>
                  </a:cubicBezTo>
                  <a:cubicBezTo>
                    <a:pt x="2046" y="3729"/>
                    <a:pt x="2159" y="3694"/>
                    <a:pt x="2263" y="3632"/>
                  </a:cubicBezTo>
                  <a:cubicBezTo>
                    <a:pt x="2489" y="3453"/>
                    <a:pt x="2524" y="3131"/>
                    <a:pt x="2370" y="2905"/>
                  </a:cubicBezTo>
                  <a:lnTo>
                    <a:pt x="1846" y="2191"/>
                  </a:lnTo>
                  <a:lnTo>
                    <a:pt x="2203" y="1834"/>
                  </a:lnTo>
                  <a:cubicBezTo>
                    <a:pt x="2393" y="1643"/>
                    <a:pt x="2393" y="1310"/>
                    <a:pt x="2203" y="1107"/>
                  </a:cubicBezTo>
                  <a:cubicBezTo>
                    <a:pt x="2108" y="1006"/>
                    <a:pt x="1977" y="956"/>
                    <a:pt x="1844" y="956"/>
                  </a:cubicBezTo>
                  <a:cubicBezTo>
                    <a:pt x="1712" y="956"/>
                    <a:pt x="1578" y="1006"/>
                    <a:pt x="1477" y="1107"/>
                  </a:cubicBezTo>
                  <a:lnTo>
                    <a:pt x="1036" y="1536"/>
                  </a:lnTo>
                  <a:lnTo>
                    <a:pt x="1036" y="524"/>
                  </a:lnTo>
                  <a:cubicBezTo>
                    <a:pt x="1036" y="238"/>
                    <a:pt x="798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63" name="Google Shape;14263;p134"/>
            <p:cNvSpPr/>
            <p:nvPr/>
          </p:nvSpPr>
          <p:spPr>
            <a:xfrm>
              <a:off x="7203303" y="3456206"/>
              <a:ext cx="80753" cy="124710"/>
            </a:xfrm>
            <a:custGeom>
              <a:avLst/>
              <a:gdLst/>
              <a:ahLst/>
              <a:cxnLst/>
              <a:rect l="l" t="t" r="r" b="b"/>
              <a:pathLst>
                <a:path w="2537" h="3918" extrusionOk="0">
                  <a:moveTo>
                    <a:pt x="525" y="345"/>
                  </a:moveTo>
                  <a:cubicBezTo>
                    <a:pt x="620" y="345"/>
                    <a:pt x="692" y="417"/>
                    <a:pt x="692" y="512"/>
                  </a:cubicBezTo>
                  <a:lnTo>
                    <a:pt x="692" y="1953"/>
                  </a:lnTo>
                  <a:cubicBezTo>
                    <a:pt x="692" y="2024"/>
                    <a:pt x="727" y="2084"/>
                    <a:pt x="799" y="2119"/>
                  </a:cubicBezTo>
                  <a:cubicBezTo>
                    <a:pt x="818" y="2127"/>
                    <a:pt x="839" y="2131"/>
                    <a:pt x="861" y="2131"/>
                  </a:cubicBezTo>
                  <a:cubicBezTo>
                    <a:pt x="907" y="2131"/>
                    <a:pt x="957" y="2112"/>
                    <a:pt x="989" y="2072"/>
                  </a:cubicBezTo>
                  <a:lnTo>
                    <a:pt x="1715" y="1346"/>
                  </a:lnTo>
                  <a:cubicBezTo>
                    <a:pt x="1745" y="1316"/>
                    <a:pt x="1787" y="1301"/>
                    <a:pt x="1829" y="1301"/>
                  </a:cubicBezTo>
                  <a:cubicBezTo>
                    <a:pt x="1870" y="1301"/>
                    <a:pt x="1912" y="1316"/>
                    <a:pt x="1942" y="1346"/>
                  </a:cubicBezTo>
                  <a:cubicBezTo>
                    <a:pt x="2001" y="1405"/>
                    <a:pt x="2001" y="1500"/>
                    <a:pt x="1942" y="1560"/>
                  </a:cubicBezTo>
                  <a:lnTo>
                    <a:pt x="1477" y="2024"/>
                  </a:lnTo>
                  <a:cubicBezTo>
                    <a:pt x="1418" y="2084"/>
                    <a:pt x="1406" y="2191"/>
                    <a:pt x="1465" y="2262"/>
                  </a:cubicBezTo>
                  <a:lnTo>
                    <a:pt x="2073" y="3096"/>
                  </a:lnTo>
                  <a:cubicBezTo>
                    <a:pt x="2108" y="3143"/>
                    <a:pt x="2120" y="3191"/>
                    <a:pt x="2108" y="3227"/>
                  </a:cubicBezTo>
                  <a:cubicBezTo>
                    <a:pt x="2108" y="3274"/>
                    <a:pt x="2073" y="3310"/>
                    <a:pt x="2049" y="3334"/>
                  </a:cubicBezTo>
                  <a:cubicBezTo>
                    <a:pt x="2013" y="3370"/>
                    <a:pt x="1966" y="3370"/>
                    <a:pt x="1930" y="3370"/>
                  </a:cubicBezTo>
                  <a:cubicBezTo>
                    <a:pt x="1882" y="3370"/>
                    <a:pt x="1846" y="3334"/>
                    <a:pt x="1823" y="3310"/>
                  </a:cubicBezTo>
                  <a:lnTo>
                    <a:pt x="1275" y="2548"/>
                  </a:lnTo>
                  <a:cubicBezTo>
                    <a:pt x="1239" y="2500"/>
                    <a:pt x="1192" y="2477"/>
                    <a:pt x="1132" y="2477"/>
                  </a:cubicBezTo>
                  <a:cubicBezTo>
                    <a:pt x="1096" y="2477"/>
                    <a:pt x="1025" y="2489"/>
                    <a:pt x="1001" y="2512"/>
                  </a:cubicBezTo>
                  <a:lnTo>
                    <a:pt x="727" y="2786"/>
                  </a:lnTo>
                  <a:cubicBezTo>
                    <a:pt x="703" y="2810"/>
                    <a:pt x="692" y="2858"/>
                    <a:pt x="692" y="2905"/>
                  </a:cubicBezTo>
                  <a:lnTo>
                    <a:pt x="692" y="3381"/>
                  </a:lnTo>
                  <a:cubicBezTo>
                    <a:pt x="692" y="3465"/>
                    <a:pt x="620" y="3548"/>
                    <a:pt x="525" y="3548"/>
                  </a:cubicBezTo>
                  <a:cubicBezTo>
                    <a:pt x="442" y="3548"/>
                    <a:pt x="358" y="3465"/>
                    <a:pt x="358" y="3381"/>
                  </a:cubicBezTo>
                  <a:lnTo>
                    <a:pt x="358" y="512"/>
                  </a:lnTo>
                  <a:cubicBezTo>
                    <a:pt x="358" y="417"/>
                    <a:pt x="442" y="345"/>
                    <a:pt x="525" y="345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lnTo>
                    <a:pt x="1" y="3393"/>
                  </a:lnTo>
                  <a:cubicBezTo>
                    <a:pt x="1" y="3679"/>
                    <a:pt x="239" y="3917"/>
                    <a:pt x="525" y="3917"/>
                  </a:cubicBezTo>
                  <a:cubicBezTo>
                    <a:pt x="811" y="3917"/>
                    <a:pt x="1049" y="3679"/>
                    <a:pt x="1049" y="3393"/>
                  </a:cubicBezTo>
                  <a:lnTo>
                    <a:pt x="1049" y="2989"/>
                  </a:lnTo>
                  <a:lnTo>
                    <a:pt x="1108" y="2929"/>
                  </a:lnTo>
                  <a:lnTo>
                    <a:pt x="1537" y="3512"/>
                  </a:lnTo>
                  <a:cubicBezTo>
                    <a:pt x="1608" y="3620"/>
                    <a:pt x="1751" y="3691"/>
                    <a:pt x="1882" y="3727"/>
                  </a:cubicBezTo>
                  <a:cubicBezTo>
                    <a:pt x="1899" y="3728"/>
                    <a:pt x="1915" y="3729"/>
                    <a:pt x="1932" y="3729"/>
                  </a:cubicBezTo>
                  <a:cubicBezTo>
                    <a:pt x="2046" y="3729"/>
                    <a:pt x="2159" y="3694"/>
                    <a:pt x="2263" y="3632"/>
                  </a:cubicBezTo>
                  <a:cubicBezTo>
                    <a:pt x="2489" y="3453"/>
                    <a:pt x="2537" y="3131"/>
                    <a:pt x="2370" y="2905"/>
                  </a:cubicBezTo>
                  <a:lnTo>
                    <a:pt x="1846" y="2191"/>
                  </a:lnTo>
                  <a:lnTo>
                    <a:pt x="2204" y="1834"/>
                  </a:lnTo>
                  <a:cubicBezTo>
                    <a:pt x="2406" y="1643"/>
                    <a:pt x="2406" y="1310"/>
                    <a:pt x="2204" y="1107"/>
                  </a:cubicBezTo>
                  <a:cubicBezTo>
                    <a:pt x="2108" y="1006"/>
                    <a:pt x="1980" y="956"/>
                    <a:pt x="1849" y="956"/>
                  </a:cubicBezTo>
                  <a:cubicBezTo>
                    <a:pt x="1718" y="956"/>
                    <a:pt x="1585" y="1006"/>
                    <a:pt x="1477" y="1107"/>
                  </a:cubicBezTo>
                  <a:lnTo>
                    <a:pt x="1049" y="1536"/>
                  </a:lnTo>
                  <a:lnTo>
                    <a:pt x="1049" y="524"/>
                  </a:lnTo>
                  <a:cubicBezTo>
                    <a:pt x="1049" y="238"/>
                    <a:pt x="811" y="0"/>
                    <a:pt x="5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64" name="Google Shape;14264;p134"/>
            <p:cNvSpPr/>
            <p:nvPr/>
          </p:nvSpPr>
          <p:spPr>
            <a:xfrm>
              <a:off x="7151388" y="3478518"/>
              <a:ext cx="33772" cy="102015"/>
            </a:xfrm>
            <a:custGeom>
              <a:avLst/>
              <a:gdLst/>
              <a:ahLst/>
              <a:cxnLst/>
              <a:rect l="l" t="t" r="r" b="b"/>
              <a:pathLst>
                <a:path w="1061" h="3205" extrusionOk="0">
                  <a:moveTo>
                    <a:pt x="511" y="0"/>
                  </a:moveTo>
                  <a:cubicBezTo>
                    <a:pt x="230" y="0"/>
                    <a:pt x="1" y="252"/>
                    <a:pt x="1" y="537"/>
                  </a:cubicBezTo>
                  <a:lnTo>
                    <a:pt x="1" y="2645"/>
                  </a:lnTo>
                  <a:cubicBezTo>
                    <a:pt x="1" y="2931"/>
                    <a:pt x="227" y="3181"/>
                    <a:pt x="501" y="3204"/>
                  </a:cubicBezTo>
                  <a:cubicBezTo>
                    <a:pt x="508" y="3205"/>
                    <a:pt x="515" y="3205"/>
                    <a:pt x="521" y="3205"/>
                  </a:cubicBezTo>
                  <a:cubicBezTo>
                    <a:pt x="810" y="3205"/>
                    <a:pt x="1060" y="2959"/>
                    <a:pt x="1060" y="2669"/>
                  </a:cubicBezTo>
                  <a:lnTo>
                    <a:pt x="1060" y="1621"/>
                  </a:lnTo>
                  <a:cubicBezTo>
                    <a:pt x="1060" y="1514"/>
                    <a:pt x="977" y="1442"/>
                    <a:pt x="882" y="1442"/>
                  </a:cubicBezTo>
                  <a:cubicBezTo>
                    <a:pt x="775" y="1442"/>
                    <a:pt x="703" y="1514"/>
                    <a:pt x="703" y="1621"/>
                  </a:cubicBezTo>
                  <a:lnTo>
                    <a:pt x="703" y="2669"/>
                  </a:lnTo>
                  <a:cubicBezTo>
                    <a:pt x="703" y="2752"/>
                    <a:pt x="644" y="2823"/>
                    <a:pt x="549" y="2847"/>
                  </a:cubicBezTo>
                  <a:cubicBezTo>
                    <a:pt x="542" y="2848"/>
                    <a:pt x="536" y="2848"/>
                    <a:pt x="530" y="2848"/>
                  </a:cubicBezTo>
                  <a:cubicBezTo>
                    <a:pt x="432" y="2848"/>
                    <a:pt x="358" y="2758"/>
                    <a:pt x="358" y="2669"/>
                  </a:cubicBezTo>
                  <a:lnTo>
                    <a:pt x="358" y="549"/>
                  </a:lnTo>
                  <a:cubicBezTo>
                    <a:pt x="358" y="454"/>
                    <a:pt x="418" y="383"/>
                    <a:pt x="501" y="371"/>
                  </a:cubicBezTo>
                  <a:cubicBezTo>
                    <a:pt x="508" y="370"/>
                    <a:pt x="515" y="370"/>
                    <a:pt x="521" y="370"/>
                  </a:cubicBezTo>
                  <a:cubicBezTo>
                    <a:pt x="620" y="370"/>
                    <a:pt x="703" y="449"/>
                    <a:pt x="703" y="549"/>
                  </a:cubicBezTo>
                  <a:lnTo>
                    <a:pt x="703" y="775"/>
                  </a:lnTo>
                  <a:cubicBezTo>
                    <a:pt x="703" y="859"/>
                    <a:pt x="775" y="942"/>
                    <a:pt x="882" y="942"/>
                  </a:cubicBezTo>
                  <a:cubicBezTo>
                    <a:pt x="977" y="942"/>
                    <a:pt x="1060" y="859"/>
                    <a:pt x="1060" y="752"/>
                  </a:cubicBezTo>
                  <a:lnTo>
                    <a:pt x="1060" y="549"/>
                  </a:lnTo>
                  <a:cubicBezTo>
                    <a:pt x="1060" y="264"/>
                    <a:pt x="834" y="13"/>
                    <a:pt x="549" y="2"/>
                  </a:cubicBezTo>
                  <a:cubicBezTo>
                    <a:pt x="536" y="1"/>
                    <a:pt x="523" y="0"/>
                    <a:pt x="5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65" name="Google Shape;14265;p134"/>
            <p:cNvSpPr/>
            <p:nvPr/>
          </p:nvSpPr>
          <p:spPr>
            <a:xfrm>
              <a:off x="7293891" y="3508884"/>
              <a:ext cx="41729" cy="41697"/>
            </a:xfrm>
            <a:custGeom>
              <a:avLst/>
              <a:gdLst/>
              <a:ahLst/>
              <a:cxnLst/>
              <a:rect l="l" t="t" r="r" b="b"/>
              <a:pathLst>
                <a:path w="1311" h="1310" extrusionOk="0">
                  <a:moveTo>
                    <a:pt x="655" y="357"/>
                  </a:moveTo>
                  <a:cubicBezTo>
                    <a:pt x="822" y="357"/>
                    <a:pt x="953" y="488"/>
                    <a:pt x="953" y="655"/>
                  </a:cubicBezTo>
                  <a:cubicBezTo>
                    <a:pt x="953" y="822"/>
                    <a:pt x="810" y="953"/>
                    <a:pt x="655" y="953"/>
                  </a:cubicBezTo>
                  <a:cubicBezTo>
                    <a:pt x="489" y="953"/>
                    <a:pt x="358" y="822"/>
                    <a:pt x="358" y="655"/>
                  </a:cubicBezTo>
                  <a:cubicBezTo>
                    <a:pt x="358" y="488"/>
                    <a:pt x="489" y="357"/>
                    <a:pt x="655" y="357"/>
                  </a:cubicBezTo>
                  <a:close/>
                  <a:moveTo>
                    <a:pt x="655" y="0"/>
                  </a:moveTo>
                  <a:cubicBezTo>
                    <a:pt x="298" y="0"/>
                    <a:pt x="1" y="298"/>
                    <a:pt x="1" y="655"/>
                  </a:cubicBezTo>
                  <a:cubicBezTo>
                    <a:pt x="1" y="1012"/>
                    <a:pt x="298" y="1310"/>
                    <a:pt x="655" y="1310"/>
                  </a:cubicBezTo>
                  <a:cubicBezTo>
                    <a:pt x="1013" y="1310"/>
                    <a:pt x="1310" y="1012"/>
                    <a:pt x="1310" y="655"/>
                  </a:cubicBezTo>
                  <a:cubicBezTo>
                    <a:pt x="1310" y="298"/>
                    <a:pt x="1013" y="0"/>
                    <a:pt x="6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266" name="Google Shape;14266;p134"/>
          <p:cNvGrpSpPr/>
          <p:nvPr/>
        </p:nvGrpSpPr>
        <p:grpSpPr>
          <a:xfrm>
            <a:off x="6811639" y="4468307"/>
            <a:ext cx="476007" cy="476007"/>
            <a:chOff x="5108729" y="3351230"/>
            <a:chExt cx="357005" cy="357005"/>
          </a:xfrm>
        </p:grpSpPr>
        <p:sp>
          <p:nvSpPr>
            <p:cNvPr id="14267" name="Google Shape;14267;p134"/>
            <p:cNvSpPr/>
            <p:nvPr/>
          </p:nvSpPr>
          <p:spPr>
            <a:xfrm>
              <a:off x="5108729" y="3351230"/>
              <a:ext cx="357005" cy="357005"/>
            </a:xfrm>
            <a:custGeom>
              <a:avLst/>
              <a:gdLst/>
              <a:ahLst/>
              <a:cxnLst/>
              <a:rect l="l" t="t" r="r" b="b"/>
              <a:pathLst>
                <a:path w="11216" h="11216" extrusionOk="0">
                  <a:moveTo>
                    <a:pt x="5620" y="357"/>
                  </a:moveTo>
                  <a:cubicBezTo>
                    <a:pt x="8525" y="357"/>
                    <a:pt x="10882" y="2703"/>
                    <a:pt x="10882" y="5608"/>
                  </a:cubicBezTo>
                  <a:cubicBezTo>
                    <a:pt x="10882" y="8513"/>
                    <a:pt x="8525" y="10859"/>
                    <a:pt x="5620" y="10859"/>
                  </a:cubicBezTo>
                  <a:cubicBezTo>
                    <a:pt x="2727" y="10859"/>
                    <a:pt x="369" y="8513"/>
                    <a:pt x="369" y="5608"/>
                  </a:cubicBezTo>
                  <a:cubicBezTo>
                    <a:pt x="369" y="2703"/>
                    <a:pt x="2727" y="357"/>
                    <a:pt x="5620" y="357"/>
                  </a:cubicBezTo>
                  <a:close/>
                  <a:moveTo>
                    <a:pt x="5608" y="0"/>
                  </a:moveTo>
                  <a:cubicBezTo>
                    <a:pt x="4108" y="0"/>
                    <a:pt x="2703" y="572"/>
                    <a:pt x="1631" y="1631"/>
                  </a:cubicBezTo>
                  <a:cubicBezTo>
                    <a:pt x="584" y="2691"/>
                    <a:pt x="0" y="4108"/>
                    <a:pt x="0" y="5608"/>
                  </a:cubicBezTo>
                  <a:cubicBezTo>
                    <a:pt x="0" y="7108"/>
                    <a:pt x="584" y="8513"/>
                    <a:pt x="1631" y="9585"/>
                  </a:cubicBezTo>
                  <a:cubicBezTo>
                    <a:pt x="2691" y="10632"/>
                    <a:pt x="4108" y="11216"/>
                    <a:pt x="5608" y="11216"/>
                  </a:cubicBezTo>
                  <a:cubicBezTo>
                    <a:pt x="7108" y="11216"/>
                    <a:pt x="8513" y="10632"/>
                    <a:pt x="9585" y="9585"/>
                  </a:cubicBezTo>
                  <a:cubicBezTo>
                    <a:pt x="10656" y="8525"/>
                    <a:pt x="11216" y="7108"/>
                    <a:pt x="11216" y="5608"/>
                  </a:cubicBezTo>
                  <a:cubicBezTo>
                    <a:pt x="11216" y="4108"/>
                    <a:pt x="10656" y="2703"/>
                    <a:pt x="9585" y="1631"/>
                  </a:cubicBezTo>
                  <a:cubicBezTo>
                    <a:pt x="8525" y="572"/>
                    <a:pt x="7108" y="0"/>
                    <a:pt x="5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68" name="Google Shape;14268;p134"/>
            <p:cNvSpPr/>
            <p:nvPr/>
          </p:nvSpPr>
          <p:spPr>
            <a:xfrm>
              <a:off x="5163668" y="3402381"/>
              <a:ext cx="244104" cy="233473"/>
            </a:xfrm>
            <a:custGeom>
              <a:avLst/>
              <a:gdLst/>
              <a:ahLst/>
              <a:cxnLst/>
              <a:rect l="l" t="t" r="r" b="b"/>
              <a:pathLst>
                <a:path w="7669" h="7335" extrusionOk="0">
                  <a:moveTo>
                    <a:pt x="3775" y="0"/>
                  </a:moveTo>
                  <a:cubicBezTo>
                    <a:pt x="3334" y="24"/>
                    <a:pt x="1846" y="239"/>
                    <a:pt x="1751" y="1882"/>
                  </a:cubicBezTo>
                  <a:lnTo>
                    <a:pt x="1751" y="1905"/>
                  </a:lnTo>
                  <a:lnTo>
                    <a:pt x="1751" y="2834"/>
                  </a:lnTo>
                  <a:lnTo>
                    <a:pt x="1394" y="2739"/>
                  </a:lnTo>
                  <a:cubicBezTo>
                    <a:pt x="1347" y="2725"/>
                    <a:pt x="1299" y="2718"/>
                    <a:pt x="1252" y="2718"/>
                  </a:cubicBezTo>
                  <a:cubicBezTo>
                    <a:pt x="1097" y="2718"/>
                    <a:pt x="949" y="2792"/>
                    <a:pt x="858" y="2929"/>
                  </a:cubicBezTo>
                  <a:cubicBezTo>
                    <a:pt x="763" y="3072"/>
                    <a:pt x="739" y="3263"/>
                    <a:pt x="834" y="3429"/>
                  </a:cubicBezTo>
                  <a:cubicBezTo>
                    <a:pt x="882" y="3525"/>
                    <a:pt x="965" y="3596"/>
                    <a:pt x="1060" y="3656"/>
                  </a:cubicBezTo>
                  <a:lnTo>
                    <a:pt x="1536" y="3894"/>
                  </a:lnTo>
                  <a:cubicBezTo>
                    <a:pt x="1620" y="3941"/>
                    <a:pt x="1667" y="4037"/>
                    <a:pt x="1620" y="4144"/>
                  </a:cubicBezTo>
                  <a:cubicBezTo>
                    <a:pt x="1477" y="4501"/>
                    <a:pt x="1084" y="5144"/>
                    <a:pt x="143" y="5370"/>
                  </a:cubicBezTo>
                  <a:cubicBezTo>
                    <a:pt x="60" y="5382"/>
                    <a:pt x="1" y="5477"/>
                    <a:pt x="12" y="5561"/>
                  </a:cubicBezTo>
                  <a:cubicBezTo>
                    <a:pt x="12" y="5596"/>
                    <a:pt x="120" y="6168"/>
                    <a:pt x="1024" y="6215"/>
                  </a:cubicBezTo>
                  <a:cubicBezTo>
                    <a:pt x="1072" y="6382"/>
                    <a:pt x="1132" y="6585"/>
                    <a:pt x="1203" y="6668"/>
                  </a:cubicBezTo>
                  <a:cubicBezTo>
                    <a:pt x="1238" y="6703"/>
                    <a:pt x="1292" y="6725"/>
                    <a:pt x="1342" y="6725"/>
                  </a:cubicBezTo>
                  <a:cubicBezTo>
                    <a:pt x="1360" y="6725"/>
                    <a:pt x="1378" y="6722"/>
                    <a:pt x="1394" y="6716"/>
                  </a:cubicBezTo>
                  <a:cubicBezTo>
                    <a:pt x="1394" y="6716"/>
                    <a:pt x="1676" y="6624"/>
                    <a:pt x="1983" y="6624"/>
                  </a:cubicBezTo>
                  <a:cubicBezTo>
                    <a:pt x="2060" y="6624"/>
                    <a:pt x="2139" y="6630"/>
                    <a:pt x="2215" y="6644"/>
                  </a:cubicBezTo>
                  <a:cubicBezTo>
                    <a:pt x="2215" y="6644"/>
                    <a:pt x="2679" y="6739"/>
                    <a:pt x="2953" y="7013"/>
                  </a:cubicBezTo>
                  <a:cubicBezTo>
                    <a:pt x="3096" y="7156"/>
                    <a:pt x="3251" y="7239"/>
                    <a:pt x="3441" y="7287"/>
                  </a:cubicBezTo>
                  <a:cubicBezTo>
                    <a:pt x="3537" y="7311"/>
                    <a:pt x="3656" y="7335"/>
                    <a:pt x="3763" y="7335"/>
                  </a:cubicBezTo>
                  <a:cubicBezTo>
                    <a:pt x="3870" y="7335"/>
                    <a:pt x="3989" y="7311"/>
                    <a:pt x="4096" y="7287"/>
                  </a:cubicBezTo>
                  <a:cubicBezTo>
                    <a:pt x="4275" y="7239"/>
                    <a:pt x="4430" y="7156"/>
                    <a:pt x="4573" y="7013"/>
                  </a:cubicBezTo>
                  <a:cubicBezTo>
                    <a:pt x="4846" y="6739"/>
                    <a:pt x="5311" y="6644"/>
                    <a:pt x="5311" y="6644"/>
                  </a:cubicBezTo>
                  <a:cubicBezTo>
                    <a:pt x="5389" y="6630"/>
                    <a:pt x="5469" y="6624"/>
                    <a:pt x="5547" y="6624"/>
                  </a:cubicBezTo>
                  <a:cubicBezTo>
                    <a:pt x="5858" y="6624"/>
                    <a:pt x="6132" y="6716"/>
                    <a:pt x="6132" y="6716"/>
                  </a:cubicBezTo>
                  <a:cubicBezTo>
                    <a:pt x="6153" y="6726"/>
                    <a:pt x="6173" y="6730"/>
                    <a:pt x="6192" y="6730"/>
                  </a:cubicBezTo>
                  <a:cubicBezTo>
                    <a:pt x="6242" y="6730"/>
                    <a:pt x="6289" y="6702"/>
                    <a:pt x="6323" y="6668"/>
                  </a:cubicBezTo>
                  <a:cubicBezTo>
                    <a:pt x="6394" y="6573"/>
                    <a:pt x="6454" y="6370"/>
                    <a:pt x="6501" y="6215"/>
                  </a:cubicBezTo>
                  <a:cubicBezTo>
                    <a:pt x="7394" y="6168"/>
                    <a:pt x="7501" y="5584"/>
                    <a:pt x="7513" y="5561"/>
                  </a:cubicBezTo>
                  <a:cubicBezTo>
                    <a:pt x="7668" y="5501"/>
                    <a:pt x="7609" y="5430"/>
                    <a:pt x="7513" y="5394"/>
                  </a:cubicBezTo>
                  <a:cubicBezTo>
                    <a:pt x="6573" y="5180"/>
                    <a:pt x="6192" y="4537"/>
                    <a:pt x="6037" y="4180"/>
                  </a:cubicBezTo>
                  <a:cubicBezTo>
                    <a:pt x="6001" y="4084"/>
                    <a:pt x="6037" y="3965"/>
                    <a:pt x="6132" y="3929"/>
                  </a:cubicBezTo>
                  <a:lnTo>
                    <a:pt x="6609" y="3691"/>
                  </a:lnTo>
                  <a:cubicBezTo>
                    <a:pt x="6692" y="3644"/>
                    <a:pt x="6787" y="3572"/>
                    <a:pt x="6823" y="3465"/>
                  </a:cubicBezTo>
                  <a:cubicBezTo>
                    <a:pt x="6918" y="3298"/>
                    <a:pt x="6906" y="3108"/>
                    <a:pt x="6799" y="2953"/>
                  </a:cubicBezTo>
                  <a:cubicBezTo>
                    <a:pt x="6708" y="2816"/>
                    <a:pt x="6553" y="2742"/>
                    <a:pt x="6400" y="2742"/>
                  </a:cubicBezTo>
                  <a:cubicBezTo>
                    <a:pt x="6354" y="2742"/>
                    <a:pt x="6307" y="2749"/>
                    <a:pt x="6263" y="2763"/>
                  </a:cubicBezTo>
                  <a:lnTo>
                    <a:pt x="5906" y="2870"/>
                  </a:lnTo>
                  <a:lnTo>
                    <a:pt x="5906" y="2322"/>
                  </a:lnTo>
                  <a:cubicBezTo>
                    <a:pt x="5906" y="2215"/>
                    <a:pt x="5835" y="2144"/>
                    <a:pt x="5727" y="2144"/>
                  </a:cubicBezTo>
                  <a:cubicBezTo>
                    <a:pt x="5620" y="2144"/>
                    <a:pt x="5549" y="2215"/>
                    <a:pt x="5549" y="2322"/>
                  </a:cubicBezTo>
                  <a:lnTo>
                    <a:pt x="5549" y="3108"/>
                  </a:lnTo>
                  <a:cubicBezTo>
                    <a:pt x="5549" y="3144"/>
                    <a:pt x="5561" y="3179"/>
                    <a:pt x="5573" y="3215"/>
                  </a:cubicBezTo>
                  <a:cubicBezTo>
                    <a:pt x="5612" y="3265"/>
                    <a:pt x="5669" y="3290"/>
                    <a:pt x="5734" y="3290"/>
                  </a:cubicBezTo>
                  <a:cubicBezTo>
                    <a:pt x="5748" y="3290"/>
                    <a:pt x="5761" y="3289"/>
                    <a:pt x="5775" y="3287"/>
                  </a:cubicBezTo>
                  <a:lnTo>
                    <a:pt x="6347" y="3120"/>
                  </a:lnTo>
                  <a:cubicBezTo>
                    <a:pt x="6363" y="3117"/>
                    <a:pt x="6379" y="3116"/>
                    <a:pt x="6393" y="3116"/>
                  </a:cubicBezTo>
                  <a:cubicBezTo>
                    <a:pt x="6440" y="3116"/>
                    <a:pt x="6474" y="3131"/>
                    <a:pt x="6501" y="3167"/>
                  </a:cubicBezTo>
                  <a:cubicBezTo>
                    <a:pt x="6525" y="3203"/>
                    <a:pt x="6525" y="3251"/>
                    <a:pt x="6513" y="3275"/>
                  </a:cubicBezTo>
                  <a:cubicBezTo>
                    <a:pt x="6513" y="3298"/>
                    <a:pt x="6489" y="3334"/>
                    <a:pt x="6442" y="3358"/>
                  </a:cubicBezTo>
                  <a:lnTo>
                    <a:pt x="5954" y="3596"/>
                  </a:lnTo>
                  <a:cubicBezTo>
                    <a:pt x="5692" y="3727"/>
                    <a:pt x="5573" y="4025"/>
                    <a:pt x="5680" y="4299"/>
                  </a:cubicBezTo>
                  <a:cubicBezTo>
                    <a:pt x="5847" y="4680"/>
                    <a:pt x="6251" y="5358"/>
                    <a:pt x="7168" y="5668"/>
                  </a:cubicBezTo>
                  <a:cubicBezTo>
                    <a:pt x="7092" y="5766"/>
                    <a:pt x="6907" y="5873"/>
                    <a:pt x="6558" y="5873"/>
                  </a:cubicBezTo>
                  <a:cubicBezTo>
                    <a:pt x="6525" y="5873"/>
                    <a:pt x="6490" y="5872"/>
                    <a:pt x="6454" y="5870"/>
                  </a:cubicBezTo>
                  <a:cubicBezTo>
                    <a:pt x="6370" y="5870"/>
                    <a:pt x="6311" y="5930"/>
                    <a:pt x="6275" y="6013"/>
                  </a:cubicBezTo>
                  <a:cubicBezTo>
                    <a:pt x="6251" y="6132"/>
                    <a:pt x="6204" y="6263"/>
                    <a:pt x="6168" y="6346"/>
                  </a:cubicBezTo>
                  <a:cubicBezTo>
                    <a:pt x="6036" y="6322"/>
                    <a:pt x="5841" y="6285"/>
                    <a:pt x="5618" y="6285"/>
                  </a:cubicBezTo>
                  <a:cubicBezTo>
                    <a:pt x="5520" y="6285"/>
                    <a:pt x="5416" y="6292"/>
                    <a:pt x="5311" y="6311"/>
                  </a:cubicBezTo>
                  <a:cubicBezTo>
                    <a:pt x="5275" y="6311"/>
                    <a:pt x="4739" y="6430"/>
                    <a:pt x="4370" y="6787"/>
                  </a:cubicBezTo>
                  <a:cubicBezTo>
                    <a:pt x="4287" y="6870"/>
                    <a:pt x="4180" y="6930"/>
                    <a:pt x="4061" y="6966"/>
                  </a:cubicBezTo>
                  <a:cubicBezTo>
                    <a:pt x="3989" y="6977"/>
                    <a:pt x="3894" y="6989"/>
                    <a:pt x="3822" y="6989"/>
                  </a:cubicBezTo>
                  <a:cubicBezTo>
                    <a:pt x="3751" y="6989"/>
                    <a:pt x="3656" y="6977"/>
                    <a:pt x="3584" y="6966"/>
                  </a:cubicBezTo>
                  <a:cubicBezTo>
                    <a:pt x="3477" y="6930"/>
                    <a:pt x="3358" y="6870"/>
                    <a:pt x="3275" y="6787"/>
                  </a:cubicBezTo>
                  <a:cubicBezTo>
                    <a:pt x="2918" y="6430"/>
                    <a:pt x="2370" y="6323"/>
                    <a:pt x="2334" y="6311"/>
                  </a:cubicBezTo>
                  <a:cubicBezTo>
                    <a:pt x="2236" y="6292"/>
                    <a:pt x="2135" y="6285"/>
                    <a:pt x="2038" y="6285"/>
                  </a:cubicBezTo>
                  <a:cubicBezTo>
                    <a:pt x="1817" y="6285"/>
                    <a:pt x="1613" y="6322"/>
                    <a:pt x="1489" y="6346"/>
                  </a:cubicBezTo>
                  <a:cubicBezTo>
                    <a:pt x="1453" y="6263"/>
                    <a:pt x="1417" y="6132"/>
                    <a:pt x="1382" y="6013"/>
                  </a:cubicBezTo>
                  <a:cubicBezTo>
                    <a:pt x="1370" y="5930"/>
                    <a:pt x="1298" y="5870"/>
                    <a:pt x="1203" y="5870"/>
                  </a:cubicBezTo>
                  <a:cubicBezTo>
                    <a:pt x="786" y="5870"/>
                    <a:pt x="596" y="5751"/>
                    <a:pt x="489" y="5656"/>
                  </a:cubicBezTo>
                  <a:cubicBezTo>
                    <a:pt x="1429" y="5358"/>
                    <a:pt x="1834" y="4680"/>
                    <a:pt x="1977" y="4287"/>
                  </a:cubicBezTo>
                  <a:cubicBezTo>
                    <a:pt x="2084" y="4013"/>
                    <a:pt x="1977" y="3703"/>
                    <a:pt x="1715" y="3584"/>
                  </a:cubicBezTo>
                  <a:lnTo>
                    <a:pt x="1215" y="3346"/>
                  </a:lnTo>
                  <a:cubicBezTo>
                    <a:pt x="1179" y="3310"/>
                    <a:pt x="1155" y="3287"/>
                    <a:pt x="1144" y="3251"/>
                  </a:cubicBezTo>
                  <a:cubicBezTo>
                    <a:pt x="1144" y="3227"/>
                    <a:pt x="1132" y="3191"/>
                    <a:pt x="1155" y="3144"/>
                  </a:cubicBezTo>
                  <a:cubicBezTo>
                    <a:pt x="1181" y="3118"/>
                    <a:pt x="1218" y="3093"/>
                    <a:pt x="1259" y="3093"/>
                  </a:cubicBezTo>
                  <a:cubicBezTo>
                    <a:pt x="1275" y="3093"/>
                    <a:pt x="1293" y="3097"/>
                    <a:pt x="1310" y="3108"/>
                  </a:cubicBezTo>
                  <a:lnTo>
                    <a:pt x="1894" y="3275"/>
                  </a:lnTo>
                  <a:cubicBezTo>
                    <a:pt x="1908" y="3277"/>
                    <a:pt x="1923" y="3279"/>
                    <a:pt x="1938" y="3279"/>
                  </a:cubicBezTo>
                  <a:cubicBezTo>
                    <a:pt x="1994" y="3279"/>
                    <a:pt x="2046" y="3257"/>
                    <a:pt x="2084" y="3191"/>
                  </a:cubicBezTo>
                  <a:cubicBezTo>
                    <a:pt x="2096" y="3167"/>
                    <a:pt x="2108" y="3120"/>
                    <a:pt x="2108" y="3096"/>
                  </a:cubicBezTo>
                  <a:lnTo>
                    <a:pt x="2108" y="1917"/>
                  </a:lnTo>
                  <a:cubicBezTo>
                    <a:pt x="2191" y="596"/>
                    <a:pt x="3299" y="381"/>
                    <a:pt x="3799" y="346"/>
                  </a:cubicBezTo>
                  <a:cubicBezTo>
                    <a:pt x="4227" y="381"/>
                    <a:pt x="5132" y="548"/>
                    <a:pt x="5406" y="1465"/>
                  </a:cubicBezTo>
                  <a:cubicBezTo>
                    <a:pt x="5418" y="1548"/>
                    <a:pt x="5489" y="1608"/>
                    <a:pt x="5561" y="1608"/>
                  </a:cubicBezTo>
                  <a:cubicBezTo>
                    <a:pt x="5680" y="1608"/>
                    <a:pt x="5775" y="1489"/>
                    <a:pt x="5727" y="1382"/>
                  </a:cubicBezTo>
                  <a:cubicBezTo>
                    <a:pt x="5406" y="191"/>
                    <a:pt x="4192" y="24"/>
                    <a:pt x="3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269" name="Google Shape;14269;p134"/>
          <p:cNvGrpSpPr/>
          <p:nvPr/>
        </p:nvGrpSpPr>
        <p:grpSpPr>
          <a:xfrm>
            <a:off x="7444759" y="4468307"/>
            <a:ext cx="476559" cy="476007"/>
            <a:chOff x="5583569" y="3351230"/>
            <a:chExt cx="357419" cy="357005"/>
          </a:xfrm>
        </p:grpSpPr>
        <p:sp>
          <p:nvSpPr>
            <p:cNvPr id="14270" name="Google Shape;14270;p134"/>
            <p:cNvSpPr/>
            <p:nvPr/>
          </p:nvSpPr>
          <p:spPr>
            <a:xfrm>
              <a:off x="5583569" y="3351230"/>
              <a:ext cx="357419" cy="357005"/>
            </a:xfrm>
            <a:custGeom>
              <a:avLst/>
              <a:gdLst/>
              <a:ahLst/>
              <a:cxnLst/>
              <a:rect l="l" t="t" r="r" b="b"/>
              <a:pathLst>
                <a:path w="11229" h="11216" extrusionOk="0">
                  <a:moveTo>
                    <a:pt x="5620" y="357"/>
                  </a:moveTo>
                  <a:cubicBezTo>
                    <a:pt x="8514" y="357"/>
                    <a:pt x="10871" y="2703"/>
                    <a:pt x="10871" y="5608"/>
                  </a:cubicBezTo>
                  <a:cubicBezTo>
                    <a:pt x="10871" y="8513"/>
                    <a:pt x="8514" y="10859"/>
                    <a:pt x="5620" y="10859"/>
                  </a:cubicBezTo>
                  <a:cubicBezTo>
                    <a:pt x="2715" y="10859"/>
                    <a:pt x="370" y="8513"/>
                    <a:pt x="370" y="5608"/>
                  </a:cubicBezTo>
                  <a:cubicBezTo>
                    <a:pt x="370" y="2703"/>
                    <a:pt x="2715" y="357"/>
                    <a:pt x="5620" y="357"/>
                  </a:cubicBezTo>
                  <a:close/>
                  <a:moveTo>
                    <a:pt x="5620" y="0"/>
                  </a:moveTo>
                  <a:cubicBezTo>
                    <a:pt x="4108" y="0"/>
                    <a:pt x="2715" y="572"/>
                    <a:pt x="1644" y="1631"/>
                  </a:cubicBezTo>
                  <a:cubicBezTo>
                    <a:pt x="584" y="2691"/>
                    <a:pt x="1" y="4108"/>
                    <a:pt x="1" y="5608"/>
                  </a:cubicBezTo>
                  <a:cubicBezTo>
                    <a:pt x="1" y="7108"/>
                    <a:pt x="584" y="8513"/>
                    <a:pt x="1644" y="9585"/>
                  </a:cubicBezTo>
                  <a:cubicBezTo>
                    <a:pt x="2703" y="10632"/>
                    <a:pt x="4108" y="11216"/>
                    <a:pt x="5620" y="11216"/>
                  </a:cubicBezTo>
                  <a:cubicBezTo>
                    <a:pt x="7121" y="11216"/>
                    <a:pt x="8514" y="10632"/>
                    <a:pt x="9597" y="9585"/>
                  </a:cubicBezTo>
                  <a:cubicBezTo>
                    <a:pt x="10669" y="8525"/>
                    <a:pt x="11228" y="7108"/>
                    <a:pt x="11228" y="5608"/>
                  </a:cubicBezTo>
                  <a:cubicBezTo>
                    <a:pt x="11228" y="4108"/>
                    <a:pt x="10645" y="2703"/>
                    <a:pt x="9597" y="1631"/>
                  </a:cubicBezTo>
                  <a:cubicBezTo>
                    <a:pt x="8537" y="572"/>
                    <a:pt x="7121" y="0"/>
                    <a:pt x="56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71" name="Google Shape;14271;p134"/>
            <p:cNvSpPr/>
            <p:nvPr/>
          </p:nvSpPr>
          <p:spPr>
            <a:xfrm>
              <a:off x="5658625" y="3403527"/>
              <a:ext cx="172073" cy="243690"/>
            </a:xfrm>
            <a:custGeom>
              <a:avLst/>
              <a:gdLst/>
              <a:ahLst/>
              <a:cxnLst/>
              <a:rect l="l" t="t" r="r" b="b"/>
              <a:pathLst>
                <a:path w="5406" h="7656" extrusionOk="0">
                  <a:moveTo>
                    <a:pt x="1834" y="0"/>
                  </a:moveTo>
                  <a:cubicBezTo>
                    <a:pt x="1727" y="0"/>
                    <a:pt x="1655" y="72"/>
                    <a:pt x="1655" y="179"/>
                  </a:cubicBezTo>
                  <a:cubicBezTo>
                    <a:pt x="1655" y="1000"/>
                    <a:pt x="988" y="1655"/>
                    <a:pt x="179" y="1655"/>
                  </a:cubicBezTo>
                  <a:cubicBezTo>
                    <a:pt x="72" y="1655"/>
                    <a:pt x="0" y="1727"/>
                    <a:pt x="0" y="1834"/>
                  </a:cubicBezTo>
                  <a:lnTo>
                    <a:pt x="0" y="3489"/>
                  </a:lnTo>
                  <a:cubicBezTo>
                    <a:pt x="0" y="3596"/>
                    <a:pt x="72" y="3667"/>
                    <a:pt x="179" y="3667"/>
                  </a:cubicBezTo>
                  <a:lnTo>
                    <a:pt x="1655" y="3667"/>
                  </a:lnTo>
                  <a:lnTo>
                    <a:pt x="1655" y="4453"/>
                  </a:lnTo>
                  <a:cubicBezTo>
                    <a:pt x="1655" y="4560"/>
                    <a:pt x="1727" y="4632"/>
                    <a:pt x="1834" y="4632"/>
                  </a:cubicBezTo>
                  <a:cubicBezTo>
                    <a:pt x="1941" y="4632"/>
                    <a:pt x="2012" y="4560"/>
                    <a:pt x="2012" y="4453"/>
                  </a:cubicBezTo>
                  <a:lnTo>
                    <a:pt x="2012" y="3489"/>
                  </a:lnTo>
                  <a:cubicBezTo>
                    <a:pt x="2012" y="3382"/>
                    <a:pt x="1941" y="3310"/>
                    <a:pt x="1834" y="3310"/>
                  </a:cubicBezTo>
                  <a:lnTo>
                    <a:pt x="357" y="3310"/>
                  </a:lnTo>
                  <a:lnTo>
                    <a:pt x="357" y="2000"/>
                  </a:lnTo>
                  <a:cubicBezTo>
                    <a:pt x="1215" y="1905"/>
                    <a:pt x="1917" y="1226"/>
                    <a:pt x="2012" y="345"/>
                  </a:cubicBezTo>
                  <a:lnTo>
                    <a:pt x="3084" y="345"/>
                  </a:lnTo>
                  <a:lnTo>
                    <a:pt x="3084" y="1822"/>
                  </a:lnTo>
                  <a:cubicBezTo>
                    <a:pt x="3084" y="1929"/>
                    <a:pt x="3155" y="2000"/>
                    <a:pt x="3262" y="2000"/>
                  </a:cubicBezTo>
                  <a:lnTo>
                    <a:pt x="4739" y="2000"/>
                  </a:lnTo>
                  <a:lnTo>
                    <a:pt x="4739" y="3298"/>
                  </a:lnTo>
                  <a:lnTo>
                    <a:pt x="3262" y="3298"/>
                  </a:lnTo>
                  <a:cubicBezTo>
                    <a:pt x="3155" y="3298"/>
                    <a:pt x="3084" y="3370"/>
                    <a:pt x="3084" y="3477"/>
                  </a:cubicBezTo>
                  <a:lnTo>
                    <a:pt x="3084" y="5584"/>
                  </a:lnTo>
                  <a:cubicBezTo>
                    <a:pt x="3084" y="5941"/>
                    <a:pt x="3381" y="6251"/>
                    <a:pt x="3739" y="6251"/>
                  </a:cubicBezTo>
                  <a:cubicBezTo>
                    <a:pt x="3965" y="6251"/>
                    <a:pt x="4155" y="6132"/>
                    <a:pt x="4274" y="5953"/>
                  </a:cubicBezTo>
                  <a:lnTo>
                    <a:pt x="4965" y="6775"/>
                  </a:lnTo>
                  <a:cubicBezTo>
                    <a:pt x="4644" y="7120"/>
                    <a:pt x="4191" y="7311"/>
                    <a:pt x="3703" y="7311"/>
                  </a:cubicBezTo>
                  <a:cubicBezTo>
                    <a:pt x="2774" y="7299"/>
                    <a:pt x="2012" y="6525"/>
                    <a:pt x="2012" y="5572"/>
                  </a:cubicBezTo>
                  <a:lnTo>
                    <a:pt x="2012" y="5287"/>
                  </a:lnTo>
                  <a:cubicBezTo>
                    <a:pt x="2012" y="5179"/>
                    <a:pt x="1929" y="5108"/>
                    <a:pt x="1834" y="5108"/>
                  </a:cubicBezTo>
                  <a:cubicBezTo>
                    <a:pt x="1727" y="5108"/>
                    <a:pt x="1655" y="5179"/>
                    <a:pt x="1655" y="5287"/>
                  </a:cubicBezTo>
                  <a:lnTo>
                    <a:pt x="1655" y="5560"/>
                  </a:lnTo>
                  <a:cubicBezTo>
                    <a:pt x="1655" y="6703"/>
                    <a:pt x="2584" y="7656"/>
                    <a:pt x="3739" y="7656"/>
                  </a:cubicBezTo>
                  <a:cubicBezTo>
                    <a:pt x="4358" y="7656"/>
                    <a:pt x="4941" y="7370"/>
                    <a:pt x="5322" y="6882"/>
                  </a:cubicBezTo>
                  <a:cubicBezTo>
                    <a:pt x="5406" y="6834"/>
                    <a:pt x="5406" y="6751"/>
                    <a:pt x="5346" y="6691"/>
                  </a:cubicBezTo>
                  <a:lnTo>
                    <a:pt x="4489" y="5691"/>
                  </a:lnTo>
                  <a:cubicBezTo>
                    <a:pt x="4435" y="5627"/>
                    <a:pt x="4353" y="5582"/>
                    <a:pt x="4260" y="5582"/>
                  </a:cubicBezTo>
                  <a:cubicBezTo>
                    <a:pt x="4249" y="5582"/>
                    <a:pt x="4238" y="5583"/>
                    <a:pt x="4227" y="5584"/>
                  </a:cubicBezTo>
                  <a:cubicBezTo>
                    <a:pt x="4120" y="5596"/>
                    <a:pt x="4036" y="5656"/>
                    <a:pt x="3989" y="5751"/>
                  </a:cubicBezTo>
                  <a:cubicBezTo>
                    <a:pt x="3941" y="5834"/>
                    <a:pt x="3858" y="5894"/>
                    <a:pt x="3751" y="5918"/>
                  </a:cubicBezTo>
                  <a:cubicBezTo>
                    <a:pt x="3743" y="5918"/>
                    <a:pt x="3736" y="5918"/>
                    <a:pt x="3728" y="5918"/>
                  </a:cubicBezTo>
                  <a:cubicBezTo>
                    <a:pt x="3560" y="5918"/>
                    <a:pt x="3429" y="5791"/>
                    <a:pt x="3429" y="5620"/>
                  </a:cubicBezTo>
                  <a:lnTo>
                    <a:pt x="3429" y="3667"/>
                  </a:lnTo>
                  <a:lnTo>
                    <a:pt x="4894" y="3667"/>
                  </a:lnTo>
                  <a:cubicBezTo>
                    <a:pt x="5001" y="3667"/>
                    <a:pt x="5072" y="3596"/>
                    <a:pt x="5072" y="3489"/>
                  </a:cubicBezTo>
                  <a:lnTo>
                    <a:pt x="5072" y="1834"/>
                  </a:lnTo>
                  <a:cubicBezTo>
                    <a:pt x="5072" y="1727"/>
                    <a:pt x="5001" y="1655"/>
                    <a:pt x="4894" y="1655"/>
                  </a:cubicBezTo>
                  <a:lnTo>
                    <a:pt x="3429" y="1655"/>
                  </a:lnTo>
                  <a:lnTo>
                    <a:pt x="3429" y="179"/>
                  </a:lnTo>
                  <a:cubicBezTo>
                    <a:pt x="3429" y="72"/>
                    <a:pt x="3346" y="0"/>
                    <a:pt x="3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272" name="Google Shape;14272;p134"/>
          <p:cNvGrpSpPr/>
          <p:nvPr/>
        </p:nvGrpSpPr>
        <p:grpSpPr>
          <a:xfrm>
            <a:off x="9976306" y="4468307"/>
            <a:ext cx="476559" cy="476007"/>
            <a:chOff x="7482229" y="3351230"/>
            <a:chExt cx="357419" cy="357005"/>
          </a:xfrm>
        </p:grpSpPr>
        <p:sp>
          <p:nvSpPr>
            <p:cNvPr id="14273" name="Google Shape;14273;p134"/>
            <p:cNvSpPr/>
            <p:nvPr/>
          </p:nvSpPr>
          <p:spPr>
            <a:xfrm>
              <a:off x="7482229" y="3351230"/>
              <a:ext cx="357419" cy="357005"/>
            </a:xfrm>
            <a:custGeom>
              <a:avLst/>
              <a:gdLst/>
              <a:ahLst/>
              <a:cxnLst/>
              <a:rect l="l" t="t" r="r" b="b"/>
              <a:pathLst>
                <a:path w="11229" h="11216" extrusionOk="0">
                  <a:moveTo>
                    <a:pt x="5633" y="357"/>
                  </a:moveTo>
                  <a:cubicBezTo>
                    <a:pt x="8538" y="357"/>
                    <a:pt x="10883" y="2703"/>
                    <a:pt x="10883" y="5608"/>
                  </a:cubicBezTo>
                  <a:cubicBezTo>
                    <a:pt x="10883" y="8513"/>
                    <a:pt x="8538" y="10859"/>
                    <a:pt x="5633" y="10859"/>
                  </a:cubicBezTo>
                  <a:cubicBezTo>
                    <a:pt x="2728" y="10859"/>
                    <a:pt x="382" y="8513"/>
                    <a:pt x="382" y="5608"/>
                  </a:cubicBezTo>
                  <a:cubicBezTo>
                    <a:pt x="382" y="2703"/>
                    <a:pt x="2728" y="357"/>
                    <a:pt x="5633" y="357"/>
                  </a:cubicBezTo>
                  <a:close/>
                  <a:moveTo>
                    <a:pt x="5621" y="0"/>
                  </a:moveTo>
                  <a:cubicBezTo>
                    <a:pt x="4109" y="0"/>
                    <a:pt x="2716" y="572"/>
                    <a:pt x="1644" y="1631"/>
                  </a:cubicBezTo>
                  <a:cubicBezTo>
                    <a:pt x="584" y="2691"/>
                    <a:pt x="1" y="4108"/>
                    <a:pt x="1" y="5608"/>
                  </a:cubicBezTo>
                  <a:cubicBezTo>
                    <a:pt x="1" y="7108"/>
                    <a:pt x="584" y="8513"/>
                    <a:pt x="1644" y="9585"/>
                  </a:cubicBezTo>
                  <a:cubicBezTo>
                    <a:pt x="2704" y="10632"/>
                    <a:pt x="4109" y="11216"/>
                    <a:pt x="5621" y="11216"/>
                  </a:cubicBezTo>
                  <a:cubicBezTo>
                    <a:pt x="7121" y="11216"/>
                    <a:pt x="8526" y="10632"/>
                    <a:pt x="9597" y="9585"/>
                  </a:cubicBezTo>
                  <a:cubicBezTo>
                    <a:pt x="10645" y="8525"/>
                    <a:pt x="11229" y="7108"/>
                    <a:pt x="11229" y="5608"/>
                  </a:cubicBezTo>
                  <a:cubicBezTo>
                    <a:pt x="11229" y="4108"/>
                    <a:pt x="10669" y="2703"/>
                    <a:pt x="9597" y="1631"/>
                  </a:cubicBezTo>
                  <a:cubicBezTo>
                    <a:pt x="8538" y="572"/>
                    <a:pt x="7121" y="0"/>
                    <a:pt x="56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74" name="Google Shape;14274;p134"/>
            <p:cNvSpPr/>
            <p:nvPr/>
          </p:nvSpPr>
          <p:spPr>
            <a:xfrm>
              <a:off x="7592138" y="3605616"/>
              <a:ext cx="137983" cy="32530"/>
            </a:xfrm>
            <a:custGeom>
              <a:avLst/>
              <a:gdLst/>
              <a:ahLst/>
              <a:cxnLst/>
              <a:rect l="l" t="t" r="r" b="b"/>
              <a:pathLst>
                <a:path w="4335" h="1022" extrusionOk="0">
                  <a:moveTo>
                    <a:pt x="202" y="1"/>
                  </a:moveTo>
                  <a:cubicBezTo>
                    <a:pt x="147" y="1"/>
                    <a:pt x="94" y="21"/>
                    <a:pt x="60" y="69"/>
                  </a:cubicBezTo>
                  <a:cubicBezTo>
                    <a:pt x="1" y="140"/>
                    <a:pt x="1" y="259"/>
                    <a:pt x="96" y="319"/>
                  </a:cubicBezTo>
                  <a:cubicBezTo>
                    <a:pt x="644" y="783"/>
                    <a:pt x="1370" y="1021"/>
                    <a:pt x="2168" y="1021"/>
                  </a:cubicBezTo>
                  <a:cubicBezTo>
                    <a:pt x="2954" y="1021"/>
                    <a:pt x="3680" y="771"/>
                    <a:pt x="4239" y="319"/>
                  </a:cubicBezTo>
                  <a:cubicBezTo>
                    <a:pt x="4323" y="259"/>
                    <a:pt x="4335" y="140"/>
                    <a:pt x="4263" y="69"/>
                  </a:cubicBezTo>
                  <a:cubicBezTo>
                    <a:pt x="4228" y="26"/>
                    <a:pt x="4170" y="4"/>
                    <a:pt x="4115" y="4"/>
                  </a:cubicBezTo>
                  <a:cubicBezTo>
                    <a:pt x="4078" y="4"/>
                    <a:pt x="4042" y="14"/>
                    <a:pt x="4013" y="33"/>
                  </a:cubicBezTo>
                  <a:cubicBezTo>
                    <a:pt x="3537" y="438"/>
                    <a:pt x="2882" y="664"/>
                    <a:pt x="2168" y="664"/>
                  </a:cubicBezTo>
                  <a:cubicBezTo>
                    <a:pt x="1465" y="664"/>
                    <a:pt x="810" y="438"/>
                    <a:pt x="322" y="33"/>
                  </a:cubicBezTo>
                  <a:cubicBezTo>
                    <a:pt x="286" y="12"/>
                    <a:pt x="244" y="1"/>
                    <a:pt x="20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75" name="Google Shape;14275;p134"/>
            <p:cNvSpPr/>
            <p:nvPr/>
          </p:nvSpPr>
          <p:spPr>
            <a:xfrm>
              <a:off x="7513709" y="3387962"/>
              <a:ext cx="295987" cy="282014"/>
            </a:xfrm>
            <a:custGeom>
              <a:avLst/>
              <a:gdLst/>
              <a:ahLst/>
              <a:cxnLst/>
              <a:rect l="l" t="t" r="r" b="b"/>
              <a:pathLst>
                <a:path w="9299" h="8860" extrusionOk="0">
                  <a:moveTo>
                    <a:pt x="6060" y="370"/>
                  </a:moveTo>
                  <a:cubicBezTo>
                    <a:pt x="6358" y="370"/>
                    <a:pt x="6596" y="608"/>
                    <a:pt x="6596" y="906"/>
                  </a:cubicBezTo>
                  <a:cubicBezTo>
                    <a:pt x="6596" y="1204"/>
                    <a:pt x="6358" y="1442"/>
                    <a:pt x="6060" y="1442"/>
                  </a:cubicBezTo>
                  <a:cubicBezTo>
                    <a:pt x="5763" y="1442"/>
                    <a:pt x="5525" y="1204"/>
                    <a:pt x="5525" y="906"/>
                  </a:cubicBezTo>
                  <a:cubicBezTo>
                    <a:pt x="5525" y="608"/>
                    <a:pt x="5763" y="370"/>
                    <a:pt x="6060" y="370"/>
                  </a:cubicBezTo>
                  <a:close/>
                  <a:moveTo>
                    <a:pt x="1322" y="2989"/>
                  </a:moveTo>
                  <a:cubicBezTo>
                    <a:pt x="1596" y="2989"/>
                    <a:pt x="1834" y="3097"/>
                    <a:pt x="2012" y="3263"/>
                  </a:cubicBezTo>
                  <a:cubicBezTo>
                    <a:pt x="1477" y="3680"/>
                    <a:pt x="1072" y="4240"/>
                    <a:pt x="881" y="4883"/>
                  </a:cubicBezTo>
                  <a:cubicBezTo>
                    <a:pt x="548" y="4716"/>
                    <a:pt x="334" y="4359"/>
                    <a:pt x="334" y="3990"/>
                  </a:cubicBezTo>
                  <a:cubicBezTo>
                    <a:pt x="334" y="3442"/>
                    <a:pt x="774" y="2989"/>
                    <a:pt x="1322" y="2989"/>
                  </a:cubicBezTo>
                  <a:close/>
                  <a:moveTo>
                    <a:pt x="7954" y="2989"/>
                  </a:moveTo>
                  <a:cubicBezTo>
                    <a:pt x="8501" y="2989"/>
                    <a:pt x="8942" y="3442"/>
                    <a:pt x="8942" y="3990"/>
                  </a:cubicBezTo>
                  <a:cubicBezTo>
                    <a:pt x="8966" y="4359"/>
                    <a:pt x="8739" y="4704"/>
                    <a:pt x="8394" y="4883"/>
                  </a:cubicBezTo>
                  <a:cubicBezTo>
                    <a:pt x="8216" y="4240"/>
                    <a:pt x="7811" y="3680"/>
                    <a:pt x="7263" y="3263"/>
                  </a:cubicBezTo>
                  <a:cubicBezTo>
                    <a:pt x="7442" y="3085"/>
                    <a:pt x="7692" y="2989"/>
                    <a:pt x="7954" y="2989"/>
                  </a:cubicBezTo>
                  <a:close/>
                  <a:moveTo>
                    <a:pt x="6072" y="1"/>
                  </a:moveTo>
                  <a:cubicBezTo>
                    <a:pt x="5632" y="1"/>
                    <a:pt x="5251" y="334"/>
                    <a:pt x="5191" y="763"/>
                  </a:cubicBezTo>
                  <a:lnTo>
                    <a:pt x="4596" y="953"/>
                  </a:lnTo>
                  <a:cubicBezTo>
                    <a:pt x="4525" y="989"/>
                    <a:pt x="4477" y="1049"/>
                    <a:pt x="4477" y="1120"/>
                  </a:cubicBezTo>
                  <a:lnTo>
                    <a:pt x="4477" y="2370"/>
                  </a:lnTo>
                  <a:cubicBezTo>
                    <a:pt x="3679" y="2394"/>
                    <a:pt x="2929" y="2632"/>
                    <a:pt x="2334" y="3025"/>
                  </a:cubicBezTo>
                  <a:cubicBezTo>
                    <a:pt x="2084" y="2751"/>
                    <a:pt x="1727" y="2608"/>
                    <a:pt x="1358" y="2608"/>
                  </a:cubicBezTo>
                  <a:cubicBezTo>
                    <a:pt x="607" y="2608"/>
                    <a:pt x="0" y="3216"/>
                    <a:pt x="0" y="3966"/>
                  </a:cubicBezTo>
                  <a:cubicBezTo>
                    <a:pt x="0" y="4513"/>
                    <a:pt x="345" y="5002"/>
                    <a:pt x="834" y="5216"/>
                  </a:cubicBezTo>
                  <a:cubicBezTo>
                    <a:pt x="822" y="5347"/>
                    <a:pt x="798" y="5478"/>
                    <a:pt x="798" y="5609"/>
                  </a:cubicBezTo>
                  <a:cubicBezTo>
                    <a:pt x="798" y="7395"/>
                    <a:pt x="2524" y="8859"/>
                    <a:pt x="4667" y="8859"/>
                  </a:cubicBezTo>
                  <a:cubicBezTo>
                    <a:pt x="5763" y="8859"/>
                    <a:pt x="6739" y="8490"/>
                    <a:pt x="7442" y="7871"/>
                  </a:cubicBezTo>
                  <a:cubicBezTo>
                    <a:pt x="7513" y="7811"/>
                    <a:pt x="7513" y="7692"/>
                    <a:pt x="7454" y="7621"/>
                  </a:cubicBezTo>
                  <a:cubicBezTo>
                    <a:pt x="7421" y="7588"/>
                    <a:pt x="7374" y="7570"/>
                    <a:pt x="7326" y="7570"/>
                  </a:cubicBezTo>
                  <a:cubicBezTo>
                    <a:pt x="7287" y="7570"/>
                    <a:pt x="7248" y="7582"/>
                    <a:pt x="7215" y="7609"/>
                  </a:cubicBezTo>
                  <a:cubicBezTo>
                    <a:pt x="6572" y="8157"/>
                    <a:pt x="5668" y="8514"/>
                    <a:pt x="4667" y="8514"/>
                  </a:cubicBezTo>
                  <a:cubicBezTo>
                    <a:pt x="2739" y="8514"/>
                    <a:pt x="1167" y="7216"/>
                    <a:pt x="1167" y="5633"/>
                  </a:cubicBezTo>
                  <a:cubicBezTo>
                    <a:pt x="1167" y="4037"/>
                    <a:pt x="2739" y="2739"/>
                    <a:pt x="4667" y="2739"/>
                  </a:cubicBezTo>
                  <a:cubicBezTo>
                    <a:pt x="6608" y="2739"/>
                    <a:pt x="8180" y="4037"/>
                    <a:pt x="8180" y="5633"/>
                  </a:cubicBezTo>
                  <a:cubicBezTo>
                    <a:pt x="8180" y="6133"/>
                    <a:pt x="8037" y="6597"/>
                    <a:pt x="7751" y="7014"/>
                  </a:cubicBezTo>
                  <a:cubicBezTo>
                    <a:pt x="7704" y="7085"/>
                    <a:pt x="7727" y="7169"/>
                    <a:pt x="7787" y="7228"/>
                  </a:cubicBezTo>
                  <a:cubicBezTo>
                    <a:pt x="7818" y="7264"/>
                    <a:pt x="7859" y="7280"/>
                    <a:pt x="7902" y="7280"/>
                  </a:cubicBezTo>
                  <a:cubicBezTo>
                    <a:pt x="7958" y="7280"/>
                    <a:pt x="8015" y="7252"/>
                    <a:pt x="8049" y="7204"/>
                  </a:cubicBezTo>
                  <a:cubicBezTo>
                    <a:pt x="8358" y="6740"/>
                    <a:pt x="8537" y="6192"/>
                    <a:pt x="8537" y="5621"/>
                  </a:cubicBezTo>
                  <a:cubicBezTo>
                    <a:pt x="8537" y="5490"/>
                    <a:pt x="8525" y="5359"/>
                    <a:pt x="8513" y="5228"/>
                  </a:cubicBezTo>
                  <a:cubicBezTo>
                    <a:pt x="8978" y="5014"/>
                    <a:pt x="9299" y="4525"/>
                    <a:pt x="9299" y="3978"/>
                  </a:cubicBezTo>
                  <a:cubicBezTo>
                    <a:pt x="9299" y="3228"/>
                    <a:pt x="8692" y="2620"/>
                    <a:pt x="7954" y="2620"/>
                  </a:cubicBezTo>
                  <a:cubicBezTo>
                    <a:pt x="7573" y="2620"/>
                    <a:pt x="7215" y="2775"/>
                    <a:pt x="6965" y="3037"/>
                  </a:cubicBezTo>
                  <a:cubicBezTo>
                    <a:pt x="6358" y="2656"/>
                    <a:pt x="5632" y="2406"/>
                    <a:pt x="4822" y="2382"/>
                  </a:cubicBezTo>
                  <a:lnTo>
                    <a:pt x="4822" y="1263"/>
                  </a:lnTo>
                  <a:lnTo>
                    <a:pt x="5215" y="1132"/>
                  </a:lnTo>
                  <a:cubicBezTo>
                    <a:pt x="5303" y="1507"/>
                    <a:pt x="5647" y="1780"/>
                    <a:pt x="6048" y="1780"/>
                  </a:cubicBezTo>
                  <a:cubicBezTo>
                    <a:pt x="6080" y="1780"/>
                    <a:pt x="6112" y="1779"/>
                    <a:pt x="6144" y="1775"/>
                  </a:cubicBezTo>
                  <a:cubicBezTo>
                    <a:pt x="6584" y="1727"/>
                    <a:pt x="6918" y="1382"/>
                    <a:pt x="6953" y="953"/>
                  </a:cubicBezTo>
                  <a:cubicBezTo>
                    <a:pt x="6977" y="430"/>
                    <a:pt x="6584" y="1"/>
                    <a:pt x="60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76" name="Google Shape;14276;p134"/>
            <p:cNvSpPr/>
            <p:nvPr/>
          </p:nvSpPr>
          <p:spPr>
            <a:xfrm>
              <a:off x="7580393" y="3516460"/>
              <a:ext cx="56880" cy="56880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345"/>
                  </a:moveTo>
                  <a:cubicBezTo>
                    <a:pt x="1191" y="345"/>
                    <a:pt x="1429" y="584"/>
                    <a:pt x="1429" y="881"/>
                  </a:cubicBezTo>
                  <a:cubicBezTo>
                    <a:pt x="1418" y="1179"/>
                    <a:pt x="1179" y="1417"/>
                    <a:pt x="894" y="1417"/>
                  </a:cubicBezTo>
                  <a:cubicBezTo>
                    <a:pt x="596" y="1417"/>
                    <a:pt x="358" y="1179"/>
                    <a:pt x="358" y="881"/>
                  </a:cubicBezTo>
                  <a:cubicBezTo>
                    <a:pt x="358" y="584"/>
                    <a:pt x="596" y="345"/>
                    <a:pt x="894" y="345"/>
                  </a:cubicBezTo>
                  <a:close/>
                  <a:moveTo>
                    <a:pt x="894" y="0"/>
                  </a:moveTo>
                  <a:cubicBezTo>
                    <a:pt x="406" y="0"/>
                    <a:pt x="1" y="405"/>
                    <a:pt x="1" y="893"/>
                  </a:cubicBezTo>
                  <a:cubicBezTo>
                    <a:pt x="1" y="1381"/>
                    <a:pt x="406" y="1786"/>
                    <a:pt x="894" y="1786"/>
                  </a:cubicBezTo>
                  <a:cubicBezTo>
                    <a:pt x="1394" y="1786"/>
                    <a:pt x="1787" y="1381"/>
                    <a:pt x="1787" y="893"/>
                  </a:cubicBezTo>
                  <a:cubicBezTo>
                    <a:pt x="1775" y="405"/>
                    <a:pt x="1394" y="0"/>
                    <a:pt x="8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77" name="Google Shape;14277;p134"/>
            <p:cNvSpPr/>
            <p:nvPr/>
          </p:nvSpPr>
          <p:spPr>
            <a:xfrm>
              <a:off x="7685750" y="3516460"/>
              <a:ext cx="56880" cy="56880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345"/>
                  </a:moveTo>
                  <a:cubicBezTo>
                    <a:pt x="1191" y="345"/>
                    <a:pt x="1429" y="584"/>
                    <a:pt x="1429" y="881"/>
                  </a:cubicBezTo>
                  <a:cubicBezTo>
                    <a:pt x="1429" y="1179"/>
                    <a:pt x="1191" y="1417"/>
                    <a:pt x="894" y="1417"/>
                  </a:cubicBezTo>
                  <a:cubicBezTo>
                    <a:pt x="596" y="1417"/>
                    <a:pt x="358" y="1179"/>
                    <a:pt x="358" y="881"/>
                  </a:cubicBezTo>
                  <a:cubicBezTo>
                    <a:pt x="358" y="584"/>
                    <a:pt x="596" y="345"/>
                    <a:pt x="894" y="345"/>
                  </a:cubicBezTo>
                  <a:close/>
                  <a:moveTo>
                    <a:pt x="894" y="0"/>
                  </a:moveTo>
                  <a:cubicBezTo>
                    <a:pt x="405" y="0"/>
                    <a:pt x="1" y="405"/>
                    <a:pt x="1" y="893"/>
                  </a:cubicBezTo>
                  <a:cubicBezTo>
                    <a:pt x="1" y="1381"/>
                    <a:pt x="405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75" y="405"/>
                    <a:pt x="1382" y="0"/>
                    <a:pt x="8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278" name="Google Shape;14278;p134"/>
          <p:cNvGrpSpPr/>
          <p:nvPr/>
        </p:nvGrpSpPr>
        <p:grpSpPr>
          <a:xfrm>
            <a:off x="5019314" y="3854243"/>
            <a:ext cx="297165" cy="460983"/>
            <a:chOff x="3764485" y="2890682"/>
            <a:chExt cx="222874" cy="345737"/>
          </a:xfrm>
        </p:grpSpPr>
        <p:sp>
          <p:nvSpPr>
            <p:cNvPr id="14279" name="Google Shape;14279;p134"/>
            <p:cNvSpPr/>
            <p:nvPr/>
          </p:nvSpPr>
          <p:spPr>
            <a:xfrm>
              <a:off x="3764485" y="2890682"/>
              <a:ext cx="222874" cy="345737"/>
            </a:xfrm>
            <a:custGeom>
              <a:avLst/>
              <a:gdLst/>
              <a:ahLst/>
              <a:cxnLst/>
              <a:rect l="l" t="t" r="r" b="b"/>
              <a:pathLst>
                <a:path w="7002" h="10862" extrusionOk="0">
                  <a:moveTo>
                    <a:pt x="3596" y="348"/>
                  </a:moveTo>
                  <a:lnTo>
                    <a:pt x="3727" y="396"/>
                  </a:lnTo>
                  <a:cubicBezTo>
                    <a:pt x="3882" y="467"/>
                    <a:pt x="4001" y="610"/>
                    <a:pt x="4073" y="801"/>
                  </a:cubicBezTo>
                  <a:cubicBezTo>
                    <a:pt x="3894" y="777"/>
                    <a:pt x="3739" y="753"/>
                    <a:pt x="3596" y="729"/>
                  </a:cubicBezTo>
                  <a:lnTo>
                    <a:pt x="3596" y="348"/>
                  </a:lnTo>
                  <a:close/>
                  <a:moveTo>
                    <a:pt x="6168" y="8504"/>
                  </a:moveTo>
                  <a:cubicBezTo>
                    <a:pt x="6275" y="8504"/>
                    <a:pt x="6347" y="8587"/>
                    <a:pt x="6347" y="8683"/>
                  </a:cubicBezTo>
                  <a:lnTo>
                    <a:pt x="6347" y="8861"/>
                  </a:lnTo>
                  <a:lnTo>
                    <a:pt x="6168" y="8861"/>
                  </a:lnTo>
                  <a:cubicBezTo>
                    <a:pt x="6085" y="8861"/>
                    <a:pt x="6001" y="8945"/>
                    <a:pt x="6001" y="9028"/>
                  </a:cubicBezTo>
                  <a:cubicBezTo>
                    <a:pt x="6001" y="9123"/>
                    <a:pt x="6085" y="9195"/>
                    <a:pt x="6168" y="9195"/>
                  </a:cubicBezTo>
                  <a:lnTo>
                    <a:pt x="6513" y="9195"/>
                  </a:lnTo>
                  <a:cubicBezTo>
                    <a:pt x="6621" y="9195"/>
                    <a:pt x="6692" y="9266"/>
                    <a:pt x="6692" y="9373"/>
                  </a:cubicBezTo>
                  <a:lnTo>
                    <a:pt x="6692" y="10397"/>
                  </a:lnTo>
                  <a:cubicBezTo>
                    <a:pt x="6680" y="10504"/>
                    <a:pt x="6597" y="10576"/>
                    <a:pt x="6501" y="10576"/>
                  </a:cubicBezTo>
                  <a:lnTo>
                    <a:pt x="1394" y="10576"/>
                  </a:lnTo>
                  <a:cubicBezTo>
                    <a:pt x="1287" y="10576"/>
                    <a:pt x="1215" y="10504"/>
                    <a:pt x="1215" y="10397"/>
                  </a:cubicBezTo>
                  <a:lnTo>
                    <a:pt x="1215" y="9373"/>
                  </a:lnTo>
                  <a:cubicBezTo>
                    <a:pt x="1215" y="9266"/>
                    <a:pt x="1287" y="9195"/>
                    <a:pt x="1394" y="9195"/>
                  </a:cubicBezTo>
                  <a:lnTo>
                    <a:pt x="5489" y="9195"/>
                  </a:lnTo>
                  <a:cubicBezTo>
                    <a:pt x="5573" y="9195"/>
                    <a:pt x="5644" y="9123"/>
                    <a:pt x="5644" y="9028"/>
                  </a:cubicBezTo>
                  <a:cubicBezTo>
                    <a:pt x="5644" y="8945"/>
                    <a:pt x="5573" y="8861"/>
                    <a:pt x="5489" y="8861"/>
                  </a:cubicBezTo>
                  <a:lnTo>
                    <a:pt x="1560" y="8861"/>
                  </a:lnTo>
                  <a:lnTo>
                    <a:pt x="1560" y="8683"/>
                  </a:lnTo>
                  <a:cubicBezTo>
                    <a:pt x="1560" y="8587"/>
                    <a:pt x="1632" y="8504"/>
                    <a:pt x="1739" y="8504"/>
                  </a:cubicBezTo>
                  <a:close/>
                  <a:moveTo>
                    <a:pt x="3471" y="1"/>
                  </a:moveTo>
                  <a:cubicBezTo>
                    <a:pt x="3436" y="1"/>
                    <a:pt x="3413" y="3"/>
                    <a:pt x="3406" y="3"/>
                  </a:cubicBezTo>
                  <a:cubicBezTo>
                    <a:pt x="3311" y="3"/>
                    <a:pt x="3251" y="74"/>
                    <a:pt x="3251" y="158"/>
                  </a:cubicBezTo>
                  <a:lnTo>
                    <a:pt x="3251" y="682"/>
                  </a:lnTo>
                  <a:cubicBezTo>
                    <a:pt x="3184" y="678"/>
                    <a:pt x="3123" y="676"/>
                    <a:pt x="3071" y="676"/>
                  </a:cubicBezTo>
                  <a:cubicBezTo>
                    <a:pt x="2968" y="676"/>
                    <a:pt x="2902" y="682"/>
                    <a:pt x="2894" y="682"/>
                  </a:cubicBezTo>
                  <a:cubicBezTo>
                    <a:pt x="2811" y="682"/>
                    <a:pt x="2751" y="753"/>
                    <a:pt x="2751" y="848"/>
                  </a:cubicBezTo>
                  <a:cubicBezTo>
                    <a:pt x="2751" y="932"/>
                    <a:pt x="2822" y="991"/>
                    <a:pt x="2906" y="991"/>
                  </a:cubicBezTo>
                  <a:cubicBezTo>
                    <a:pt x="2909" y="991"/>
                    <a:pt x="2939" y="990"/>
                    <a:pt x="2991" y="990"/>
                  </a:cubicBezTo>
                  <a:cubicBezTo>
                    <a:pt x="3356" y="990"/>
                    <a:pt x="4811" y="1045"/>
                    <a:pt x="5728" y="1920"/>
                  </a:cubicBezTo>
                  <a:cubicBezTo>
                    <a:pt x="6228" y="2408"/>
                    <a:pt x="6501" y="3063"/>
                    <a:pt x="6501" y="3896"/>
                  </a:cubicBezTo>
                  <a:cubicBezTo>
                    <a:pt x="6501" y="4789"/>
                    <a:pt x="6299" y="5361"/>
                    <a:pt x="6097" y="5968"/>
                  </a:cubicBezTo>
                  <a:cubicBezTo>
                    <a:pt x="5882" y="6575"/>
                    <a:pt x="5668" y="7194"/>
                    <a:pt x="5644" y="8171"/>
                  </a:cubicBezTo>
                  <a:lnTo>
                    <a:pt x="1989" y="8171"/>
                  </a:lnTo>
                  <a:cubicBezTo>
                    <a:pt x="1941" y="8075"/>
                    <a:pt x="1882" y="7909"/>
                    <a:pt x="1882" y="7647"/>
                  </a:cubicBezTo>
                  <a:cubicBezTo>
                    <a:pt x="1882" y="7230"/>
                    <a:pt x="2132" y="6266"/>
                    <a:pt x="3882" y="4515"/>
                  </a:cubicBezTo>
                  <a:cubicBezTo>
                    <a:pt x="3918" y="4480"/>
                    <a:pt x="3942" y="4385"/>
                    <a:pt x="3906" y="4325"/>
                  </a:cubicBezTo>
                  <a:cubicBezTo>
                    <a:pt x="3886" y="4275"/>
                    <a:pt x="3825" y="4251"/>
                    <a:pt x="3764" y="4251"/>
                  </a:cubicBezTo>
                  <a:cubicBezTo>
                    <a:pt x="3751" y="4251"/>
                    <a:pt x="3739" y="4252"/>
                    <a:pt x="3727" y="4254"/>
                  </a:cubicBezTo>
                  <a:cubicBezTo>
                    <a:pt x="3727" y="4254"/>
                    <a:pt x="3635" y="4276"/>
                    <a:pt x="3486" y="4276"/>
                  </a:cubicBezTo>
                  <a:cubicBezTo>
                    <a:pt x="3292" y="4276"/>
                    <a:pt x="3001" y="4238"/>
                    <a:pt x="2691" y="4063"/>
                  </a:cubicBezTo>
                  <a:cubicBezTo>
                    <a:pt x="2620" y="4020"/>
                    <a:pt x="2540" y="4000"/>
                    <a:pt x="2460" y="4000"/>
                  </a:cubicBezTo>
                  <a:cubicBezTo>
                    <a:pt x="2341" y="4000"/>
                    <a:pt x="2220" y="4044"/>
                    <a:pt x="2120" y="4123"/>
                  </a:cubicBezTo>
                  <a:cubicBezTo>
                    <a:pt x="1924" y="4281"/>
                    <a:pt x="1552" y="4499"/>
                    <a:pt x="998" y="4499"/>
                  </a:cubicBezTo>
                  <a:cubicBezTo>
                    <a:pt x="846" y="4499"/>
                    <a:pt x="680" y="4482"/>
                    <a:pt x="501" y="4444"/>
                  </a:cubicBezTo>
                  <a:lnTo>
                    <a:pt x="370" y="3777"/>
                  </a:lnTo>
                  <a:lnTo>
                    <a:pt x="2001" y="2146"/>
                  </a:lnTo>
                  <a:cubicBezTo>
                    <a:pt x="2037" y="2110"/>
                    <a:pt x="2049" y="2063"/>
                    <a:pt x="2049" y="2027"/>
                  </a:cubicBezTo>
                  <a:lnTo>
                    <a:pt x="2049" y="1813"/>
                  </a:lnTo>
                  <a:cubicBezTo>
                    <a:pt x="2049" y="1729"/>
                    <a:pt x="2120" y="1634"/>
                    <a:pt x="2215" y="1634"/>
                  </a:cubicBezTo>
                  <a:cubicBezTo>
                    <a:pt x="2327" y="1626"/>
                    <a:pt x="2501" y="1615"/>
                    <a:pt x="2715" y="1615"/>
                  </a:cubicBezTo>
                  <a:cubicBezTo>
                    <a:pt x="3115" y="1615"/>
                    <a:pt x="3656" y="1654"/>
                    <a:pt x="4192" y="1825"/>
                  </a:cubicBezTo>
                  <a:cubicBezTo>
                    <a:pt x="4211" y="1833"/>
                    <a:pt x="4231" y="1837"/>
                    <a:pt x="4250" y="1837"/>
                  </a:cubicBezTo>
                  <a:cubicBezTo>
                    <a:pt x="4314" y="1837"/>
                    <a:pt x="4373" y="1794"/>
                    <a:pt x="4382" y="1729"/>
                  </a:cubicBezTo>
                  <a:cubicBezTo>
                    <a:pt x="4418" y="1634"/>
                    <a:pt x="4370" y="1539"/>
                    <a:pt x="4275" y="1527"/>
                  </a:cubicBezTo>
                  <a:cubicBezTo>
                    <a:pt x="3701" y="1346"/>
                    <a:pt x="3117" y="1300"/>
                    <a:pt x="2687" y="1300"/>
                  </a:cubicBezTo>
                  <a:cubicBezTo>
                    <a:pt x="2465" y="1300"/>
                    <a:pt x="2285" y="1312"/>
                    <a:pt x="2168" y="1325"/>
                  </a:cubicBezTo>
                  <a:cubicBezTo>
                    <a:pt x="1906" y="1348"/>
                    <a:pt x="1715" y="1563"/>
                    <a:pt x="1715" y="1813"/>
                  </a:cubicBezTo>
                  <a:lnTo>
                    <a:pt x="1715" y="1968"/>
                  </a:lnTo>
                  <a:lnTo>
                    <a:pt x="60" y="3611"/>
                  </a:lnTo>
                  <a:cubicBezTo>
                    <a:pt x="24" y="3658"/>
                    <a:pt x="1" y="3706"/>
                    <a:pt x="24" y="3765"/>
                  </a:cubicBezTo>
                  <a:lnTo>
                    <a:pt x="179" y="4611"/>
                  </a:lnTo>
                  <a:cubicBezTo>
                    <a:pt x="203" y="4670"/>
                    <a:pt x="239" y="4718"/>
                    <a:pt x="298" y="4730"/>
                  </a:cubicBezTo>
                  <a:cubicBezTo>
                    <a:pt x="542" y="4788"/>
                    <a:pt x="764" y="4813"/>
                    <a:pt x="967" y="4813"/>
                  </a:cubicBezTo>
                  <a:cubicBezTo>
                    <a:pt x="1627" y="4813"/>
                    <a:pt x="2071" y="4552"/>
                    <a:pt x="2299" y="4361"/>
                  </a:cubicBezTo>
                  <a:cubicBezTo>
                    <a:pt x="2338" y="4329"/>
                    <a:pt x="2389" y="4313"/>
                    <a:pt x="2435" y="4313"/>
                  </a:cubicBezTo>
                  <a:cubicBezTo>
                    <a:pt x="2459" y="4313"/>
                    <a:pt x="2481" y="4317"/>
                    <a:pt x="2501" y="4325"/>
                  </a:cubicBezTo>
                  <a:cubicBezTo>
                    <a:pt x="2822" y="4504"/>
                    <a:pt x="3120" y="4563"/>
                    <a:pt x="3334" y="4587"/>
                  </a:cubicBezTo>
                  <a:cubicBezTo>
                    <a:pt x="1846" y="6135"/>
                    <a:pt x="1537" y="7099"/>
                    <a:pt x="1537" y="7635"/>
                  </a:cubicBezTo>
                  <a:cubicBezTo>
                    <a:pt x="1537" y="7861"/>
                    <a:pt x="1584" y="8040"/>
                    <a:pt x="1608" y="8159"/>
                  </a:cubicBezTo>
                  <a:cubicBezTo>
                    <a:pt x="1370" y="8195"/>
                    <a:pt x="1191" y="8397"/>
                    <a:pt x="1191" y="8647"/>
                  </a:cubicBezTo>
                  <a:lnTo>
                    <a:pt x="1191" y="8849"/>
                  </a:lnTo>
                  <a:cubicBezTo>
                    <a:pt x="1001" y="8909"/>
                    <a:pt x="858" y="9111"/>
                    <a:pt x="858" y="9326"/>
                  </a:cubicBezTo>
                  <a:lnTo>
                    <a:pt x="858" y="10361"/>
                  </a:lnTo>
                  <a:cubicBezTo>
                    <a:pt x="858" y="10635"/>
                    <a:pt x="1072" y="10861"/>
                    <a:pt x="1358" y="10861"/>
                  </a:cubicBezTo>
                  <a:lnTo>
                    <a:pt x="6501" y="10861"/>
                  </a:lnTo>
                  <a:cubicBezTo>
                    <a:pt x="6775" y="10861"/>
                    <a:pt x="7002" y="10635"/>
                    <a:pt x="7002" y="10361"/>
                  </a:cubicBezTo>
                  <a:lnTo>
                    <a:pt x="7002" y="9326"/>
                  </a:lnTo>
                  <a:cubicBezTo>
                    <a:pt x="7002" y="9171"/>
                    <a:pt x="6859" y="8968"/>
                    <a:pt x="6656" y="8897"/>
                  </a:cubicBezTo>
                  <a:lnTo>
                    <a:pt x="6656" y="8695"/>
                  </a:lnTo>
                  <a:cubicBezTo>
                    <a:pt x="6656" y="8409"/>
                    <a:pt x="6442" y="8183"/>
                    <a:pt x="6156" y="8183"/>
                  </a:cubicBezTo>
                  <a:lnTo>
                    <a:pt x="5978" y="8183"/>
                  </a:lnTo>
                  <a:cubicBezTo>
                    <a:pt x="5990" y="7266"/>
                    <a:pt x="6204" y="6671"/>
                    <a:pt x="6406" y="6087"/>
                  </a:cubicBezTo>
                  <a:cubicBezTo>
                    <a:pt x="6621" y="5492"/>
                    <a:pt x="6823" y="4861"/>
                    <a:pt x="6823" y="3908"/>
                  </a:cubicBezTo>
                  <a:cubicBezTo>
                    <a:pt x="6823" y="2991"/>
                    <a:pt x="6525" y="2241"/>
                    <a:pt x="5966" y="1694"/>
                  </a:cubicBezTo>
                  <a:cubicBezTo>
                    <a:pt x="5501" y="1265"/>
                    <a:pt x="4930" y="1015"/>
                    <a:pt x="4418" y="860"/>
                  </a:cubicBezTo>
                  <a:cubicBezTo>
                    <a:pt x="4311" y="396"/>
                    <a:pt x="4061" y="182"/>
                    <a:pt x="3846" y="86"/>
                  </a:cubicBezTo>
                  <a:cubicBezTo>
                    <a:pt x="3690" y="12"/>
                    <a:pt x="3550" y="1"/>
                    <a:pt x="34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80" name="Google Shape;14280;p134"/>
            <p:cNvSpPr/>
            <p:nvPr/>
          </p:nvSpPr>
          <p:spPr>
            <a:xfrm>
              <a:off x="3913799" y="2948231"/>
              <a:ext cx="20499" cy="14960"/>
            </a:xfrm>
            <a:custGeom>
              <a:avLst/>
              <a:gdLst/>
              <a:ahLst/>
              <a:cxnLst/>
              <a:rect l="l" t="t" r="r" b="b"/>
              <a:pathLst>
                <a:path w="644" h="470" extrusionOk="0">
                  <a:moveTo>
                    <a:pt x="184" y="0"/>
                  </a:moveTo>
                  <a:cubicBezTo>
                    <a:pt x="126" y="0"/>
                    <a:pt x="73" y="27"/>
                    <a:pt x="48" y="76"/>
                  </a:cubicBezTo>
                  <a:cubicBezTo>
                    <a:pt x="1" y="148"/>
                    <a:pt x="36" y="255"/>
                    <a:pt x="108" y="291"/>
                  </a:cubicBezTo>
                  <a:cubicBezTo>
                    <a:pt x="203" y="326"/>
                    <a:pt x="286" y="386"/>
                    <a:pt x="358" y="433"/>
                  </a:cubicBezTo>
                  <a:cubicBezTo>
                    <a:pt x="394" y="445"/>
                    <a:pt x="417" y="469"/>
                    <a:pt x="453" y="469"/>
                  </a:cubicBezTo>
                  <a:cubicBezTo>
                    <a:pt x="501" y="469"/>
                    <a:pt x="560" y="433"/>
                    <a:pt x="584" y="386"/>
                  </a:cubicBezTo>
                  <a:cubicBezTo>
                    <a:pt x="644" y="326"/>
                    <a:pt x="620" y="231"/>
                    <a:pt x="537" y="183"/>
                  </a:cubicBezTo>
                  <a:cubicBezTo>
                    <a:pt x="453" y="124"/>
                    <a:pt x="358" y="64"/>
                    <a:pt x="263" y="17"/>
                  </a:cubicBezTo>
                  <a:cubicBezTo>
                    <a:pt x="237" y="6"/>
                    <a:pt x="210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81" name="Google Shape;14281;p134"/>
            <p:cNvSpPr/>
            <p:nvPr/>
          </p:nvSpPr>
          <p:spPr>
            <a:xfrm>
              <a:off x="3841418" y="2956315"/>
              <a:ext cx="10631" cy="15947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34"/>
                  </a:lnTo>
                  <a:cubicBezTo>
                    <a:pt x="1" y="418"/>
                    <a:pt x="72" y="501"/>
                    <a:pt x="167" y="501"/>
                  </a:cubicBezTo>
                  <a:cubicBezTo>
                    <a:pt x="251" y="501"/>
                    <a:pt x="334" y="418"/>
                    <a:pt x="334" y="334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282" name="Google Shape;14282;p134"/>
          <p:cNvGrpSpPr/>
          <p:nvPr/>
        </p:nvGrpSpPr>
        <p:grpSpPr>
          <a:xfrm>
            <a:off x="2984822" y="3877508"/>
            <a:ext cx="563461" cy="413843"/>
            <a:chOff x="2278533" y="2937377"/>
            <a:chExt cx="346788" cy="254704"/>
          </a:xfrm>
        </p:grpSpPr>
        <p:sp>
          <p:nvSpPr>
            <p:cNvPr id="14283" name="Google Shape;14283;p134"/>
            <p:cNvSpPr/>
            <p:nvPr/>
          </p:nvSpPr>
          <p:spPr>
            <a:xfrm>
              <a:off x="2317557" y="2958607"/>
              <a:ext cx="270619" cy="184200"/>
            </a:xfrm>
            <a:custGeom>
              <a:avLst/>
              <a:gdLst/>
              <a:ahLst/>
              <a:cxnLst/>
              <a:rect l="l" t="t" r="r" b="b"/>
              <a:pathLst>
                <a:path w="8502" h="5787" extrusionOk="0">
                  <a:moveTo>
                    <a:pt x="2691" y="1179"/>
                  </a:moveTo>
                  <a:cubicBezTo>
                    <a:pt x="2882" y="1179"/>
                    <a:pt x="3049" y="1346"/>
                    <a:pt x="3049" y="1536"/>
                  </a:cubicBezTo>
                  <a:lnTo>
                    <a:pt x="3049" y="1881"/>
                  </a:lnTo>
                  <a:cubicBezTo>
                    <a:pt x="3049" y="2167"/>
                    <a:pt x="2810" y="2405"/>
                    <a:pt x="2525" y="2405"/>
                  </a:cubicBezTo>
                  <a:cubicBezTo>
                    <a:pt x="2227" y="2405"/>
                    <a:pt x="1989" y="2167"/>
                    <a:pt x="1989" y="1881"/>
                  </a:cubicBezTo>
                  <a:lnTo>
                    <a:pt x="1989" y="1536"/>
                  </a:lnTo>
                  <a:cubicBezTo>
                    <a:pt x="1989" y="1346"/>
                    <a:pt x="2156" y="1179"/>
                    <a:pt x="2346" y="1179"/>
                  </a:cubicBezTo>
                  <a:close/>
                  <a:moveTo>
                    <a:pt x="6787" y="1036"/>
                  </a:moveTo>
                  <a:cubicBezTo>
                    <a:pt x="6894" y="1036"/>
                    <a:pt x="6966" y="1108"/>
                    <a:pt x="6966" y="1215"/>
                  </a:cubicBezTo>
                  <a:lnTo>
                    <a:pt x="6966" y="1715"/>
                  </a:lnTo>
                  <a:cubicBezTo>
                    <a:pt x="6966" y="1774"/>
                    <a:pt x="6930" y="1834"/>
                    <a:pt x="6871" y="1870"/>
                  </a:cubicBezTo>
                  <a:cubicBezTo>
                    <a:pt x="6835" y="1893"/>
                    <a:pt x="6799" y="1941"/>
                    <a:pt x="6799" y="2000"/>
                  </a:cubicBezTo>
                  <a:lnTo>
                    <a:pt x="6799" y="2251"/>
                  </a:lnTo>
                  <a:cubicBezTo>
                    <a:pt x="6799" y="2334"/>
                    <a:pt x="6847" y="2381"/>
                    <a:pt x="6918" y="2405"/>
                  </a:cubicBezTo>
                  <a:lnTo>
                    <a:pt x="7335" y="2512"/>
                  </a:lnTo>
                  <a:cubicBezTo>
                    <a:pt x="7406" y="2524"/>
                    <a:pt x="7466" y="2596"/>
                    <a:pt x="7466" y="2691"/>
                  </a:cubicBezTo>
                  <a:lnTo>
                    <a:pt x="7466" y="2727"/>
                  </a:lnTo>
                  <a:lnTo>
                    <a:pt x="5739" y="2727"/>
                  </a:lnTo>
                  <a:lnTo>
                    <a:pt x="5739" y="2691"/>
                  </a:lnTo>
                  <a:cubicBezTo>
                    <a:pt x="5739" y="2596"/>
                    <a:pt x="5799" y="2536"/>
                    <a:pt x="5870" y="2512"/>
                  </a:cubicBezTo>
                  <a:lnTo>
                    <a:pt x="6287" y="2405"/>
                  </a:lnTo>
                  <a:cubicBezTo>
                    <a:pt x="6370" y="2381"/>
                    <a:pt x="6406" y="2334"/>
                    <a:pt x="6406" y="2251"/>
                  </a:cubicBezTo>
                  <a:lnTo>
                    <a:pt x="6406" y="2000"/>
                  </a:lnTo>
                  <a:cubicBezTo>
                    <a:pt x="6430" y="1941"/>
                    <a:pt x="6394" y="1893"/>
                    <a:pt x="6359" y="1870"/>
                  </a:cubicBezTo>
                  <a:cubicBezTo>
                    <a:pt x="6299" y="1834"/>
                    <a:pt x="6263" y="1774"/>
                    <a:pt x="6263" y="1715"/>
                  </a:cubicBezTo>
                  <a:lnTo>
                    <a:pt x="6263" y="1215"/>
                  </a:lnTo>
                  <a:cubicBezTo>
                    <a:pt x="6263" y="1108"/>
                    <a:pt x="6335" y="1036"/>
                    <a:pt x="6442" y="1036"/>
                  </a:cubicBezTo>
                  <a:close/>
                  <a:moveTo>
                    <a:pt x="8144" y="334"/>
                  </a:moveTo>
                  <a:lnTo>
                    <a:pt x="8144" y="2751"/>
                  </a:lnTo>
                  <a:lnTo>
                    <a:pt x="7787" y="2751"/>
                  </a:lnTo>
                  <a:lnTo>
                    <a:pt x="7787" y="2703"/>
                  </a:lnTo>
                  <a:cubicBezTo>
                    <a:pt x="7787" y="2477"/>
                    <a:pt x="7633" y="2274"/>
                    <a:pt x="7406" y="2215"/>
                  </a:cubicBezTo>
                  <a:lnTo>
                    <a:pt x="7109" y="2131"/>
                  </a:lnTo>
                  <a:lnTo>
                    <a:pt x="7109" y="2096"/>
                  </a:lnTo>
                  <a:cubicBezTo>
                    <a:pt x="7216" y="2000"/>
                    <a:pt x="7275" y="1870"/>
                    <a:pt x="7275" y="1715"/>
                  </a:cubicBezTo>
                  <a:lnTo>
                    <a:pt x="7275" y="1215"/>
                  </a:lnTo>
                  <a:cubicBezTo>
                    <a:pt x="7275" y="929"/>
                    <a:pt x="7049" y="703"/>
                    <a:pt x="6775" y="703"/>
                  </a:cubicBezTo>
                  <a:lnTo>
                    <a:pt x="6430" y="703"/>
                  </a:lnTo>
                  <a:cubicBezTo>
                    <a:pt x="6144" y="703"/>
                    <a:pt x="5918" y="929"/>
                    <a:pt x="5918" y="1215"/>
                  </a:cubicBezTo>
                  <a:lnTo>
                    <a:pt x="5918" y="1715"/>
                  </a:lnTo>
                  <a:cubicBezTo>
                    <a:pt x="5918" y="1870"/>
                    <a:pt x="5978" y="2000"/>
                    <a:pt x="6085" y="2096"/>
                  </a:cubicBezTo>
                  <a:lnTo>
                    <a:pt x="6085" y="2131"/>
                  </a:lnTo>
                  <a:lnTo>
                    <a:pt x="5787" y="2215"/>
                  </a:lnTo>
                  <a:cubicBezTo>
                    <a:pt x="5561" y="2274"/>
                    <a:pt x="5418" y="2465"/>
                    <a:pt x="5418" y="2703"/>
                  </a:cubicBezTo>
                  <a:lnTo>
                    <a:pt x="5418" y="2751"/>
                  </a:lnTo>
                  <a:lnTo>
                    <a:pt x="5061" y="2751"/>
                  </a:lnTo>
                  <a:lnTo>
                    <a:pt x="5061" y="334"/>
                  </a:lnTo>
                  <a:close/>
                  <a:moveTo>
                    <a:pt x="2691" y="2715"/>
                  </a:moveTo>
                  <a:lnTo>
                    <a:pt x="2691" y="2786"/>
                  </a:lnTo>
                  <a:cubicBezTo>
                    <a:pt x="2703" y="2846"/>
                    <a:pt x="2727" y="2905"/>
                    <a:pt x="2751" y="2965"/>
                  </a:cubicBezTo>
                  <a:lnTo>
                    <a:pt x="2525" y="3191"/>
                  </a:lnTo>
                  <a:lnTo>
                    <a:pt x="2513" y="3191"/>
                  </a:lnTo>
                  <a:lnTo>
                    <a:pt x="2287" y="2965"/>
                  </a:lnTo>
                  <a:cubicBezTo>
                    <a:pt x="2322" y="2929"/>
                    <a:pt x="2334" y="2870"/>
                    <a:pt x="2334" y="2810"/>
                  </a:cubicBezTo>
                  <a:lnTo>
                    <a:pt x="2334" y="2715"/>
                  </a:lnTo>
                  <a:close/>
                  <a:moveTo>
                    <a:pt x="3037" y="3143"/>
                  </a:moveTo>
                  <a:lnTo>
                    <a:pt x="3346" y="3263"/>
                  </a:lnTo>
                  <a:cubicBezTo>
                    <a:pt x="3477" y="3310"/>
                    <a:pt x="3572" y="3441"/>
                    <a:pt x="3572" y="3596"/>
                  </a:cubicBezTo>
                  <a:lnTo>
                    <a:pt x="3572" y="4608"/>
                  </a:lnTo>
                  <a:cubicBezTo>
                    <a:pt x="3572" y="4715"/>
                    <a:pt x="3501" y="4787"/>
                    <a:pt x="3394" y="4787"/>
                  </a:cubicBezTo>
                  <a:lnTo>
                    <a:pt x="2691" y="4787"/>
                  </a:lnTo>
                  <a:lnTo>
                    <a:pt x="2691" y="4596"/>
                  </a:lnTo>
                  <a:lnTo>
                    <a:pt x="3049" y="4596"/>
                  </a:lnTo>
                  <a:cubicBezTo>
                    <a:pt x="3144" y="4596"/>
                    <a:pt x="3215" y="4513"/>
                    <a:pt x="3215" y="4429"/>
                  </a:cubicBezTo>
                  <a:lnTo>
                    <a:pt x="3215" y="3917"/>
                  </a:lnTo>
                  <a:cubicBezTo>
                    <a:pt x="3215" y="3834"/>
                    <a:pt x="3144" y="3763"/>
                    <a:pt x="3049" y="3763"/>
                  </a:cubicBezTo>
                  <a:cubicBezTo>
                    <a:pt x="2965" y="3763"/>
                    <a:pt x="2882" y="3834"/>
                    <a:pt x="2882" y="3917"/>
                  </a:cubicBezTo>
                  <a:lnTo>
                    <a:pt x="2882" y="4275"/>
                  </a:lnTo>
                  <a:lnTo>
                    <a:pt x="2191" y="4275"/>
                  </a:lnTo>
                  <a:lnTo>
                    <a:pt x="2191" y="3917"/>
                  </a:lnTo>
                  <a:cubicBezTo>
                    <a:pt x="2191" y="3834"/>
                    <a:pt x="2108" y="3763"/>
                    <a:pt x="2025" y="3763"/>
                  </a:cubicBezTo>
                  <a:cubicBezTo>
                    <a:pt x="1929" y="3763"/>
                    <a:pt x="1858" y="3834"/>
                    <a:pt x="1858" y="3917"/>
                  </a:cubicBezTo>
                  <a:lnTo>
                    <a:pt x="1858" y="4429"/>
                  </a:lnTo>
                  <a:cubicBezTo>
                    <a:pt x="1858" y="4513"/>
                    <a:pt x="1929" y="4596"/>
                    <a:pt x="2025" y="4596"/>
                  </a:cubicBezTo>
                  <a:lnTo>
                    <a:pt x="2382" y="4596"/>
                  </a:lnTo>
                  <a:lnTo>
                    <a:pt x="2382" y="4787"/>
                  </a:lnTo>
                  <a:lnTo>
                    <a:pt x="1679" y="4787"/>
                  </a:lnTo>
                  <a:cubicBezTo>
                    <a:pt x="1572" y="4787"/>
                    <a:pt x="1501" y="4715"/>
                    <a:pt x="1501" y="4608"/>
                  </a:cubicBezTo>
                  <a:lnTo>
                    <a:pt x="1501" y="3596"/>
                  </a:lnTo>
                  <a:lnTo>
                    <a:pt x="1489" y="3596"/>
                  </a:lnTo>
                  <a:cubicBezTo>
                    <a:pt x="1489" y="3441"/>
                    <a:pt x="1572" y="3310"/>
                    <a:pt x="1715" y="3263"/>
                  </a:cubicBezTo>
                  <a:lnTo>
                    <a:pt x="2025" y="3143"/>
                  </a:lnTo>
                  <a:lnTo>
                    <a:pt x="2287" y="3417"/>
                  </a:lnTo>
                  <a:cubicBezTo>
                    <a:pt x="2346" y="3477"/>
                    <a:pt x="2441" y="3501"/>
                    <a:pt x="2525" y="3501"/>
                  </a:cubicBezTo>
                  <a:cubicBezTo>
                    <a:pt x="2620" y="3501"/>
                    <a:pt x="2691" y="3477"/>
                    <a:pt x="2763" y="3417"/>
                  </a:cubicBezTo>
                  <a:lnTo>
                    <a:pt x="3037" y="3143"/>
                  </a:lnTo>
                  <a:close/>
                  <a:moveTo>
                    <a:pt x="4727" y="4763"/>
                  </a:moveTo>
                  <a:lnTo>
                    <a:pt x="4727" y="5465"/>
                  </a:lnTo>
                  <a:lnTo>
                    <a:pt x="298" y="5465"/>
                  </a:lnTo>
                  <a:lnTo>
                    <a:pt x="298" y="4763"/>
                  </a:lnTo>
                  <a:lnTo>
                    <a:pt x="1191" y="4763"/>
                  </a:lnTo>
                  <a:cubicBezTo>
                    <a:pt x="1251" y="4965"/>
                    <a:pt x="1441" y="5108"/>
                    <a:pt x="1667" y="5108"/>
                  </a:cubicBezTo>
                  <a:lnTo>
                    <a:pt x="3358" y="5108"/>
                  </a:lnTo>
                  <a:cubicBezTo>
                    <a:pt x="3584" y="5108"/>
                    <a:pt x="3763" y="4965"/>
                    <a:pt x="3834" y="4763"/>
                  </a:cubicBezTo>
                  <a:close/>
                  <a:moveTo>
                    <a:pt x="6763" y="3775"/>
                  </a:moveTo>
                  <a:cubicBezTo>
                    <a:pt x="6871" y="3775"/>
                    <a:pt x="6942" y="3846"/>
                    <a:pt x="6942" y="3953"/>
                  </a:cubicBezTo>
                  <a:lnTo>
                    <a:pt x="6942" y="4453"/>
                  </a:lnTo>
                  <a:cubicBezTo>
                    <a:pt x="6942" y="4513"/>
                    <a:pt x="6918" y="4572"/>
                    <a:pt x="6859" y="4608"/>
                  </a:cubicBezTo>
                  <a:cubicBezTo>
                    <a:pt x="6811" y="4632"/>
                    <a:pt x="6787" y="4679"/>
                    <a:pt x="6787" y="4739"/>
                  </a:cubicBezTo>
                  <a:lnTo>
                    <a:pt x="6787" y="4989"/>
                  </a:lnTo>
                  <a:cubicBezTo>
                    <a:pt x="6787" y="5060"/>
                    <a:pt x="6823" y="5120"/>
                    <a:pt x="6906" y="5144"/>
                  </a:cubicBezTo>
                  <a:lnTo>
                    <a:pt x="7323" y="5251"/>
                  </a:lnTo>
                  <a:cubicBezTo>
                    <a:pt x="7394" y="5263"/>
                    <a:pt x="7454" y="5334"/>
                    <a:pt x="7454" y="5429"/>
                  </a:cubicBezTo>
                  <a:lnTo>
                    <a:pt x="7454" y="5465"/>
                  </a:lnTo>
                  <a:lnTo>
                    <a:pt x="5739" y="5465"/>
                  </a:lnTo>
                  <a:lnTo>
                    <a:pt x="5739" y="5429"/>
                  </a:lnTo>
                  <a:cubicBezTo>
                    <a:pt x="5739" y="5334"/>
                    <a:pt x="5799" y="5275"/>
                    <a:pt x="5882" y="5251"/>
                  </a:cubicBezTo>
                  <a:lnTo>
                    <a:pt x="6287" y="5144"/>
                  </a:lnTo>
                  <a:cubicBezTo>
                    <a:pt x="6370" y="5120"/>
                    <a:pt x="6406" y="5060"/>
                    <a:pt x="6406" y="4989"/>
                  </a:cubicBezTo>
                  <a:lnTo>
                    <a:pt x="6406" y="4739"/>
                  </a:lnTo>
                  <a:cubicBezTo>
                    <a:pt x="6406" y="4679"/>
                    <a:pt x="6382" y="4632"/>
                    <a:pt x="6335" y="4608"/>
                  </a:cubicBezTo>
                  <a:cubicBezTo>
                    <a:pt x="6275" y="4572"/>
                    <a:pt x="6251" y="4513"/>
                    <a:pt x="6251" y="4453"/>
                  </a:cubicBezTo>
                  <a:lnTo>
                    <a:pt x="6251" y="3953"/>
                  </a:lnTo>
                  <a:cubicBezTo>
                    <a:pt x="6251" y="3846"/>
                    <a:pt x="6323" y="3775"/>
                    <a:pt x="6430" y="3775"/>
                  </a:cubicBezTo>
                  <a:close/>
                  <a:moveTo>
                    <a:pt x="8156" y="3060"/>
                  </a:moveTo>
                  <a:lnTo>
                    <a:pt x="8156" y="5465"/>
                  </a:lnTo>
                  <a:lnTo>
                    <a:pt x="7799" y="5465"/>
                  </a:lnTo>
                  <a:lnTo>
                    <a:pt x="7799" y="5429"/>
                  </a:lnTo>
                  <a:cubicBezTo>
                    <a:pt x="7799" y="5203"/>
                    <a:pt x="7644" y="4989"/>
                    <a:pt x="7430" y="4929"/>
                  </a:cubicBezTo>
                  <a:lnTo>
                    <a:pt x="7132" y="4858"/>
                  </a:lnTo>
                  <a:lnTo>
                    <a:pt x="7132" y="4810"/>
                  </a:lnTo>
                  <a:cubicBezTo>
                    <a:pt x="7228" y="4727"/>
                    <a:pt x="7287" y="4596"/>
                    <a:pt x="7287" y="4441"/>
                  </a:cubicBezTo>
                  <a:lnTo>
                    <a:pt x="7287" y="3941"/>
                  </a:lnTo>
                  <a:cubicBezTo>
                    <a:pt x="7287" y="3655"/>
                    <a:pt x="7073" y="3429"/>
                    <a:pt x="6787" y="3429"/>
                  </a:cubicBezTo>
                  <a:lnTo>
                    <a:pt x="6442" y="3429"/>
                  </a:lnTo>
                  <a:cubicBezTo>
                    <a:pt x="6156" y="3429"/>
                    <a:pt x="5942" y="3655"/>
                    <a:pt x="5942" y="3941"/>
                  </a:cubicBezTo>
                  <a:lnTo>
                    <a:pt x="5942" y="4441"/>
                  </a:lnTo>
                  <a:cubicBezTo>
                    <a:pt x="5942" y="4596"/>
                    <a:pt x="6001" y="4727"/>
                    <a:pt x="6097" y="4810"/>
                  </a:cubicBezTo>
                  <a:lnTo>
                    <a:pt x="6097" y="4858"/>
                  </a:lnTo>
                  <a:lnTo>
                    <a:pt x="5799" y="4929"/>
                  </a:lnTo>
                  <a:cubicBezTo>
                    <a:pt x="5585" y="4989"/>
                    <a:pt x="5430" y="5191"/>
                    <a:pt x="5430" y="5429"/>
                  </a:cubicBezTo>
                  <a:lnTo>
                    <a:pt x="5430" y="5465"/>
                  </a:lnTo>
                  <a:lnTo>
                    <a:pt x="5073" y="5465"/>
                  </a:lnTo>
                  <a:lnTo>
                    <a:pt x="5073" y="3060"/>
                  </a:lnTo>
                  <a:close/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5620"/>
                  </a:lnTo>
                  <a:cubicBezTo>
                    <a:pt x="1" y="5703"/>
                    <a:pt x="72" y="5787"/>
                    <a:pt x="167" y="5787"/>
                  </a:cubicBezTo>
                  <a:lnTo>
                    <a:pt x="8335" y="5787"/>
                  </a:lnTo>
                  <a:cubicBezTo>
                    <a:pt x="8418" y="5787"/>
                    <a:pt x="8502" y="5703"/>
                    <a:pt x="8502" y="5620"/>
                  </a:cubicBezTo>
                  <a:lnTo>
                    <a:pt x="8502" y="167"/>
                  </a:lnTo>
                  <a:cubicBezTo>
                    <a:pt x="8466" y="84"/>
                    <a:pt x="8395" y="24"/>
                    <a:pt x="8311" y="24"/>
                  </a:cubicBezTo>
                  <a:lnTo>
                    <a:pt x="1334" y="24"/>
                  </a:lnTo>
                  <a:cubicBezTo>
                    <a:pt x="1251" y="24"/>
                    <a:pt x="1167" y="95"/>
                    <a:pt x="1167" y="191"/>
                  </a:cubicBezTo>
                  <a:cubicBezTo>
                    <a:pt x="1167" y="274"/>
                    <a:pt x="1251" y="346"/>
                    <a:pt x="1334" y="346"/>
                  </a:cubicBezTo>
                  <a:lnTo>
                    <a:pt x="4763" y="346"/>
                  </a:lnTo>
                  <a:lnTo>
                    <a:pt x="4763" y="4453"/>
                  </a:lnTo>
                  <a:lnTo>
                    <a:pt x="3882" y="4453"/>
                  </a:lnTo>
                  <a:lnTo>
                    <a:pt x="3882" y="3608"/>
                  </a:lnTo>
                  <a:cubicBezTo>
                    <a:pt x="3882" y="3346"/>
                    <a:pt x="3703" y="3084"/>
                    <a:pt x="3453" y="2977"/>
                  </a:cubicBezTo>
                  <a:lnTo>
                    <a:pt x="3037" y="2822"/>
                  </a:lnTo>
                  <a:lnTo>
                    <a:pt x="3037" y="2798"/>
                  </a:lnTo>
                  <a:lnTo>
                    <a:pt x="3037" y="2572"/>
                  </a:lnTo>
                  <a:cubicBezTo>
                    <a:pt x="3239" y="2417"/>
                    <a:pt x="3382" y="2167"/>
                    <a:pt x="3382" y="1893"/>
                  </a:cubicBezTo>
                  <a:lnTo>
                    <a:pt x="3382" y="1560"/>
                  </a:lnTo>
                  <a:cubicBezTo>
                    <a:pt x="3382" y="1179"/>
                    <a:pt x="3084" y="881"/>
                    <a:pt x="2703" y="881"/>
                  </a:cubicBezTo>
                  <a:lnTo>
                    <a:pt x="2370" y="881"/>
                  </a:lnTo>
                  <a:cubicBezTo>
                    <a:pt x="1989" y="881"/>
                    <a:pt x="1691" y="1179"/>
                    <a:pt x="1691" y="1560"/>
                  </a:cubicBezTo>
                  <a:lnTo>
                    <a:pt x="1691" y="1893"/>
                  </a:lnTo>
                  <a:cubicBezTo>
                    <a:pt x="1691" y="2179"/>
                    <a:pt x="1834" y="2417"/>
                    <a:pt x="2037" y="2572"/>
                  </a:cubicBezTo>
                  <a:lnTo>
                    <a:pt x="2037" y="2810"/>
                  </a:lnTo>
                  <a:lnTo>
                    <a:pt x="2037" y="2822"/>
                  </a:lnTo>
                  <a:lnTo>
                    <a:pt x="1620" y="2989"/>
                  </a:lnTo>
                  <a:cubicBezTo>
                    <a:pt x="1370" y="3084"/>
                    <a:pt x="1191" y="3346"/>
                    <a:pt x="1191" y="3608"/>
                  </a:cubicBezTo>
                  <a:lnTo>
                    <a:pt x="1191" y="4453"/>
                  </a:lnTo>
                  <a:lnTo>
                    <a:pt x="310" y="4453"/>
                  </a:lnTo>
                  <a:lnTo>
                    <a:pt x="310" y="334"/>
                  </a:lnTo>
                  <a:lnTo>
                    <a:pt x="667" y="334"/>
                  </a:lnTo>
                  <a:cubicBezTo>
                    <a:pt x="763" y="334"/>
                    <a:pt x="834" y="262"/>
                    <a:pt x="834" y="167"/>
                  </a:cubicBezTo>
                  <a:cubicBezTo>
                    <a:pt x="834" y="84"/>
                    <a:pt x="763" y="0"/>
                    <a:pt x="6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84" name="Google Shape;14284;p134"/>
            <p:cNvSpPr/>
            <p:nvPr/>
          </p:nvSpPr>
          <p:spPr>
            <a:xfrm>
              <a:off x="2278533" y="2937377"/>
              <a:ext cx="346788" cy="254704"/>
            </a:xfrm>
            <a:custGeom>
              <a:avLst/>
              <a:gdLst/>
              <a:ahLst/>
              <a:cxnLst/>
              <a:rect l="l" t="t" r="r" b="b"/>
              <a:pathLst>
                <a:path w="10895" h="8002" extrusionOk="0">
                  <a:moveTo>
                    <a:pt x="9871" y="310"/>
                  </a:moveTo>
                  <a:cubicBezTo>
                    <a:pt x="9978" y="310"/>
                    <a:pt x="10049" y="393"/>
                    <a:pt x="10049" y="489"/>
                  </a:cubicBezTo>
                  <a:lnTo>
                    <a:pt x="10049" y="6799"/>
                  </a:lnTo>
                  <a:lnTo>
                    <a:pt x="9692" y="6799"/>
                  </a:lnTo>
                  <a:cubicBezTo>
                    <a:pt x="9609" y="6799"/>
                    <a:pt x="9525" y="6882"/>
                    <a:pt x="9525" y="6966"/>
                  </a:cubicBezTo>
                  <a:cubicBezTo>
                    <a:pt x="9525" y="7061"/>
                    <a:pt x="9609" y="7132"/>
                    <a:pt x="9692" y="7132"/>
                  </a:cubicBezTo>
                  <a:lnTo>
                    <a:pt x="10537" y="7132"/>
                  </a:lnTo>
                  <a:cubicBezTo>
                    <a:pt x="10537" y="7132"/>
                    <a:pt x="10561" y="7132"/>
                    <a:pt x="10561" y="7144"/>
                  </a:cubicBezTo>
                  <a:lnTo>
                    <a:pt x="10561" y="7490"/>
                  </a:lnTo>
                  <a:cubicBezTo>
                    <a:pt x="10573" y="7585"/>
                    <a:pt x="10478" y="7668"/>
                    <a:pt x="10394" y="7668"/>
                  </a:cubicBezTo>
                  <a:lnTo>
                    <a:pt x="512" y="7668"/>
                  </a:lnTo>
                  <a:cubicBezTo>
                    <a:pt x="405" y="7668"/>
                    <a:pt x="334" y="7597"/>
                    <a:pt x="334" y="7490"/>
                  </a:cubicBezTo>
                  <a:lnTo>
                    <a:pt x="334" y="7144"/>
                  </a:lnTo>
                  <a:cubicBezTo>
                    <a:pt x="334" y="7144"/>
                    <a:pt x="334" y="7132"/>
                    <a:pt x="346" y="7132"/>
                  </a:cubicBezTo>
                  <a:lnTo>
                    <a:pt x="9037" y="7132"/>
                  </a:lnTo>
                  <a:cubicBezTo>
                    <a:pt x="9132" y="7132"/>
                    <a:pt x="9204" y="7061"/>
                    <a:pt x="9204" y="6966"/>
                  </a:cubicBezTo>
                  <a:cubicBezTo>
                    <a:pt x="9204" y="6882"/>
                    <a:pt x="9132" y="6799"/>
                    <a:pt x="9037" y="6799"/>
                  </a:cubicBezTo>
                  <a:lnTo>
                    <a:pt x="858" y="6799"/>
                  </a:lnTo>
                  <a:lnTo>
                    <a:pt x="858" y="489"/>
                  </a:lnTo>
                  <a:cubicBezTo>
                    <a:pt x="858" y="393"/>
                    <a:pt x="929" y="310"/>
                    <a:pt x="1036" y="310"/>
                  </a:cubicBezTo>
                  <a:close/>
                  <a:moveTo>
                    <a:pt x="1012" y="0"/>
                  </a:moveTo>
                  <a:cubicBezTo>
                    <a:pt x="738" y="0"/>
                    <a:pt x="512" y="227"/>
                    <a:pt x="512" y="512"/>
                  </a:cubicBezTo>
                  <a:lnTo>
                    <a:pt x="512" y="6823"/>
                  </a:lnTo>
                  <a:lnTo>
                    <a:pt x="334" y="6823"/>
                  </a:lnTo>
                  <a:cubicBezTo>
                    <a:pt x="155" y="6823"/>
                    <a:pt x="0" y="6966"/>
                    <a:pt x="0" y="7144"/>
                  </a:cubicBezTo>
                  <a:lnTo>
                    <a:pt x="0" y="7490"/>
                  </a:lnTo>
                  <a:cubicBezTo>
                    <a:pt x="0" y="7775"/>
                    <a:pt x="226" y="8001"/>
                    <a:pt x="512" y="8001"/>
                  </a:cubicBezTo>
                  <a:lnTo>
                    <a:pt x="10394" y="8001"/>
                  </a:lnTo>
                  <a:cubicBezTo>
                    <a:pt x="10680" y="8001"/>
                    <a:pt x="10894" y="7775"/>
                    <a:pt x="10894" y="7490"/>
                  </a:cubicBezTo>
                  <a:lnTo>
                    <a:pt x="10894" y="7144"/>
                  </a:lnTo>
                  <a:cubicBezTo>
                    <a:pt x="10883" y="6966"/>
                    <a:pt x="10728" y="6823"/>
                    <a:pt x="10561" y="6823"/>
                  </a:cubicBezTo>
                  <a:lnTo>
                    <a:pt x="10383" y="6823"/>
                  </a:lnTo>
                  <a:lnTo>
                    <a:pt x="10383" y="512"/>
                  </a:lnTo>
                  <a:cubicBezTo>
                    <a:pt x="10383" y="227"/>
                    <a:pt x="10156" y="0"/>
                    <a:pt x="98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285" name="Google Shape;14285;p134"/>
          <p:cNvSpPr/>
          <p:nvPr/>
        </p:nvSpPr>
        <p:spPr>
          <a:xfrm>
            <a:off x="4303817" y="3854838"/>
            <a:ext cx="463403" cy="461917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286" name="Google Shape;14286;p134"/>
          <p:cNvGrpSpPr/>
          <p:nvPr/>
        </p:nvGrpSpPr>
        <p:grpSpPr>
          <a:xfrm>
            <a:off x="2448849" y="3855347"/>
            <a:ext cx="381536" cy="461917"/>
            <a:chOff x="1836637" y="2891510"/>
            <a:chExt cx="286152" cy="346438"/>
          </a:xfrm>
        </p:grpSpPr>
        <p:sp>
          <p:nvSpPr>
            <p:cNvPr id="14287" name="Google Shape;14287;p134"/>
            <p:cNvSpPr/>
            <p:nvPr/>
          </p:nvSpPr>
          <p:spPr>
            <a:xfrm>
              <a:off x="1836637" y="3059413"/>
              <a:ext cx="286152" cy="178534"/>
            </a:xfrm>
            <a:custGeom>
              <a:avLst/>
              <a:gdLst/>
              <a:ahLst/>
              <a:cxnLst/>
              <a:rect l="l" t="t" r="r" b="b"/>
              <a:pathLst>
                <a:path w="8990" h="5609" extrusionOk="0">
                  <a:moveTo>
                    <a:pt x="3072" y="322"/>
                  </a:moveTo>
                  <a:cubicBezTo>
                    <a:pt x="3156" y="322"/>
                    <a:pt x="3251" y="357"/>
                    <a:pt x="3322" y="429"/>
                  </a:cubicBezTo>
                  <a:cubicBezTo>
                    <a:pt x="3382" y="488"/>
                    <a:pt x="3430" y="572"/>
                    <a:pt x="3430" y="679"/>
                  </a:cubicBezTo>
                  <a:lnTo>
                    <a:pt x="3430" y="1108"/>
                  </a:lnTo>
                  <a:cubicBezTo>
                    <a:pt x="3406" y="1286"/>
                    <a:pt x="3311" y="1453"/>
                    <a:pt x="3144" y="1560"/>
                  </a:cubicBezTo>
                  <a:cubicBezTo>
                    <a:pt x="3096" y="1584"/>
                    <a:pt x="3072" y="1631"/>
                    <a:pt x="3072" y="1691"/>
                  </a:cubicBezTo>
                  <a:lnTo>
                    <a:pt x="3072" y="1870"/>
                  </a:lnTo>
                  <a:lnTo>
                    <a:pt x="2715" y="1870"/>
                  </a:lnTo>
                  <a:lnTo>
                    <a:pt x="2715" y="1691"/>
                  </a:lnTo>
                  <a:cubicBezTo>
                    <a:pt x="2715" y="1631"/>
                    <a:pt x="2679" y="1584"/>
                    <a:pt x="2632" y="1560"/>
                  </a:cubicBezTo>
                  <a:cubicBezTo>
                    <a:pt x="2477" y="1465"/>
                    <a:pt x="2370" y="1286"/>
                    <a:pt x="2370" y="1108"/>
                  </a:cubicBezTo>
                  <a:lnTo>
                    <a:pt x="2370" y="679"/>
                  </a:lnTo>
                  <a:cubicBezTo>
                    <a:pt x="2370" y="488"/>
                    <a:pt x="2537" y="322"/>
                    <a:pt x="2727" y="322"/>
                  </a:cubicBezTo>
                  <a:close/>
                  <a:moveTo>
                    <a:pt x="6132" y="322"/>
                  </a:moveTo>
                  <a:cubicBezTo>
                    <a:pt x="6228" y="322"/>
                    <a:pt x="6311" y="357"/>
                    <a:pt x="6382" y="429"/>
                  </a:cubicBezTo>
                  <a:cubicBezTo>
                    <a:pt x="6442" y="488"/>
                    <a:pt x="6489" y="572"/>
                    <a:pt x="6489" y="679"/>
                  </a:cubicBezTo>
                  <a:lnTo>
                    <a:pt x="6489" y="1108"/>
                  </a:lnTo>
                  <a:cubicBezTo>
                    <a:pt x="6478" y="1286"/>
                    <a:pt x="6370" y="1453"/>
                    <a:pt x="6204" y="1560"/>
                  </a:cubicBezTo>
                  <a:cubicBezTo>
                    <a:pt x="6168" y="1584"/>
                    <a:pt x="6132" y="1631"/>
                    <a:pt x="6132" y="1691"/>
                  </a:cubicBezTo>
                  <a:lnTo>
                    <a:pt x="6132" y="1870"/>
                  </a:lnTo>
                  <a:lnTo>
                    <a:pt x="5775" y="1870"/>
                  </a:lnTo>
                  <a:lnTo>
                    <a:pt x="5775" y="1691"/>
                  </a:lnTo>
                  <a:cubicBezTo>
                    <a:pt x="5775" y="1631"/>
                    <a:pt x="5751" y="1584"/>
                    <a:pt x="5704" y="1560"/>
                  </a:cubicBezTo>
                  <a:cubicBezTo>
                    <a:pt x="5537" y="1465"/>
                    <a:pt x="5430" y="1286"/>
                    <a:pt x="5430" y="1108"/>
                  </a:cubicBezTo>
                  <a:lnTo>
                    <a:pt x="5430" y="679"/>
                  </a:lnTo>
                  <a:cubicBezTo>
                    <a:pt x="5430" y="488"/>
                    <a:pt x="5597" y="322"/>
                    <a:pt x="5787" y="322"/>
                  </a:cubicBezTo>
                  <a:close/>
                  <a:moveTo>
                    <a:pt x="1536" y="2024"/>
                  </a:moveTo>
                  <a:cubicBezTo>
                    <a:pt x="1620" y="2024"/>
                    <a:pt x="1715" y="2048"/>
                    <a:pt x="1787" y="2120"/>
                  </a:cubicBezTo>
                  <a:cubicBezTo>
                    <a:pt x="1846" y="2179"/>
                    <a:pt x="1894" y="2274"/>
                    <a:pt x="1894" y="2382"/>
                  </a:cubicBezTo>
                  <a:lnTo>
                    <a:pt x="1894" y="2810"/>
                  </a:lnTo>
                  <a:lnTo>
                    <a:pt x="1882" y="2810"/>
                  </a:lnTo>
                  <a:cubicBezTo>
                    <a:pt x="1882" y="2989"/>
                    <a:pt x="1775" y="3167"/>
                    <a:pt x="1608" y="3251"/>
                  </a:cubicBezTo>
                  <a:cubicBezTo>
                    <a:pt x="1560" y="3286"/>
                    <a:pt x="1536" y="3334"/>
                    <a:pt x="1536" y="3382"/>
                  </a:cubicBezTo>
                  <a:lnTo>
                    <a:pt x="1536" y="3572"/>
                  </a:lnTo>
                  <a:lnTo>
                    <a:pt x="1179" y="3572"/>
                  </a:lnTo>
                  <a:lnTo>
                    <a:pt x="1179" y="3382"/>
                  </a:lnTo>
                  <a:cubicBezTo>
                    <a:pt x="1179" y="3334"/>
                    <a:pt x="1144" y="3286"/>
                    <a:pt x="1108" y="3251"/>
                  </a:cubicBezTo>
                  <a:cubicBezTo>
                    <a:pt x="941" y="3167"/>
                    <a:pt x="834" y="2989"/>
                    <a:pt x="834" y="2810"/>
                  </a:cubicBezTo>
                  <a:lnTo>
                    <a:pt x="834" y="2382"/>
                  </a:lnTo>
                  <a:cubicBezTo>
                    <a:pt x="834" y="2179"/>
                    <a:pt x="1001" y="2024"/>
                    <a:pt x="1191" y="2024"/>
                  </a:cubicBezTo>
                  <a:close/>
                  <a:moveTo>
                    <a:pt x="4596" y="2024"/>
                  </a:moveTo>
                  <a:cubicBezTo>
                    <a:pt x="4692" y="2024"/>
                    <a:pt x="4775" y="2048"/>
                    <a:pt x="4858" y="2120"/>
                  </a:cubicBezTo>
                  <a:cubicBezTo>
                    <a:pt x="4918" y="2179"/>
                    <a:pt x="4954" y="2274"/>
                    <a:pt x="4954" y="2382"/>
                  </a:cubicBezTo>
                  <a:lnTo>
                    <a:pt x="4954" y="2810"/>
                  </a:lnTo>
                  <a:cubicBezTo>
                    <a:pt x="4942" y="3001"/>
                    <a:pt x="4835" y="3167"/>
                    <a:pt x="4680" y="3251"/>
                  </a:cubicBezTo>
                  <a:cubicBezTo>
                    <a:pt x="4632" y="3286"/>
                    <a:pt x="4596" y="3334"/>
                    <a:pt x="4596" y="3382"/>
                  </a:cubicBezTo>
                  <a:lnTo>
                    <a:pt x="4596" y="3572"/>
                  </a:lnTo>
                  <a:lnTo>
                    <a:pt x="4239" y="3572"/>
                  </a:lnTo>
                  <a:lnTo>
                    <a:pt x="4239" y="3382"/>
                  </a:lnTo>
                  <a:cubicBezTo>
                    <a:pt x="4239" y="3334"/>
                    <a:pt x="4215" y="3286"/>
                    <a:pt x="4168" y="3251"/>
                  </a:cubicBezTo>
                  <a:cubicBezTo>
                    <a:pt x="4001" y="3167"/>
                    <a:pt x="3906" y="2989"/>
                    <a:pt x="3906" y="2810"/>
                  </a:cubicBezTo>
                  <a:lnTo>
                    <a:pt x="3906" y="2382"/>
                  </a:lnTo>
                  <a:cubicBezTo>
                    <a:pt x="3906" y="2179"/>
                    <a:pt x="4061" y="2024"/>
                    <a:pt x="4263" y="2024"/>
                  </a:cubicBezTo>
                  <a:close/>
                  <a:moveTo>
                    <a:pt x="7668" y="2024"/>
                  </a:moveTo>
                  <a:cubicBezTo>
                    <a:pt x="7752" y="2024"/>
                    <a:pt x="7847" y="2048"/>
                    <a:pt x="7918" y="2120"/>
                  </a:cubicBezTo>
                  <a:cubicBezTo>
                    <a:pt x="7978" y="2179"/>
                    <a:pt x="8025" y="2274"/>
                    <a:pt x="8025" y="2382"/>
                  </a:cubicBezTo>
                  <a:lnTo>
                    <a:pt x="8025" y="2810"/>
                  </a:lnTo>
                  <a:cubicBezTo>
                    <a:pt x="8013" y="3001"/>
                    <a:pt x="7906" y="3167"/>
                    <a:pt x="7740" y="3251"/>
                  </a:cubicBezTo>
                  <a:cubicBezTo>
                    <a:pt x="7692" y="3286"/>
                    <a:pt x="7668" y="3334"/>
                    <a:pt x="7668" y="3382"/>
                  </a:cubicBezTo>
                  <a:lnTo>
                    <a:pt x="7668" y="3572"/>
                  </a:lnTo>
                  <a:lnTo>
                    <a:pt x="7311" y="3572"/>
                  </a:lnTo>
                  <a:lnTo>
                    <a:pt x="7311" y="3382"/>
                  </a:lnTo>
                  <a:cubicBezTo>
                    <a:pt x="7311" y="3334"/>
                    <a:pt x="7275" y="3286"/>
                    <a:pt x="7240" y="3251"/>
                  </a:cubicBezTo>
                  <a:cubicBezTo>
                    <a:pt x="7073" y="3167"/>
                    <a:pt x="6966" y="2989"/>
                    <a:pt x="6966" y="2810"/>
                  </a:cubicBezTo>
                  <a:lnTo>
                    <a:pt x="6966" y="2382"/>
                  </a:lnTo>
                  <a:cubicBezTo>
                    <a:pt x="6966" y="2179"/>
                    <a:pt x="7132" y="2024"/>
                    <a:pt x="7323" y="2024"/>
                  </a:cubicBezTo>
                  <a:close/>
                  <a:moveTo>
                    <a:pt x="2715" y="0"/>
                  </a:moveTo>
                  <a:cubicBezTo>
                    <a:pt x="2334" y="0"/>
                    <a:pt x="2037" y="298"/>
                    <a:pt x="2037" y="667"/>
                  </a:cubicBezTo>
                  <a:lnTo>
                    <a:pt x="2037" y="1096"/>
                  </a:lnTo>
                  <a:cubicBezTo>
                    <a:pt x="2037" y="1370"/>
                    <a:pt x="2179" y="1620"/>
                    <a:pt x="2382" y="1762"/>
                  </a:cubicBezTo>
                  <a:lnTo>
                    <a:pt x="2382" y="1917"/>
                  </a:lnTo>
                  <a:lnTo>
                    <a:pt x="2096" y="2036"/>
                  </a:lnTo>
                  <a:cubicBezTo>
                    <a:pt x="2072" y="1989"/>
                    <a:pt x="2037" y="1941"/>
                    <a:pt x="2001" y="1905"/>
                  </a:cubicBezTo>
                  <a:cubicBezTo>
                    <a:pt x="1858" y="1786"/>
                    <a:pt x="1703" y="1703"/>
                    <a:pt x="1525" y="1703"/>
                  </a:cubicBezTo>
                  <a:lnTo>
                    <a:pt x="1179" y="1703"/>
                  </a:lnTo>
                  <a:cubicBezTo>
                    <a:pt x="810" y="1703"/>
                    <a:pt x="513" y="2001"/>
                    <a:pt x="513" y="2382"/>
                  </a:cubicBezTo>
                  <a:lnTo>
                    <a:pt x="513" y="2810"/>
                  </a:lnTo>
                  <a:cubicBezTo>
                    <a:pt x="513" y="3072"/>
                    <a:pt x="644" y="3334"/>
                    <a:pt x="846" y="3477"/>
                  </a:cubicBezTo>
                  <a:lnTo>
                    <a:pt x="846" y="3632"/>
                  </a:lnTo>
                  <a:lnTo>
                    <a:pt x="417" y="3810"/>
                  </a:lnTo>
                  <a:cubicBezTo>
                    <a:pt x="167" y="3906"/>
                    <a:pt x="1" y="4144"/>
                    <a:pt x="1" y="4429"/>
                  </a:cubicBezTo>
                  <a:lnTo>
                    <a:pt x="1" y="5441"/>
                  </a:lnTo>
                  <a:cubicBezTo>
                    <a:pt x="1" y="5537"/>
                    <a:pt x="72" y="5608"/>
                    <a:pt x="167" y="5608"/>
                  </a:cubicBezTo>
                  <a:cubicBezTo>
                    <a:pt x="251" y="5608"/>
                    <a:pt x="334" y="5537"/>
                    <a:pt x="334" y="5441"/>
                  </a:cubicBezTo>
                  <a:lnTo>
                    <a:pt x="334" y="4429"/>
                  </a:lnTo>
                  <a:cubicBezTo>
                    <a:pt x="334" y="4287"/>
                    <a:pt x="417" y="4167"/>
                    <a:pt x="548" y="4108"/>
                  </a:cubicBezTo>
                  <a:lnTo>
                    <a:pt x="1060" y="3906"/>
                  </a:lnTo>
                  <a:lnTo>
                    <a:pt x="1679" y="3906"/>
                  </a:lnTo>
                  <a:lnTo>
                    <a:pt x="2191" y="4108"/>
                  </a:lnTo>
                  <a:cubicBezTo>
                    <a:pt x="2322" y="4167"/>
                    <a:pt x="2418" y="4287"/>
                    <a:pt x="2418" y="4429"/>
                  </a:cubicBezTo>
                  <a:lnTo>
                    <a:pt x="2418" y="5441"/>
                  </a:lnTo>
                  <a:cubicBezTo>
                    <a:pt x="2418" y="5537"/>
                    <a:pt x="2489" y="5608"/>
                    <a:pt x="2572" y="5608"/>
                  </a:cubicBezTo>
                  <a:cubicBezTo>
                    <a:pt x="2668" y="5608"/>
                    <a:pt x="2739" y="5537"/>
                    <a:pt x="2739" y="5441"/>
                  </a:cubicBezTo>
                  <a:lnTo>
                    <a:pt x="2739" y="4429"/>
                  </a:lnTo>
                  <a:cubicBezTo>
                    <a:pt x="2739" y="4144"/>
                    <a:pt x="2572" y="3906"/>
                    <a:pt x="2322" y="3810"/>
                  </a:cubicBezTo>
                  <a:lnTo>
                    <a:pt x="1894" y="3632"/>
                  </a:lnTo>
                  <a:lnTo>
                    <a:pt x="1894" y="3477"/>
                  </a:lnTo>
                  <a:cubicBezTo>
                    <a:pt x="2096" y="3310"/>
                    <a:pt x="2239" y="3072"/>
                    <a:pt x="2239" y="2810"/>
                  </a:cubicBezTo>
                  <a:lnTo>
                    <a:pt x="2239" y="2382"/>
                  </a:lnTo>
                  <a:lnTo>
                    <a:pt x="2239" y="2346"/>
                  </a:lnTo>
                  <a:lnTo>
                    <a:pt x="2620" y="2191"/>
                  </a:lnTo>
                  <a:lnTo>
                    <a:pt x="3251" y="2191"/>
                  </a:lnTo>
                  <a:lnTo>
                    <a:pt x="3632" y="2346"/>
                  </a:lnTo>
                  <a:lnTo>
                    <a:pt x="3632" y="2382"/>
                  </a:lnTo>
                  <a:lnTo>
                    <a:pt x="3632" y="2810"/>
                  </a:lnTo>
                  <a:cubicBezTo>
                    <a:pt x="3632" y="3072"/>
                    <a:pt x="3763" y="3334"/>
                    <a:pt x="3977" y="3477"/>
                  </a:cubicBezTo>
                  <a:lnTo>
                    <a:pt x="3977" y="3632"/>
                  </a:lnTo>
                  <a:lnTo>
                    <a:pt x="3549" y="3810"/>
                  </a:lnTo>
                  <a:cubicBezTo>
                    <a:pt x="3287" y="3906"/>
                    <a:pt x="3132" y="4144"/>
                    <a:pt x="3132" y="4429"/>
                  </a:cubicBezTo>
                  <a:lnTo>
                    <a:pt x="3132" y="5441"/>
                  </a:lnTo>
                  <a:cubicBezTo>
                    <a:pt x="3132" y="5537"/>
                    <a:pt x="3203" y="5608"/>
                    <a:pt x="3287" y="5608"/>
                  </a:cubicBezTo>
                  <a:cubicBezTo>
                    <a:pt x="3382" y="5608"/>
                    <a:pt x="3453" y="5537"/>
                    <a:pt x="3453" y="5441"/>
                  </a:cubicBezTo>
                  <a:lnTo>
                    <a:pt x="3453" y="4429"/>
                  </a:lnTo>
                  <a:cubicBezTo>
                    <a:pt x="3453" y="4287"/>
                    <a:pt x="3549" y="4167"/>
                    <a:pt x="3680" y="4108"/>
                  </a:cubicBezTo>
                  <a:lnTo>
                    <a:pt x="4180" y="3906"/>
                  </a:lnTo>
                  <a:lnTo>
                    <a:pt x="4811" y="3906"/>
                  </a:lnTo>
                  <a:lnTo>
                    <a:pt x="5311" y="4108"/>
                  </a:lnTo>
                  <a:cubicBezTo>
                    <a:pt x="5454" y="4167"/>
                    <a:pt x="5537" y="4287"/>
                    <a:pt x="5537" y="4429"/>
                  </a:cubicBezTo>
                  <a:lnTo>
                    <a:pt x="5537" y="5441"/>
                  </a:lnTo>
                  <a:cubicBezTo>
                    <a:pt x="5537" y="5537"/>
                    <a:pt x="5608" y="5608"/>
                    <a:pt x="5704" y="5608"/>
                  </a:cubicBezTo>
                  <a:cubicBezTo>
                    <a:pt x="5787" y="5608"/>
                    <a:pt x="5870" y="5537"/>
                    <a:pt x="5870" y="5441"/>
                  </a:cubicBezTo>
                  <a:lnTo>
                    <a:pt x="5870" y="4429"/>
                  </a:lnTo>
                  <a:cubicBezTo>
                    <a:pt x="5870" y="4144"/>
                    <a:pt x="5704" y="3906"/>
                    <a:pt x="5454" y="3810"/>
                  </a:cubicBezTo>
                  <a:lnTo>
                    <a:pt x="5013" y="3632"/>
                  </a:lnTo>
                  <a:lnTo>
                    <a:pt x="5013" y="3477"/>
                  </a:lnTo>
                  <a:cubicBezTo>
                    <a:pt x="5227" y="3310"/>
                    <a:pt x="5358" y="3072"/>
                    <a:pt x="5358" y="2810"/>
                  </a:cubicBezTo>
                  <a:lnTo>
                    <a:pt x="5358" y="2382"/>
                  </a:lnTo>
                  <a:lnTo>
                    <a:pt x="5358" y="2346"/>
                  </a:lnTo>
                  <a:lnTo>
                    <a:pt x="5751" y="2191"/>
                  </a:lnTo>
                  <a:lnTo>
                    <a:pt x="6370" y="2191"/>
                  </a:lnTo>
                  <a:lnTo>
                    <a:pt x="6763" y="2346"/>
                  </a:lnTo>
                  <a:lnTo>
                    <a:pt x="6763" y="2382"/>
                  </a:lnTo>
                  <a:lnTo>
                    <a:pt x="6763" y="2810"/>
                  </a:lnTo>
                  <a:cubicBezTo>
                    <a:pt x="6763" y="3072"/>
                    <a:pt x="6894" y="3334"/>
                    <a:pt x="7097" y="3477"/>
                  </a:cubicBezTo>
                  <a:lnTo>
                    <a:pt x="7097" y="3632"/>
                  </a:lnTo>
                  <a:lnTo>
                    <a:pt x="6668" y="3810"/>
                  </a:lnTo>
                  <a:cubicBezTo>
                    <a:pt x="6418" y="3906"/>
                    <a:pt x="6251" y="4144"/>
                    <a:pt x="6251" y="4429"/>
                  </a:cubicBezTo>
                  <a:lnTo>
                    <a:pt x="6251" y="5441"/>
                  </a:lnTo>
                  <a:cubicBezTo>
                    <a:pt x="6251" y="5537"/>
                    <a:pt x="6323" y="5608"/>
                    <a:pt x="6418" y="5608"/>
                  </a:cubicBezTo>
                  <a:cubicBezTo>
                    <a:pt x="6501" y="5608"/>
                    <a:pt x="6585" y="5537"/>
                    <a:pt x="6585" y="5441"/>
                  </a:cubicBezTo>
                  <a:lnTo>
                    <a:pt x="6585" y="4429"/>
                  </a:lnTo>
                  <a:cubicBezTo>
                    <a:pt x="6585" y="4287"/>
                    <a:pt x="6668" y="4167"/>
                    <a:pt x="6799" y="4108"/>
                  </a:cubicBezTo>
                  <a:lnTo>
                    <a:pt x="7311" y="3906"/>
                  </a:lnTo>
                  <a:lnTo>
                    <a:pt x="7930" y="3906"/>
                  </a:lnTo>
                  <a:lnTo>
                    <a:pt x="8442" y="4108"/>
                  </a:lnTo>
                  <a:cubicBezTo>
                    <a:pt x="8573" y="4167"/>
                    <a:pt x="8668" y="4287"/>
                    <a:pt x="8668" y="4429"/>
                  </a:cubicBezTo>
                  <a:lnTo>
                    <a:pt x="8668" y="5441"/>
                  </a:lnTo>
                  <a:cubicBezTo>
                    <a:pt x="8668" y="5537"/>
                    <a:pt x="8740" y="5608"/>
                    <a:pt x="8823" y="5608"/>
                  </a:cubicBezTo>
                  <a:cubicBezTo>
                    <a:pt x="8918" y="5608"/>
                    <a:pt x="8990" y="5537"/>
                    <a:pt x="8990" y="5441"/>
                  </a:cubicBezTo>
                  <a:lnTo>
                    <a:pt x="8990" y="4429"/>
                  </a:lnTo>
                  <a:cubicBezTo>
                    <a:pt x="8823" y="4144"/>
                    <a:pt x="8668" y="3906"/>
                    <a:pt x="8406" y="3810"/>
                  </a:cubicBezTo>
                  <a:lnTo>
                    <a:pt x="7978" y="3632"/>
                  </a:lnTo>
                  <a:lnTo>
                    <a:pt x="7978" y="3477"/>
                  </a:lnTo>
                  <a:cubicBezTo>
                    <a:pt x="8192" y="3310"/>
                    <a:pt x="8323" y="3072"/>
                    <a:pt x="8323" y="2810"/>
                  </a:cubicBezTo>
                  <a:lnTo>
                    <a:pt x="8323" y="2382"/>
                  </a:lnTo>
                  <a:cubicBezTo>
                    <a:pt x="8323" y="2191"/>
                    <a:pt x="8252" y="2036"/>
                    <a:pt x="8133" y="1893"/>
                  </a:cubicBezTo>
                  <a:cubicBezTo>
                    <a:pt x="7990" y="1786"/>
                    <a:pt x="7835" y="1703"/>
                    <a:pt x="7656" y="1703"/>
                  </a:cubicBezTo>
                  <a:lnTo>
                    <a:pt x="7311" y="1703"/>
                  </a:lnTo>
                  <a:cubicBezTo>
                    <a:pt x="7073" y="1703"/>
                    <a:pt x="6847" y="1846"/>
                    <a:pt x="6728" y="2036"/>
                  </a:cubicBezTo>
                  <a:lnTo>
                    <a:pt x="6442" y="1917"/>
                  </a:lnTo>
                  <a:lnTo>
                    <a:pt x="6442" y="1762"/>
                  </a:lnTo>
                  <a:cubicBezTo>
                    <a:pt x="6656" y="1608"/>
                    <a:pt x="6787" y="1370"/>
                    <a:pt x="6787" y="1096"/>
                  </a:cubicBezTo>
                  <a:lnTo>
                    <a:pt x="6787" y="667"/>
                  </a:lnTo>
                  <a:cubicBezTo>
                    <a:pt x="6787" y="488"/>
                    <a:pt x="6716" y="322"/>
                    <a:pt x="6597" y="191"/>
                  </a:cubicBezTo>
                  <a:cubicBezTo>
                    <a:pt x="6466" y="72"/>
                    <a:pt x="6299" y="0"/>
                    <a:pt x="6120" y="0"/>
                  </a:cubicBezTo>
                  <a:lnTo>
                    <a:pt x="5775" y="0"/>
                  </a:lnTo>
                  <a:cubicBezTo>
                    <a:pt x="5406" y="0"/>
                    <a:pt x="5108" y="298"/>
                    <a:pt x="5108" y="667"/>
                  </a:cubicBezTo>
                  <a:lnTo>
                    <a:pt x="5108" y="1096"/>
                  </a:lnTo>
                  <a:cubicBezTo>
                    <a:pt x="5108" y="1370"/>
                    <a:pt x="5239" y="1620"/>
                    <a:pt x="5454" y="1762"/>
                  </a:cubicBezTo>
                  <a:lnTo>
                    <a:pt x="5454" y="1917"/>
                  </a:lnTo>
                  <a:lnTo>
                    <a:pt x="5168" y="2036"/>
                  </a:lnTo>
                  <a:cubicBezTo>
                    <a:pt x="5132" y="1989"/>
                    <a:pt x="5108" y="1941"/>
                    <a:pt x="5061" y="1905"/>
                  </a:cubicBezTo>
                  <a:cubicBezTo>
                    <a:pt x="4930" y="1786"/>
                    <a:pt x="4763" y="1703"/>
                    <a:pt x="4584" y="1703"/>
                  </a:cubicBezTo>
                  <a:lnTo>
                    <a:pt x="4239" y="1703"/>
                  </a:lnTo>
                  <a:cubicBezTo>
                    <a:pt x="4001" y="1703"/>
                    <a:pt x="3787" y="1846"/>
                    <a:pt x="3668" y="2036"/>
                  </a:cubicBezTo>
                  <a:lnTo>
                    <a:pt x="3382" y="1917"/>
                  </a:lnTo>
                  <a:lnTo>
                    <a:pt x="3382" y="1762"/>
                  </a:lnTo>
                  <a:cubicBezTo>
                    <a:pt x="3584" y="1608"/>
                    <a:pt x="3727" y="1370"/>
                    <a:pt x="3727" y="1096"/>
                  </a:cubicBezTo>
                  <a:lnTo>
                    <a:pt x="3727" y="667"/>
                  </a:lnTo>
                  <a:cubicBezTo>
                    <a:pt x="3727" y="488"/>
                    <a:pt x="3644" y="322"/>
                    <a:pt x="3525" y="191"/>
                  </a:cubicBezTo>
                  <a:cubicBezTo>
                    <a:pt x="3394" y="72"/>
                    <a:pt x="3227" y="0"/>
                    <a:pt x="30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88" name="Google Shape;14288;p134"/>
            <p:cNvSpPr/>
            <p:nvPr/>
          </p:nvSpPr>
          <p:spPr>
            <a:xfrm>
              <a:off x="1917740" y="2891510"/>
              <a:ext cx="119394" cy="161474"/>
            </a:xfrm>
            <a:custGeom>
              <a:avLst/>
              <a:gdLst/>
              <a:ahLst/>
              <a:cxnLst/>
              <a:rect l="l" t="t" r="r" b="b"/>
              <a:pathLst>
                <a:path w="3751" h="5073" extrusionOk="0">
                  <a:moveTo>
                    <a:pt x="2036" y="310"/>
                  </a:moveTo>
                  <a:cubicBezTo>
                    <a:pt x="2227" y="310"/>
                    <a:pt x="2394" y="477"/>
                    <a:pt x="2394" y="668"/>
                  </a:cubicBezTo>
                  <a:lnTo>
                    <a:pt x="2394" y="1013"/>
                  </a:lnTo>
                  <a:cubicBezTo>
                    <a:pt x="2394" y="1299"/>
                    <a:pt x="2156" y="1537"/>
                    <a:pt x="1870" y="1537"/>
                  </a:cubicBezTo>
                  <a:cubicBezTo>
                    <a:pt x="1596" y="1537"/>
                    <a:pt x="1334" y="1299"/>
                    <a:pt x="1334" y="1013"/>
                  </a:cubicBezTo>
                  <a:lnTo>
                    <a:pt x="1334" y="668"/>
                  </a:lnTo>
                  <a:cubicBezTo>
                    <a:pt x="1334" y="477"/>
                    <a:pt x="1501" y="310"/>
                    <a:pt x="1691" y="310"/>
                  </a:cubicBezTo>
                  <a:close/>
                  <a:moveTo>
                    <a:pt x="2036" y="1834"/>
                  </a:moveTo>
                  <a:lnTo>
                    <a:pt x="2036" y="1918"/>
                  </a:lnTo>
                  <a:cubicBezTo>
                    <a:pt x="2048" y="1977"/>
                    <a:pt x="2072" y="2037"/>
                    <a:pt x="2096" y="2084"/>
                  </a:cubicBezTo>
                  <a:lnTo>
                    <a:pt x="1870" y="2311"/>
                  </a:lnTo>
                  <a:lnTo>
                    <a:pt x="1858" y="2311"/>
                  </a:lnTo>
                  <a:lnTo>
                    <a:pt x="1632" y="2084"/>
                  </a:lnTo>
                  <a:cubicBezTo>
                    <a:pt x="1667" y="2037"/>
                    <a:pt x="1679" y="1977"/>
                    <a:pt x="1679" y="1918"/>
                  </a:cubicBezTo>
                  <a:lnTo>
                    <a:pt x="1679" y="1834"/>
                  </a:lnTo>
                  <a:cubicBezTo>
                    <a:pt x="1739" y="1846"/>
                    <a:pt x="1798" y="1846"/>
                    <a:pt x="1858" y="1846"/>
                  </a:cubicBezTo>
                  <a:cubicBezTo>
                    <a:pt x="1917" y="1846"/>
                    <a:pt x="1977" y="1846"/>
                    <a:pt x="2036" y="1834"/>
                  </a:cubicBezTo>
                  <a:close/>
                  <a:moveTo>
                    <a:pt x="2382" y="2275"/>
                  </a:moveTo>
                  <a:lnTo>
                    <a:pt x="2668" y="2406"/>
                  </a:lnTo>
                  <a:cubicBezTo>
                    <a:pt x="2715" y="2442"/>
                    <a:pt x="2763" y="2501"/>
                    <a:pt x="2763" y="2573"/>
                  </a:cubicBezTo>
                  <a:lnTo>
                    <a:pt x="2763" y="2894"/>
                  </a:lnTo>
                  <a:lnTo>
                    <a:pt x="1036" y="2894"/>
                  </a:lnTo>
                  <a:lnTo>
                    <a:pt x="1036" y="2573"/>
                  </a:lnTo>
                  <a:lnTo>
                    <a:pt x="1013" y="2573"/>
                  </a:lnTo>
                  <a:cubicBezTo>
                    <a:pt x="1013" y="2501"/>
                    <a:pt x="1060" y="2442"/>
                    <a:pt x="1120" y="2406"/>
                  </a:cubicBezTo>
                  <a:lnTo>
                    <a:pt x="1394" y="2275"/>
                  </a:lnTo>
                  <a:lnTo>
                    <a:pt x="1655" y="2537"/>
                  </a:lnTo>
                  <a:cubicBezTo>
                    <a:pt x="1703" y="2596"/>
                    <a:pt x="1798" y="2620"/>
                    <a:pt x="1894" y="2620"/>
                  </a:cubicBezTo>
                  <a:cubicBezTo>
                    <a:pt x="1977" y="2620"/>
                    <a:pt x="2048" y="2596"/>
                    <a:pt x="2132" y="2537"/>
                  </a:cubicBezTo>
                  <a:lnTo>
                    <a:pt x="2382" y="2275"/>
                  </a:lnTo>
                  <a:close/>
                  <a:moveTo>
                    <a:pt x="3299" y="3216"/>
                  </a:moveTo>
                  <a:lnTo>
                    <a:pt x="3120" y="3573"/>
                  </a:lnTo>
                  <a:lnTo>
                    <a:pt x="596" y="3573"/>
                  </a:lnTo>
                  <a:lnTo>
                    <a:pt x="417" y="3216"/>
                  </a:lnTo>
                  <a:close/>
                  <a:moveTo>
                    <a:pt x="1691" y="1"/>
                  </a:moveTo>
                  <a:cubicBezTo>
                    <a:pt x="1322" y="1"/>
                    <a:pt x="1024" y="298"/>
                    <a:pt x="1024" y="668"/>
                  </a:cubicBezTo>
                  <a:lnTo>
                    <a:pt x="1024" y="1013"/>
                  </a:lnTo>
                  <a:cubicBezTo>
                    <a:pt x="1024" y="1299"/>
                    <a:pt x="1155" y="1537"/>
                    <a:pt x="1370" y="1680"/>
                  </a:cubicBezTo>
                  <a:lnTo>
                    <a:pt x="1370" y="1918"/>
                  </a:lnTo>
                  <a:lnTo>
                    <a:pt x="1370" y="1942"/>
                  </a:lnTo>
                  <a:lnTo>
                    <a:pt x="965" y="2132"/>
                  </a:lnTo>
                  <a:cubicBezTo>
                    <a:pt x="798" y="2215"/>
                    <a:pt x="679" y="2382"/>
                    <a:pt x="679" y="2573"/>
                  </a:cubicBezTo>
                  <a:lnTo>
                    <a:pt x="679" y="2894"/>
                  </a:lnTo>
                  <a:lnTo>
                    <a:pt x="167" y="2894"/>
                  </a:lnTo>
                  <a:cubicBezTo>
                    <a:pt x="108" y="2894"/>
                    <a:pt x="60" y="2918"/>
                    <a:pt x="24" y="2965"/>
                  </a:cubicBezTo>
                  <a:cubicBezTo>
                    <a:pt x="1" y="3001"/>
                    <a:pt x="1" y="3073"/>
                    <a:pt x="24" y="3108"/>
                  </a:cubicBezTo>
                  <a:lnTo>
                    <a:pt x="370" y="3799"/>
                  </a:lnTo>
                  <a:cubicBezTo>
                    <a:pt x="405" y="3858"/>
                    <a:pt x="465" y="3882"/>
                    <a:pt x="524" y="3882"/>
                  </a:cubicBezTo>
                  <a:lnTo>
                    <a:pt x="703" y="3882"/>
                  </a:lnTo>
                  <a:lnTo>
                    <a:pt x="703" y="4918"/>
                  </a:lnTo>
                  <a:cubicBezTo>
                    <a:pt x="703" y="5001"/>
                    <a:pt x="774" y="5073"/>
                    <a:pt x="858" y="5073"/>
                  </a:cubicBezTo>
                  <a:cubicBezTo>
                    <a:pt x="953" y="5073"/>
                    <a:pt x="1024" y="5001"/>
                    <a:pt x="1024" y="4918"/>
                  </a:cubicBezTo>
                  <a:lnTo>
                    <a:pt x="1024" y="3882"/>
                  </a:lnTo>
                  <a:lnTo>
                    <a:pt x="2751" y="3882"/>
                  </a:lnTo>
                  <a:lnTo>
                    <a:pt x="2751" y="4918"/>
                  </a:lnTo>
                  <a:cubicBezTo>
                    <a:pt x="2751" y="5001"/>
                    <a:pt x="2822" y="5073"/>
                    <a:pt x="2918" y="5073"/>
                  </a:cubicBezTo>
                  <a:cubicBezTo>
                    <a:pt x="3001" y="5073"/>
                    <a:pt x="3084" y="5001"/>
                    <a:pt x="3084" y="4918"/>
                  </a:cubicBezTo>
                  <a:lnTo>
                    <a:pt x="3084" y="3882"/>
                  </a:lnTo>
                  <a:lnTo>
                    <a:pt x="3263" y="3882"/>
                  </a:lnTo>
                  <a:cubicBezTo>
                    <a:pt x="3322" y="3882"/>
                    <a:pt x="3382" y="3858"/>
                    <a:pt x="3406" y="3799"/>
                  </a:cubicBezTo>
                  <a:lnTo>
                    <a:pt x="3751" y="3108"/>
                  </a:lnTo>
                  <a:cubicBezTo>
                    <a:pt x="3739" y="3073"/>
                    <a:pt x="3739" y="3001"/>
                    <a:pt x="3703" y="2965"/>
                  </a:cubicBezTo>
                  <a:cubicBezTo>
                    <a:pt x="3680" y="2918"/>
                    <a:pt x="3632" y="2894"/>
                    <a:pt x="3572" y="2894"/>
                  </a:cubicBezTo>
                  <a:lnTo>
                    <a:pt x="3049" y="2894"/>
                  </a:lnTo>
                  <a:lnTo>
                    <a:pt x="3049" y="2573"/>
                  </a:lnTo>
                  <a:cubicBezTo>
                    <a:pt x="3049" y="2382"/>
                    <a:pt x="2941" y="2215"/>
                    <a:pt x="2763" y="2132"/>
                  </a:cubicBezTo>
                  <a:lnTo>
                    <a:pt x="2370" y="1942"/>
                  </a:lnTo>
                  <a:lnTo>
                    <a:pt x="2370" y="1918"/>
                  </a:lnTo>
                  <a:lnTo>
                    <a:pt x="2370" y="1680"/>
                  </a:lnTo>
                  <a:cubicBezTo>
                    <a:pt x="2572" y="1537"/>
                    <a:pt x="2703" y="1275"/>
                    <a:pt x="2703" y="1013"/>
                  </a:cubicBezTo>
                  <a:lnTo>
                    <a:pt x="2703" y="668"/>
                  </a:lnTo>
                  <a:cubicBezTo>
                    <a:pt x="2703" y="298"/>
                    <a:pt x="2406" y="1"/>
                    <a:pt x="2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89" name="Google Shape;14289;p134"/>
            <p:cNvSpPr/>
            <p:nvPr/>
          </p:nvSpPr>
          <p:spPr>
            <a:xfrm>
              <a:off x="1960933" y="3027201"/>
              <a:ext cx="32244" cy="10249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846" y="322"/>
                  </a:lnTo>
                  <a:cubicBezTo>
                    <a:pt x="930" y="322"/>
                    <a:pt x="1013" y="250"/>
                    <a:pt x="1013" y="155"/>
                  </a:cubicBezTo>
                  <a:cubicBezTo>
                    <a:pt x="1013" y="72"/>
                    <a:pt x="930" y="0"/>
                    <a:pt x="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290" name="Google Shape;14290;p134"/>
          <p:cNvGrpSpPr/>
          <p:nvPr/>
        </p:nvGrpSpPr>
        <p:grpSpPr>
          <a:xfrm>
            <a:off x="7447815" y="3874572"/>
            <a:ext cx="506352" cy="450245"/>
            <a:chOff x="5585861" y="2905929"/>
            <a:chExt cx="379764" cy="337684"/>
          </a:xfrm>
        </p:grpSpPr>
        <p:sp>
          <p:nvSpPr>
            <p:cNvPr id="14291" name="Google Shape;14291;p134"/>
            <p:cNvSpPr/>
            <p:nvPr/>
          </p:nvSpPr>
          <p:spPr>
            <a:xfrm>
              <a:off x="5609734" y="3198096"/>
              <a:ext cx="11395" cy="45517"/>
            </a:xfrm>
            <a:custGeom>
              <a:avLst/>
              <a:gdLst/>
              <a:ahLst/>
              <a:cxnLst/>
              <a:rect l="l" t="t" r="r" b="b"/>
              <a:pathLst>
                <a:path w="358" h="1430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lnTo>
                    <a:pt x="0" y="1251"/>
                  </a:lnTo>
                  <a:cubicBezTo>
                    <a:pt x="0" y="1334"/>
                    <a:pt x="72" y="1430"/>
                    <a:pt x="179" y="1430"/>
                  </a:cubicBezTo>
                  <a:cubicBezTo>
                    <a:pt x="286" y="1430"/>
                    <a:pt x="357" y="1358"/>
                    <a:pt x="357" y="1251"/>
                  </a:cubicBezTo>
                  <a:lnTo>
                    <a:pt x="357" y="180"/>
                  </a:lnTo>
                  <a:cubicBezTo>
                    <a:pt x="345" y="84"/>
                    <a:pt x="27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92" name="Google Shape;14292;p134"/>
            <p:cNvSpPr/>
            <p:nvPr/>
          </p:nvSpPr>
          <p:spPr>
            <a:xfrm>
              <a:off x="5585861" y="3048431"/>
              <a:ext cx="205431" cy="195182"/>
            </a:xfrm>
            <a:custGeom>
              <a:avLst/>
              <a:gdLst/>
              <a:ahLst/>
              <a:cxnLst/>
              <a:rect l="l" t="t" r="r" b="b"/>
              <a:pathLst>
                <a:path w="6454" h="6132" extrusionOk="0">
                  <a:moveTo>
                    <a:pt x="5965" y="964"/>
                  </a:moveTo>
                  <a:lnTo>
                    <a:pt x="6025" y="1238"/>
                  </a:lnTo>
                  <a:cubicBezTo>
                    <a:pt x="6048" y="1298"/>
                    <a:pt x="6025" y="1369"/>
                    <a:pt x="5977" y="1417"/>
                  </a:cubicBezTo>
                  <a:lnTo>
                    <a:pt x="5870" y="1512"/>
                  </a:lnTo>
                  <a:lnTo>
                    <a:pt x="5632" y="1274"/>
                  </a:lnTo>
                  <a:lnTo>
                    <a:pt x="5965" y="964"/>
                  </a:lnTo>
                  <a:close/>
                  <a:moveTo>
                    <a:pt x="1834" y="333"/>
                  </a:moveTo>
                  <a:cubicBezTo>
                    <a:pt x="2119" y="333"/>
                    <a:pt x="2405" y="452"/>
                    <a:pt x="2608" y="667"/>
                  </a:cubicBezTo>
                  <a:cubicBezTo>
                    <a:pt x="2822" y="869"/>
                    <a:pt x="2941" y="1167"/>
                    <a:pt x="2977" y="1488"/>
                  </a:cubicBezTo>
                  <a:cubicBezTo>
                    <a:pt x="2989" y="1595"/>
                    <a:pt x="3000" y="1738"/>
                    <a:pt x="3012" y="1905"/>
                  </a:cubicBezTo>
                  <a:cubicBezTo>
                    <a:pt x="2822" y="1584"/>
                    <a:pt x="2524" y="1345"/>
                    <a:pt x="2119" y="1214"/>
                  </a:cubicBezTo>
                  <a:cubicBezTo>
                    <a:pt x="1822" y="1115"/>
                    <a:pt x="1565" y="1107"/>
                    <a:pt x="1481" y="1107"/>
                  </a:cubicBezTo>
                  <a:cubicBezTo>
                    <a:pt x="1465" y="1107"/>
                    <a:pt x="1455" y="1107"/>
                    <a:pt x="1453" y="1107"/>
                  </a:cubicBezTo>
                  <a:cubicBezTo>
                    <a:pt x="1405" y="1107"/>
                    <a:pt x="1369" y="1131"/>
                    <a:pt x="1334" y="1167"/>
                  </a:cubicBezTo>
                  <a:lnTo>
                    <a:pt x="1024" y="1500"/>
                  </a:lnTo>
                  <a:cubicBezTo>
                    <a:pt x="953" y="1572"/>
                    <a:pt x="965" y="1679"/>
                    <a:pt x="1024" y="1750"/>
                  </a:cubicBezTo>
                  <a:cubicBezTo>
                    <a:pt x="1058" y="1784"/>
                    <a:pt x="1100" y="1799"/>
                    <a:pt x="1143" y="1799"/>
                  </a:cubicBezTo>
                  <a:cubicBezTo>
                    <a:pt x="1190" y="1799"/>
                    <a:pt x="1237" y="1781"/>
                    <a:pt x="1274" y="1750"/>
                  </a:cubicBezTo>
                  <a:lnTo>
                    <a:pt x="1548" y="1488"/>
                  </a:lnTo>
                  <a:cubicBezTo>
                    <a:pt x="1762" y="1500"/>
                    <a:pt x="2500" y="1572"/>
                    <a:pt x="2774" y="2203"/>
                  </a:cubicBezTo>
                  <a:cubicBezTo>
                    <a:pt x="2715" y="2643"/>
                    <a:pt x="2334" y="2988"/>
                    <a:pt x="1857" y="2988"/>
                  </a:cubicBezTo>
                  <a:cubicBezTo>
                    <a:pt x="1334" y="2988"/>
                    <a:pt x="905" y="2560"/>
                    <a:pt x="905" y="2036"/>
                  </a:cubicBezTo>
                  <a:cubicBezTo>
                    <a:pt x="905" y="1941"/>
                    <a:pt x="822" y="1857"/>
                    <a:pt x="726" y="1857"/>
                  </a:cubicBezTo>
                  <a:cubicBezTo>
                    <a:pt x="703" y="1857"/>
                    <a:pt x="679" y="1857"/>
                    <a:pt x="667" y="1869"/>
                  </a:cubicBezTo>
                  <a:cubicBezTo>
                    <a:pt x="679" y="1726"/>
                    <a:pt x="691" y="1595"/>
                    <a:pt x="703" y="1488"/>
                  </a:cubicBezTo>
                  <a:cubicBezTo>
                    <a:pt x="726" y="1167"/>
                    <a:pt x="857" y="869"/>
                    <a:pt x="1060" y="667"/>
                  </a:cubicBezTo>
                  <a:cubicBezTo>
                    <a:pt x="1274" y="452"/>
                    <a:pt x="1560" y="333"/>
                    <a:pt x="1834" y="333"/>
                  </a:cubicBezTo>
                  <a:close/>
                  <a:moveTo>
                    <a:pt x="607" y="2346"/>
                  </a:moveTo>
                  <a:cubicBezTo>
                    <a:pt x="679" y="2667"/>
                    <a:pt x="869" y="2929"/>
                    <a:pt x="1131" y="3108"/>
                  </a:cubicBezTo>
                  <a:lnTo>
                    <a:pt x="1131" y="3298"/>
                  </a:lnTo>
                  <a:cubicBezTo>
                    <a:pt x="798" y="3239"/>
                    <a:pt x="560" y="3155"/>
                    <a:pt x="417" y="3096"/>
                  </a:cubicBezTo>
                  <a:cubicBezTo>
                    <a:pt x="393" y="3096"/>
                    <a:pt x="417" y="3084"/>
                    <a:pt x="417" y="3084"/>
                  </a:cubicBezTo>
                  <a:cubicBezTo>
                    <a:pt x="488" y="2881"/>
                    <a:pt x="548" y="2619"/>
                    <a:pt x="607" y="2346"/>
                  </a:cubicBezTo>
                  <a:close/>
                  <a:moveTo>
                    <a:pt x="3120" y="2346"/>
                  </a:moveTo>
                  <a:cubicBezTo>
                    <a:pt x="3167" y="2584"/>
                    <a:pt x="3227" y="2810"/>
                    <a:pt x="3286" y="3000"/>
                  </a:cubicBezTo>
                  <a:lnTo>
                    <a:pt x="2977" y="3298"/>
                  </a:lnTo>
                  <a:cubicBezTo>
                    <a:pt x="2941" y="3334"/>
                    <a:pt x="2881" y="3358"/>
                    <a:pt x="2834" y="3358"/>
                  </a:cubicBezTo>
                  <a:lnTo>
                    <a:pt x="2786" y="3358"/>
                  </a:lnTo>
                  <a:cubicBezTo>
                    <a:pt x="2691" y="3358"/>
                    <a:pt x="2596" y="3274"/>
                    <a:pt x="2596" y="3167"/>
                  </a:cubicBezTo>
                  <a:lnTo>
                    <a:pt x="2596" y="3108"/>
                  </a:lnTo>
                  <a:cubicBezTo>
                    <a:pt x="2858" y="2929"/>
                    <a:pt x="3048" y="2667"/>
                    <a:pt x="3120" y="2346"/>
                  </a:cubicBezTo>
                  <a:close/>
                  <a:moveTo>
                    <a:pt x="2262" y="3274"/>
                  </a:moveTo>
                  <a:cubicBezTo>
                    <a:pt x="2274" y="3381"/>
                    <a:pt x="2334" y="3465"/>
                    <a:pt x="2393" y="3524"/>
                  </a:cubicBezTo>
                  <a:lnTo>
                    <a:pt x="2119" y="3774"/>
                  </a:lnTo>
                  <a:cubicBezTo>
                    <a:pt x="2048" y="3852"/>
                    <a:pt x="1953" y="3890"/>
                    <a:pt x="1856" y="3890"/>
                  </a:cubicBezTo>
                  <a:cubicBezTo>
                    <a:pt x="1759" y="3890"/>
                    <a:pt x="1661" y="3852"/>
                    <a:pt x="1584" y="3774"/>
                  </a:cubicBezTo>
                  <a:lnTo>
                    <a:pt x="1429" y="3631"/>
                  </a:lnTo>
                  <a:cubicBezTo>
                    <a:pt x="1453" y="3584"/>
                    <a:pt x="1465" y="3524"/>
                    <a:pt x="1465" y="3465"/>
                  </a:cubicBezTo>
                  <a:lnTo>
                    <a:pt x="1465" y="3274"/>
                  </a:lnTo>
                  <a:cubicBezTo>
                    <a:pt x="1584" y="3322"/>
                    <a:pt x="1727" y="3334"/>
                    <a:pt x="1857" y="3334"/>
                  </a:cubicBezTo>
                  <a:cubicBezTo>
                    <a:pt x="1988" y="3334"/>
                    <a:pt x="2119" y="3322"/>
                    <a:pt x="2262" y="3274"/>
                  </a:cubicBezTo>
                  <a:close/>
                  <a:moveTo>
                    <a:pt x="1857" y="0"/>
                  </a:moveTo>
                  <a:cubicBezTo>
                    <a:pt x="1072" y="0"/>
                    <a:pt x="429" y="619"/>
                    <a:pt x="369" y="1464"/>
                  </a:cubicBezTo>
                  <a:cubicBezTo>
                    <a:pt x="333" y="1810"/>
                    <a:pt x="214" y="2536"/>
                    <a:pt x="72" y="2941"/>
                  </a:cubicBezTo>
                  <a:cubicBezTo>
                    <a:pt x="0" y="3119"/>
                    <a:pt x="83" y="3310"/>
                    <a:pt x="262" y="3405"/>
                  </a:cubicBezTo>
                  <a:cubicBezTo>
                    <a:pt x="393" y="3465"/>
                    <a:pt x="595" y="3536"/>
                    <a:pt x="857" y="3596"/>
                  </a:cubicBezTo>
                  <a:lnTo>
                    <a:pt x="405" y="3822"/>
                  </a:lnTo>
                  <a:cubicBezTo>
                    <a:pt x="155" y="3941"/>
                    <a:pt x="12" y="4191"/>
                    <a:pt x="12" y="4477"/>
                  </a:cubicBezTo>
                  <a:lnTo>
                    <a:pt x="12" y="5953"/>
                  </a:lnTo>
                  <a:cubicBezTo>
                    <a:pt x="12" y="6036"/>
                    <a:pt x="83" y="6132"/>
                    <a:pt x="191" y="6132"/>
                  </a:cubicBezTo>
                  <a:cubicBezTo>
                    <a:pt x="274" y="6132"/>
                    <a:pt x="369" y="6048"/>
                    <a:pt x="369" y="5953"/>
                  </a:cubicBezTo>
                  <a:lnTo>
                    <a:pt x="369" y="4477"/>
                  </a:lnTo>
                  <a:cubicBezTo>
                    <a:pt x="369" y="4322"/>
                    <a:pt x="441" y="4191"/>
                    <a:pt x="572" y="4131"/>
                  </a:cubicBezTo>
                  <a:lnTo>
                    <a:pt x="1155" y="3834"/>
                  </a:lnTo>
                  <a:lnTo>
                    <a:pt x="1369" y="4024"/>
                  </a:lnTo>
                  <a:cubicBezTo>
                    <a:pt x="1512" y="4167"/>
                    <a:pt x="1691" y="4239"/>
                    <a:pt x="1869" y="4239"/>
                  </a:cubicBezTo>
                  <a:cubicBezTo>
                    <a:pt x="2048" y="4239"/>
                    <a:pt x="2238" y="4167"/>
                    <a:pt x="2381" y="4024"/>
                  </a:cubicBezTo>
                  <a:lnTo>
                    <a:pt x="2715" y="3691"/>
                  </a:lnTo>
                  <a:lnTo>
                    <a:pt x="2834" y="3691"/>
                  </a:lnTo>
                  <a:cubicBezTo>
                    <a:pt x="2977" y="3691"/>
                    <a:pt x="3108" y="3631"/>
                    <a:pt x="3215" y="3536"/>
                  </a:cubicBezTo>
                  <a:lnTo>
                    <a:pt x="5382" y="1488"/>
                  </a:lnTo>
                  <a:lnTo>
                    <a:pt x="5632" y="1738"/>
                  </a:lnTo>
                  <a:lnTo>
                    <a:pt x="2893" y="4477"/>
                  </a:lnTo>
                  <a:cubicBezTo>
                    <a:pt x="2715" y="4655"/>
                    <a:pt x="2631" y="4882"/>
                    <a:pt x="2631" y="5132"/>
                  </a:cubicBezTo>
                  <a:lnTo>
                    <a:pt x="2631" y="5929"/>
                  </a:lnTo>
                  <a:cubicBezTo>
                    <a:pt x="2631" y="6025"/>
                    <a:pt x="2703" y="6108"/>
                    <a:pt x="2810" y="6108"/>
                  </a:cubicBezTo>
                  <a:cubicBezTo>
                    <a:pt x="2893" y="6108"/>
                    <a:pt x="2989" y="6036"/>
                    <a:pt x="2989" y="5929"/>
                  </a:cubicBezTo>
                  <a:lnTo>
                    <a:pt x="2989" y="5132"/>
                  </a:lnTo>
                  <a:cubicBezTo>
                    <a:pt x="2989" y="4977"/>
                    <a:pt x="3048" y="4834"/>
                    <a:pt x="3155" y="4727"/>
                  </a:cubicBezTo>
                  <a:lnTo>
                    <a:pt x="6227" y="1643"/>
                  </a:lnTo>
                  <a:cubicBezTo>
                    <a:pt x="6370" y="1512"/>
                    <a:pt x="6429" y="1310"/>
                    <a:pt x="6382" y="1131"/>
                  </a:cubicBezTo>
                  <a:lnTo>
                    <a:pt x="6263" y="679"/>
                  </a:lnTo>
                  <a:lnTo>
                    <a:pt x="6382" y="572"/>
                  </a:lnTo>
                  <a:cubicBezTo>
                    <a:pt x="6453" y="512"/>
                    <a:pt x="6453" y="393"/>
                    <a:pt x="6382" y="321"/>
                  </a:cubicBezTo>
                  <a:cubicBezTo>
                    <a:pt x="6352" y="286"/>
                    <a:pt x="6307" y="268"/>
                    <a:pt x="6261" y="268"/>
                  </a:cubicBezTo>
                  <a:cubicBezTo>
                    <a:pt x="6215" y="268"/>
                    <a:pt x="6168" y="286"/>
                    <a:pt x="6132" y="321"/>
                  </a:cubicBezTo>
                  <a:lnTo>
                    <a:pt x="3572" y="2738"/>
                  </a:lnTo>
                  <a:cubicBezTo>
                    <a:pt x="3453" y="2322"/>
                    <a:pt x="3358" y="1750"/>
                    <a:pt x="3346" y="1464"/>
                  </a:cubicBezTo>
                  <a:cubicBezTo>
                    <a:pt x="3286" y="631"/>
                    <a:pt x="2643" y="0"/>
                    <a:pt x="18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93" name="Google Shape;14293;p134"/>
            <p:cNvSpPr/>
            <p:nvPr/>
          </p:nvSpPr>
          <p:spPr>
            <a:xfrm>
              <a:off x="5740078" y="2905929"/>
              <a:ext cx="225547" cy="189516"/>
            </a:xfrm>
            <a:custGeom>
              <a:avLst/>
              <a:gdLst/>
              <a:ahLst/>
              <a:cxnLst/>
              <a:rect l="l" t="t" r="r" b="b"/>
              <a:pathLst>
                <a:path w="7086" h="5954" extrusionOk="0">
                  <a:moveTo>
                    <a:pt x="549" y="0"/>
                  </a:moveTo>
                  <a:cubicBezTo>
                    <a:pt x="251" y="0"/>
                    <a:pt x="1" y="250"/>
                    <a:pt x="1" y="548"/>
                  </a:cubicBezTo>
                  <a:lnTo>
                    <a:pt x="1" y="5072"/>
                  </a:lnTo>
                  <a:cubicBezTo>
                    <a:pt x="1" y="5156"/>
                    <a:pt x="72" y="5251"/>
                    <a:pt x="180" y="5251"/>
                  </a:cubicBezTo>
                  <a:cubicBezTo>
                    <a:pt x="263" y="5251"/>
                    <a:pt x="358" y="5179"/>
                    <a:pt x="358" y="5072"/>
                  </a:cubicBezTo>
                  <a:lnTo>
                    <a:pt x="358" y="548"/>
                  </a:lnTo>
                  <a:cubicBezTo>
                    <a:pt x="358" y="441"/>
                    <a:pt x="441" y="357"/>
                    <a:pt x="549" y="357"/>
                  </a:cubicBezTo>
                  <a:lnTo>
                    <a:pt x="6537" y="357"/>
                  </a:lnTo>
                  <a:cubicBezTo>
                    <a:pt x="6645" y="357"/>
                    <a:pt x="6728" y="441"/>
                    <a:pt x="6728" y="548"/>
                  </a:cubicBezTo>
                  <a:lnTo>
                    <a:pt x="6728" y="5394"/>
                  </a:lnTo>
                  <a:cubicBezTo>
                    <a:pt x="6728" y="5501"/>
                    <a:pt x="6645" y="5596"/>
                    <a:pt x="6537" y="5596"/>
                  </a:cubicBezTo>
                  <a:lnTo>
                    <a:pt x="2108" y="5596"/>
                  </a:lnTo>
                  <a:cubicBezTo>
                    <a:pt x="2025" y="5596"/>
                    <a:pt x="1930" y="5668"/>
                    <a:pt x="1930" y="5775"/>
                  </a:cubicBezTo>
                  <a:cubicBezTo>
                    <a:pt x="1930" y="5870"/>
                    <a:pt x="2013" y="5953"/>
                    <a:pt x="2108" y="5953"/>
                  </a:cubicBezTo>
                  <a:lnTo>
                    <a:pt x="6537" y="5953"/>
                  </a:lnTo>
                  <a:cubicBezTo>
                    <a:pt x="6835" y="5953"/>
                    <a:pt x="7085" y="5691"/>
                    <a:pt x="7085" y="5394"/>
                  </a:cubicBezTo>
                  <a:lnTo>
                    <a:pt x="7085" y="548"/>
                  </a:lnTo>
                  <a:cubicBezTo>
                    <a:pt x="7085" y="238"/>
                    <a:pt x="6847" y="0"/>
                    <a:pt x="6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94" name="Google Shape;14294;p134"/>
            <p:cNvSpPr/>
            <p:nvPr/>
          </p:nvSpPr>
          <p:spPr>
            <a:xfrm>
              <a:off x="5793902" y="2928464"/>
              <a:ext cx="131553" cy="130598"/>
            </a:xfrm>
            <a:custGeom>
              <a:avLst/>
              <a:gdLst/>
              <a:ahLst/>
              <a:cxnLst/>
              <a:rect l="l" t="t" r="r" b="b"/>
              <a:pathLst>
                <a:path w="4133" h="4103" extrusionOk="0">
                  <a:moveTo>
                    <a:pt x="1870" y="757"/>
                  </a:moveTo>
                  <a:cubicBezTo>
                    <a:pt x="2227" y="757"/>
                    <a:pt x="2537" y="876"/>
                    <a:pt x="2811" y="1090"/>
                  </a:cubicBezTo>
                  <a:lnTo>
                    <a:pt x="1751" y="2150"/>
                  </a:lnTo>
                  <a:cubicBezTo>
                    <a:pt x="1679" y="2221"/>
                    <a:pt x="1679" y="2328"/>
                    <a:pt x="1751" y="2400"/>
                  </a:cubicBezTo>
                  <a:cubicBezTo>
                    <a:pt x="1775" y="2424"/>
                    <a:pt x="1822" y="2447"/>
                    <a:pt x="1870" y="2447"/>
                  </a:cubicBezTo>
                  <a:cubicBezTo>
                    <a:pt x="1918" y="2447"/>
                    <a:pt x="1953" y="2424"/>
                    <a:pt x="1989" y="2400"/>
                  </a:cubicBezTo>
                  <a:lnTo>
                    <a:pt x="2513" y="1876"/>
                  </a:lnTo>
                  <a:cubicBezTo>
                    <a:pt x="2584" y="1995"/>
                    <a:pt x="2632" y="2126"/>
                    <a:pt x="2632" y="2281"/>
                  </a:cubicBezTo>
                  <a:cubicBezTo>
                    <a:pt x="2632" y="2697"/>
                    <a:pt x="2287" y="3043"/>
                    <a:pt x="1870" y="3043"/>
                  </a:cubicBezTo>
                  <a:cubicBezTo>
                    <a:pt x="1453" y="3043"/>
                    <a:pt x="1108" y="2697"/>
                    <a:pt x="1108" y="2281"/>
                  </a:cubicBezTo>
                  <a:cubicBezTo>
                    <a:pt x="1108" y="1864"/>
                    <a:pt x="1453" y="1519"/>
                    <a:pt x="1870" y="1519"/>
                  </a:cubicBezTo>
                  <a:cubicBezTo>
                    <a:pt x="1953" y="1519"/>
                    <a:pt x="2049" y="1447"/>
                    <a:pt x="2049" y="1340"/>
                  </a:cubicBezTo>
                  <a:cubicBezTo>
                    <a:pt x="2049" y="1233"/>
                    <a:pt x="1977" y="1162"/>
                    <a:pt x="1870" y="1162"/>
                  </a:cubicBezTo>
                  <a:cubicBezTo>
                    <a:pt x="1263" y="1162"/>
                    <a:pt x="763" y="1650"/>
                    <a:pt x="763" y="2269"/>
                  </a:cubicBezTo>
                  <a:cubicBezTo>
                    <a:pt x="763" y="2876"/>
                    <a:pt x="1263" y="3364"/>
                    <a:pt x="1870" y="3364"/>
                  </a:cubicBezTo>
                  <a:cubicBezTo>
                    <a:pt x="2477" y="3364"/>
                    <a:pt x="2965" y="2876"/>
                    <a:pt x="2965" y="2269"/>
                  </a:cubicBezTo>
                  <a:cubicBezTo>
                    <a:pt x="2965" y="2031"/>
                    <a:pt x="2894" y="1804"/>
                    <a:pt x="2763" y="1614"/>
                  </a:cubicBezTo>
                  <a:lnTo>
                    <a:pt x="3049" y="1328"/>
                  </a:lnTo>
                  <a:cubicBezTo>
                    <a:pt x="3251" y="1578"/>
                    <a:pt x="3370" y="1912"/>
                    <a:pt x="3370" y="2269"/>
                  </a:cubicBezTo>
                  <a:cubicBezTo>
                    <a:pt x="3370" y="3102"/>
                    <a:pt x="2703" y="3769"/>
                    <a:pt x="1870" y="3769"/>
                  </a:cubicBezTo>
                  <a:cubicBezTo>
                    <a:pt x="1036" y="3769"/>
                    <a:pt x="370" y="3102"/>
                    <a:pt x="370" y="2269"/>
                  </a:cubicBezTo>
                  <a:cubicBezTo>
                    <a:pt x="370" y="1435"/>
                    <a:pt x="1036" y="757"/>
                    <a:pt x="1870" y="757"/>
                  </a:cubicBezTo>
                  <a:close/>
                  <a:moveTo>
                    <a:pt x="3924" y="1"/>
                  </a:moveTo>
                  <a:cubicBezTo>
                    <a:pt x="3879" y="1"/>
                    <a:pt x="3834" y="19"/>
                    <a:pt x="3799" y="54"/>
                  </a:cubicBezTo>
                  <a:lnTo>
                    <a:pt x="3537" y="328"/>
                  </a:lnTo>
                  <a:lnTo>
                    <a:pt x="3537" y="197"/>
                  </a:lnTo>
                  <a:cubicBezTo>
                    <a:pt x="3537" y="102"/>
                    <a:pt x="3453" y="19"/>
                    <a:pt x="3358" y="19"/>
                  </a:cubicBezTo>
                  <a:cubicBezTo>
                    <a:pt x="3263" y="19"/>
                    <a:pt x="3180" y="90"/>
                    <a:pt x="3180" y="197"/>
                  </a:cubicBezTo>
                  <a:lnTo>
                    <a:pt x="3180" y="685"/>
                  </a:lnTo>
                  <a:lnTo>
                    <a:pt x="3037" y="816"/>
                  </a:lnTo>
                  <a:cubicBezTo>
                    <a:pt x="2715" y="554"/>
                    <a:pt x="2310" y="388"/>
                    <a:pt x="1870" y="388"/>
                  </a:cubicBezTo>
                  <a:cubicBezTo>
                    <a:pt x="834" y="388"/>
                    <a:pt x="1" y="1221"/>
                    <a:pt x="1" y="2245"/>
                  </a:cubicBezTo>
                  <a:cubicBezTo>
                    <a:pt x="1" y="3269"/>
                    <a:pt x="834" y="4102"/>
                    <a:pt x="1870" y="4102"/>
                  </a:cubicBezTo>
                  <a:cubicBezTo>
                    <a:pt x="2894" y="4102"/>
                    <a:pt x="3727" y="3269"/>
                    <a:pt x="3727" y="2245"/>
                  </a:cubicBezTo>
                  <a:cubicBezTo>
                    <a:pt x="3727" y="1804"/>
                    <a:pt x="3561" y="1388"/>
                    <a:pt x="3299" y="1066"/>
                  </a:cubicBezTo>
                  <a:lnTo>
                    <a:pt x="3430" y="935"/>
                  </a:lnTo>
                  <a:lnTo>
                    <a:pt x="3918" y="935"/>
                  </a:lnTo>
                  <a:cubicBezTo>
                    <a:pt x="4013" y="935"/>
                    <a:pt x="4096" y="864"/>
                    <a:pt x="4096" y="757"/>
                  </a:cubicBezTo>
                  <a:cubicBezTo>
                    <a:pt x="4084" y="673"/>
                    <a:pt x="4013" y="578"/>
                    <a:pt x="3918" y="578"/>
                  </a:cubicBezTo>
                  <a:lnTo>
                    <a:pt x="3787" y="578"/>
                  </a:lnTo>
                  <a:lnTo>
                    <a:pt x="4049" y="316"/>
                  </a:lnTo>
                  <a:cubicBezTo>
                    <a:pt x="4132" y="245"/>
                    <a:pt x="4132" y="138"/>
                    <a:pt x="4049" y="54"/>
                  </a:cubicBezTo>
                  <a:cubicBezTo>
                    <a:pt x="4013" y="19"/>
                    <a:pt x="3968" y="1"/>
                    <a:pt x="39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295" name="Google Shape;14295;p134"/>
          <p:cNvGrpSpPr/>
          <p:nvPr/>
        </p:nvGrpSpPr>
        <p:grpSpPr>
          <a:xfrm>
            <a:off x="1770235" y="3880640"/>
            <a:ext cx="463912" cy="413365"/>
            <a:chOff x="1327676" y="2910480"/>
            <a:chExt cx="347934" cy="310024"/>
          </a:xfrm>
        </p:grpSpPr>
        <p:sp>
          <p:nvSpPr>
            <p:cNvPr id="14296" name="Google Shape;14296;p134"/>
            <p:cNvSpPr/>
            <p:nvPr/>
          </p:nvSpPr>
          <p:spPr>
            <a:xfrm>
              <a:off x="1367081" y="3067370"/>
              <a:ext cx="43257" cy="15565"/>
            </a:xfrm>
            <a:custGeom>
              <a:avLst/>
              <a:gdLst/>
              <a:ahLst/>
              <a:cxnLst/>
              <a:rect l="l" t="t" r="r" b="b"/>
              <a:pathLst>
                <a:path w="1359" h="48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97" name="Google Shape;14297;p134"/>
            <p:cNvSpPr/>
            <p:nvPr/>
          </p:nvSpPr>
          <p:spPr>
            <a:xfrm>
              <a:off x="1350402" y="3170436"/>
              <a:ext cx="10663" cy="48541"/>
            </a:xfrm>
            <a:custGeom>
              <a:avLst/>
              <a:gdLst/>
              <a:ahLst/>
              <a:cxnLst/>
              <a:rect l="l" t="t" r="r" b="b"/>
              <a:pathLst>
                <a:path w="335" h="1525" extrusionOk="0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98" name="Google Shape;14298;p134"/>
            <p:cNvSpPr/>
            <p:nvPr/>
          </p:nvSpPr>
          <p:spPr>
            <a:xfrm>
              <a:off x="1327676" y="3040187"/>
              <a:ext cx="201643" cy="180317"/>
            </a:xfrm>
            <a:custGeom>
              <a:avLst/>
              <a:gdLst/>
              <a:ahLst/>
              <a:cxnLst/>
              <a:rect l="l" t="t" r="r" b="b"/>
              <a:pathLst>
                <a:path w="6335" h="5665" extrusionOk="0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99" name="Google Shape;14299;p134"/>
            <p:cNvSpPr/>
            <p:nvPr/>
          </p:nvSpPr>
          <p:spPr>
            <a:xfrm>
              <a:off x="1470179" y="2910480"/>
              <a:ext cx="205431" cy="173601"/>
            </a:xfrm>
            <a:custGeom>
              <a:avLst/>
              <a:gdLst/>
              <a:ahLst/>
              <a:cxnLst/>
              <a:rect l="l" t="t" r="r" b="b"/>
              <a:pathLst>
                <a:path w="6454" h="5454" extrusionOk="0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00" name="Google Shape;14300;p134"/>
            <p:cNvSpPr/>
            <p:nvPr/>
          </p:nvSpPr>
          <p:spPr>
            <a:xfrm>
              <a:off x="1497075" y="2942692"/>
              <a:ext cx="152370" cy="96668"/>
            </a:xfrm>
            <a:custGeom>
              <a:avLst/>
              <a:gdLst/>
              <a:ahLst/>
              <a:cxnLst/>
              <a:rect l="l" t="t" r="r" b="b"/>
              <a:pathLst>
                <a:path w="4787" h="3037" extrusionOk="0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301" name="Google Shape;14301;p134"/>
          <p:cNvSpPr/>
          <p:nvPr/>
        </p:nvSpPr>
        <p:spPr>
          <a:xfrm>
            <a:off x="3714624" y="4260096"/>
            <a:ext cx="14217" cy="42992"/>
          </a:xfrm>
          <a:custGeom>
            <a:avLst/>
            <a:gdLst/>
            <a:ahLst/>
            <a:cxnLst/>
            <a:rect l="l" t="t" r="r" b="b"/>
            <a:pathLst>
              <a:path w="335" h="1013" extrusionOk="0">
                <a:moveTo>
                  <a:pt x="167" y="1"/>
                </a:moveTo>
                <a:cubicBezTo>
                  <a:pt x="72" y="1"/>
                  <a:pt x="1" y="84"/>
                  <a:pt x="1" y="167"/>
                </a:cubicBezTo>
                <a:lnTo>
                  <a:pt x="1" y="858"/>
                </a:lnTo>
                <a:cubicBezTo>
                  <a:pt x="1" y="941"/>
                  <a:pt x="72" y="1013"/>
                  <a:pt x="167" y="1013"/>
                </a:cubicBezTo>
                <a:cubicBezTo>
                  <a:pt x="251" y="1013"/>
                  <a:pt x="334" y="941"/>
                  <a:pt x="334" y="858"/>
                </a:cubicBezTo>
                <a:lnTo>
                  <a:pt x="334" y="167"/>
                </a:lnTo>
                <a:cubicBezTo>
                  <a:pt x="334" y="60"/>
                  <a:pt x="251" y="1"/>
                  <a:pt x="16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302" name="Google Shape;14302;p134"/>
          <p:cNvGrpSpPr/>
          <p:nvPr/>
        </p:nvGrpSpPr>
        <p:grpSpPr>
          <a:xfrm>
            <a:off x="3671202" y="3826086"/>
            <a:ext cx="510437" cy="478135"/>
            <a:chOff x="2753373" y="2902523"/>
            <a:chExt cx="347552" cy="325557"/>
          </a:xfrm>
        </p:grpSpPr>
        <p:sp>
          <p:nvSpPr>
            <p:cNvPr id="14303" name="Google Shape;14303;p134"/>
            <p:cNvSpPr/>
            <p:nvPr/>
          </p:nvSpPr>
          <p:spPr>
            <a:xfrm>
              <a:off x="2807962" y="3018575"/>
              <a:ext cx="86418" cy="29506"/>
            </a:xfrm>
            <a:custGeom>
              <a:avLst/>
              <a:gdLst/>
              <a:ahLst/>
              <a:cxnLst/>
              <a:rect l="l" t="t" r="r" b="b"/>
              <a:pathLst>
                <a:path w="2715" h="927" extrusionOk="0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04" name="Google Shape;14304;p134"/>
            <p:cNvSpPr/>
            <p:nvPr/>
          </p:nvSpPr>
          <p:spPr>
            <a:xfrm>
              <a:off x="2753373" y="2973376"/>
              <a:ext cx="195213" cy="254704"/>
            </a:xfrm>
            <a:custGeom>
              <a:avLst/>
              <a:gdLst/>
              <a:ahLst/>
              <a:cxnLst/>
              <a:rect l="l" t="t" r="r" b="b"/>
              <a:pathLst>
                <a:path w="6133" h="8002" extrusionOk="0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05" name="Google Shape;14305;p134"/>
            <p:cNvSpPr/>
            <p:nvPr/>
          </p:nvSpPr>
          <p:spPr>
            <a:xfrm>
              <a:off x="2905361" y="3195072"/>
              <a:ext cx="10631" cy="32244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06" name="Google Shape;14306;p134"/>
            <p:cNvSpPr/>
            <p:nvPr/>
          </p:nvSpPr>
          <p:spPr>
            <a:xfrm>
              <a:off x="2939069" y="2934735"/>
              <a:ext cx="161856" cy="169049"/>
            </a:xfrm>
            <a:custGeom>
              <a:avLst/>
              <a:gdLst/>
              <a:ahLst/>
              <a:cxnLst/>
              <a:rect l="l" t="t" r="r" b="b"/>
              <a:pathLst>
                <a:path w="5085" h="5311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07" name="Google Shape;14307;p134"/>
            <p:cNvSpPr/>
            <p:nvPr/>
          </p:nvSpPr>
          <p:spPr>
            <a:xfrm>
              <a:off x="3002379" y="2902523"/>
              <a:ext cx="32244" cy="96668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08" name="Google Shape;14308;p134"/>
            <p:cNvSpPr/>
            <p:nvPr/>
          </p:nvSpPr>
          <p:spPr>
            <a:xfrm>
              <a:off x="3003143" y="3005206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309" name="Google Shape;14309;p134"/>
          <p:cNvGrpSpPr/>
          <p:nvPr/>
        </p:nvGrpSpPr>
        <p:grpSpPr>
          <a:xfrm>
            <a:off x="1132022" y="3871008"/>
            <a:ext cx="475540" cy="447233"/>
            <a:chOff x="849016" y="2903255"/>
            <a:chExt cx="356655" cy="335425"/>
          </a:xfrm>
        </p:grpSpPr>
        <p:sp>
          <p:nvSpPr>
            <p:cNvPr id="14310" name="Google Shape;14310;p134"/>
            <p:cNvSpPr/>
            <p:nvPr/>
          </p:nvSpPr>
          <p:spPr>
            <a:xfrm>
              <a:off x="849016" y="2903255"/>
              <a:ext cx="356655" cy="335425"/>
            </a:xfrm>
            <a:custGeom>
              <a:avLst/>
              <a:gdLst/>
              <a:ahLst/>
              <a:cxnLst/>
              <a:rect l="l" t="t" r="r" b="b"/>
              <a:pathLst>
                <a:path w="11205" h="10538" extrusionOk="0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11" name="Google Shape;14311;p134"/>
            <p:cNvSpPr/>
            <p:nvPr/>
          </p:nvSpPr>
          <p:spPr>
            <a:xfrm>
              <a:off x="1137046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12" name="Google Shape;14312;p134"/>
            <p:cNvSpPr/>
            <p:nvPr/>
          </p:nvSpPr>
          <p:spPr>
            <a:xfrm>
              <a:off x="1080579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13" name="Google Shape;14313;p134"/>
            <p:cNvSpPr/>
            <p:nvPr/>
          </p:nvSpPr>
          <p:spPr>
            <a:xfrm>
              <a:off x="879350" y="2949122"/>
              <a:ext cx="187988" cy="10631"/>
            </a:xfrm>
            <a:custGeom>
              <a:avLst/>
              <a:gdLst/>
              <a:ahLst/>
              <a:cxnLst/>
              <a:rect l="l" t="t" r="r" b="b"/>
              <a:pathLst>
                <a:path w="5906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14" name="Google Shape;14314;p134"/>
            <p:cNvSpPr/>
            <p:nvPr/>
          </p:nvSpPr>
          <p:spPr>
            <a:xfrm>
              <a:off x="1137046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15" name="Google Shape;14315;p134"/>
            <p:cNvSpPr/>
            <p:nvPr/>
          </p:nvSpPr>
          <p:spPr>
            <a:xfrm>
              <a:off x="1080579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16" name="Google Shape;14316;p134"/>
            <p:cNvSpPr/>
            <p:nvPr/>
          </p:nvSpPr>
          <p:spPr>
            <a:xfrm>
              <a:off x="879350" y="3066988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17" name="Google Shape;14317;p134"/>
            <p:cNvSpPr/>
            <p:nvPr/>
          </p:nvSpPr>
          <p:spPr>
            <a:xfrm>
              <a:off x="1137046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18" name="Google Shape;14318;p134"/>
            <p:cNvSpPr/>
            <p:nvPr/>
          </p:nvSpPr>
          <p:spPr>
            <a:xfrm>
              <a:off x="1080579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19" name="Google Shape;14319;p134"/>
            <p:cNvSpPr/>
            <p:nvPr/>
          </p:nvSpPr>
          <p:spPr>
            <a:xfrm>
              <a:off x="879350" y="3184473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20" name="Google Shape;14320;p134"/>
            <p:cNvSpPr/>
            <p:nvPr/>
          </p:nvSpPr>
          <p:spPr>
            <a:xfrm>
              <a:off x="879350" y="3083285"/>
              <a:ext cx="25432" cy="10631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321" name="Google Shape;14321;p134"/>
          <p:cNvGrpSpPr/>
          <p:nvPr/>
        </p:nvGrpSpPr>
        <p:grpSpPr>
          <a:xfrm>
            <a:off x="5614578" y="3902369"/>
            <a:ext cx="373429" cy="367360"/>
            <a:chOff x="4210933" y="2926777"/>
            <a:chExt cx="280072" cy="275520"/>
          </a:xfrm>
        </p:grpSpPr>
        <p:sp>
          <p:nvSpPr>
            <p:cNvPr id="14322" name="Google Shape;14322;p134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23" name="Google Shape;14323;p134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24" name="Google Shape;14324;p134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25" name="Google Shape;14325;p134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26" name="Google Shape;14326;p134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27" name="Google Shape;14327;p134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28" name="Google Shape;14328;p134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29" name="Google Shape;14329;p134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30" name="Google Shape;14330;p134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31" name="Google Shape;14331;p134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32" name="Google Shape;14332;p134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33" name="Google Shape;14333;p134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34" name="Google Shape;14334;p134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335" name="Google Shape;14335;p134"/>
          <p:cNvGrpSpPr/>
          <p:nvPr/>
        </p:nvGrpSpPr>
        <p:grpSpPr>
          <a:xfrm>
            <a:off x="6222955" y="3887177"/>
            <a:ext cx="427031" cy="424527"/>
            <a:chOff x="4667216" y="2915382"/>
            <a:chExt cx="320273" cy="318395"/>
          </a:xfrm>
        </p:grpSpPr>
        <p:sp>
          <p:nvSpPr>
            <p:cNvPr id="14336" name="Google Shape;14336;p134"/>
            <p:cNvSpPr/>
            <p:nvPr/>
          </p:nvSpPr>
          <p:spPr>
            <a:xfrm>
              <a:off x="4686154" y="2938140"/>
              <a:ext cx="166789" cy="163734"/>
            </a:xfrm>
            <a:custGeom>
              <a:avLst/>
              <a:gdLst/>
              <a:ahLst/>
              <a:cxnLst/>
              <a:rect l="l" t="t" r="r" b="b"/>
              <a:pathLst>
                <a:path w="5240" h="5144" extrusionOk="0">
                  <a:moveTo>
                    <a:pt x="2668" y="0"/>
                  </a:moveTo>
                  <a:cubicBezTo>
                    <a:pt x="2013" y="0"/>
                    <a:pt x="1358" y="250"/>
                    <a:pt x="858" y="750"/>
                  </a:cubicBezTo>
                  <a:cubicBezTo>
                    <a:pt x="620" y="989"/>
                    <a:pt x="429" y="1286"/>
                    <a:pt x="298" y="1608"/>
                  </a:cubicBezTo>
                  <a:cubicBezTo>
                    <a:pt x="263" y="1679"/>
                    <a:pt x="298" y="1762"/>
                    <a:pt x="370" y="1798"/>
                  </a:cubicBezTo>
                  <a:cubicBezTo>
                    <a:pt x="388" y="1804"/>
                    <a:pt x="407" y="1807"/>
                    <a:pt x="426" y="1807"/>
                  </a:cubicBezTo>
                  <a:cubicBezTo>
                    <a:pt x="484" y="1807"/>
                    <a:pt x="542" y="1780"/>
                    <a:pt x="560" y="1727"/>
                  </a:cubicBezTo>
                  <a:cubicBezTo>
                    <a:pt x="679" y="1441"/>
                    <a:pt x="846" y="1191"/>
                    <a:pt x="1060" y="977"/>
                  </a:cubicBezTo>
                  <a:cubicBezTo>
                    <a:pt x="1495" y="536"/>
                    <a:pt x="2075" y="316"/>
                    <a:pt x="2656" y="316"/>
                  </a:cubicBezTo>
                  <a:cubicBezTo>
                    <a:pt x="3236" y="316"/>
                    <a:pt x="3817" y="536"/>
                    <a:pt x="4251" y="977"/>
                  </a:cubicBezTo>
                  <a:cubicBezTo>
                    <a:pt x="4692" y="1405"/>
                    <a:pt x="4930" y="1977"/>
                    <a:pt x="4930" y="2584"/>
                  </a:cubicBezTo>
                  <a:cubicBezTo>
                    <a:pt x="4930" y="3191"/>
                    <a:pt x="4692" y="3763"/>
                    <a:pt x="4251" y="4191"/>
                  </a:cubicBezTo>
                  <a:cubicBezTo>
                    <a:pt x="3823" y="4620"/>
                    <a:pt x="3263" y="4858"/>
                    <a:pt x="2644" y="4858"/>
                  </a:cubicBezTo>
                  <a:cubicBezTo>
                    <a:pt x="2037" y="4858"/>
                    <a:pt x="1477" y="4620"/>
                    <a:pt x="1037" y="4191"/>
                  </a:cubicBezTo>
                  <a:cubicBezTo>
                    <a:pt x="536" y="3679"/>
                    <a:pt x="298" y="2989"/>
                    <a:pt x="405" y="2274"/>
                  </a:cubicBezTo>
                  <a:cubicBezTo>
                    <a:pt x="417" y="2191"/>
                    <a:pt x="358" y="2120"/>
                    <a:pt x="286" y="2108"/>
                  </a:cubicBezTo>
                  <a:cubicBezTo>
                    <a:pt x="279" y="2107"/>
                    <a:pt x="272" y="2106"/>
                    <a:pt x="265" y="2106"/>
                  </a:cubicBezTo>
                  <a:cubicBezTo>
                    <a:pt x="191" y="2106"/>
                    <a:pt x="131" y="2162"/>
                    <a:pt x="120" y="2227"/>
                  </a:cubicBezTo>
                  <a:cubicBezTo>
                    <a:pt x="1" y="3024"/>
                    <a:pt x="263" y="3822"/>
                    <a:pt x="846" y="4394"/>
                  </a:cubicBezTo>
                  <a:cubicBezTo>
                    <a:pt x="1334" y="4894"/>
                    <a:pt x="1977" y="5144"/>
                    <a:pt x="2668" y="5144"/>
                  </a:cubicBezTo>
                  <a:cubicBezTo>
                    <a:pt x="3346" y="5144"/>
                    <a:pt x="3989" y="4870"/>
                    <a:pt x="4477" y="4394"/>
                  </a:cubicBezTo>
                  <a:cubicBezTo>
                    <a:pt x="4966" y="3906"/>
                    <a:pt x="5228" y="3263"/>
                    <a:pt x="5228" y="2584"/>
                  </a:cubicBezTo>
                  <a:cubicBezTo>
                    <a:pt x="5239" y="1870"/>
                    <a:pt x="4966" y="1227"/>
                    <a:pt x="4477" y="750"/>
                  </a:cubicBezTo>
                  <a:cubicBezTo>
                    <a:pt x="3977" y="250"/>
                    <a:pt x="3323" y="0"/>
                    <a:pt x="2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37" name="Google Shape;14337;p134"/>
            <p:cNvSpPr/>
            <p:nvPr/>
          </p:nvSpPr>
          <p:spPr>
            <a:xfrm>
              <a:off x="4667216" y="2915382"/>
              <a:ext cx="320273" cy="318395"/>
            </a:xfrm>
            <a:custGeom>
              <a:avLst/>
              <a:gdLst/>
              <a:ahLst/>
              <a:cxnLst/>
              <a:rect l="l" t="t" r="r" b="b"/>
              <a:pathLst>
                <a:path w="10062" h="10003" extrusionOk="0">
                  <a:moveTo>
                    <a:pt x="5668" y="5502"/>
                  </a:moveTo>
                  <a:lnTo>
                    <a:pt x="5977" y="5811"/>
                  </a:lnTo>
                  <a:lnTo>
                    <a:pt x="5799" y="5990"/>
                  </a:lnTo>
                  <a:lnTo>
                    <a:pt x="5489" y="5680"/>
                  </a:lnTo>
                  <a:lnTo>
                    <a:pt x="5584" y="5585"/>
                  </a:lnTo>
                  <a:lnTo>
                    <a:pt x="5668" y="5502"/>
                  </a:lnTo>
                  <a:close/>
                  <a:moveTo>
                    <a:pt x="8347" y="7597"/>
                  </a:moveTo>
                  <a:lnTo>
                    <a:pt x="8501" y="7752"/>
                  </a:lnTo>
                  <a:lnTo>
                    <a:pt x="7739" y="8502"/>
                  </a:lnTo>
                  <a:lnTo>
                    <a:pt x="7585" y="8359"/>
                  </a:lnTo>
                  <a:lnTo>
                    <a:pt x="8347" y="7597"/>
                  </a:lnTo>
                  <a:close/>
                  <a:moveTo>
                    <a:pt x="8704" y="7954"/>
                  </a:moveTo>
                  <a:lnTo>
                    <a:pt x="8894" y="8157"/>
                  </a:lnTo>
                  <a:lnTo>
                    <a:pt x="8132" y="8907"/>
                  </a:lnTo>
                  <a:lnTo>
                    <a:pt x="7989" y="8764"/>
                  </a:lnTo>
                  <a:lnTo>
                    <a:pt x="7942" y="8716"/>
                  </a:lnTo>
                  <a:lnTo>
                    <a:pt x="8704" y="7954"/>
                  </a:lnTo>
                  <a:close/>
                  <a:moveTo>
                    <a:pt x="9097" y="8359"/>
                  </a:moveTo>
                  <a:lnTo>
                    <a:pt x="9621" y="8895"/>
                  </a:lnTo>
                  <a:cubicBezTo>
                    <a:pt x="9728" y="8966"/>
                    <a:pt x="9728" y="9121"/>
                    <a:pt x="9644" y="9228"/>
                  </a:cubicBezTo>
                  <a:lnTo>
                    <a:pt x="9216" y="9657"/>
                  </a:lnTo>
                  <a:cubicBezTo>
                    <a:pt x="9168" y="9699"/>
                    <a:pt x="9109" y="9719"/>
                    <a:pt x="9048" y="9719"/>
                  </a:cubicBezTo>
                  <a:cubicBezTo>
                    <a:pt x="8987" y="9719"/>
                    <a:pt x="8924" y="9699"/>
                    <a:pt x="8871" y="9657"/>
                  </a:cubicBezTo>
                  <a:lnTo>
                    <a:pt x="8335" y="9121"/>
                  </a:lnTo>
                  <a:lnTo>
                    <a:pt x="9097" y="8359"/>
                  </a:lnTo>
                  <a:close/>
                  <a:moveTo>
                    <a:pt x="3282" y="1"/>
                  </a:moveTo>
                  <a:cubicBezTo>
                    <a:pt x="2441" y="1"/>
                    <a:pt x="1602" y="322"/>
                    <a:pt x="965" y="965"/>
                  </a:cubicBezTo>
                  <a:cubicBezTo>
                    <a:pt x="334" y="1584"/>
                    <a:pt x="0" y="2406"/>
                    <a:pt x="0" y="3287"/>
                  </a:cubicBezTo>
                  <a:cubicBezTo>
                    <a:pt x="0" y="4156"/>
                    <a:pt x="334" y="4978"/>
                    <a:pt x="965" y="5609"/>
                  </a:cubicBezTo>
                  <a:cubicBezTo>
                    <a:pt x="1608" y="6240"/>
                    <a:pt x="2441" y="6573"/>
                    <a:pt x="3286" y="6573"/>
                  </a:cubicBezTo>
                  <a:cubicBezTo>
                    <a:pt x="3989" y="6573"/>
                    <a:pt x="4703" y="6347"/>
                    <a:pt x="5275" y="5883"/>
                  </a:cubicBezTo>
                  <a:lnTo>
                    <a:pt x="5608" y="6216"/>
                  </a:lnTo>
                  <a:cubicBezTo>
                    <a:pt x="5477" y="6418"/>
                    <a:pt x="5501" y="6692"/>
                    <a:pt x="5680" y="6871"/>
                  </a:cubicBezTo>
                  <a:lnTo>
                    <a:pt x="6370" y="7561"/>
                  </a:lnTo>
                  <a:cubicBezTo>
                    <a:pt x="6400" y="7585"/>
                    <a:pt x="6436" y="7597"/>
                    <a:pt x="6471" y="7597"/>
                  </a:cubicBezTo>
                  <a:cubicBezTo>
                    <a:pt x="6507" y="7597"/>
                    <a:pt x="6543" y="7585"/>
                    <a:pt x="6573" y="7561"/>
                  </a:cubicBezTo>
                  <a:cubicBezTo>
                    <a:pt x="6632" y="7502"/>
                    <a:pt x="6632" y="7407"/>
                    <a:pt x="6573" y="7347"/>
                  </a:cubicBezTo>
                  <a:lnTo>
                    <a:pt x="5894" y="6668"/>
                  </a:lnTo>
                  <a:cubicBezTo>
                    <a:pt x="5799" y="6573"/>
                    <a:pt x="5799" y="6418"/>
                    <a:pt x="5894" y="6323"/>
                  </a:cubicBezTo>
                  <a:lnTo>
                    <a:pt x="6323" y="5895"/>
                  </a:lnTo>
                  <a:cubicBezTo>
                    <a:pt x="6370" y="5847"/>
                    <a:pt x="6430" y="5811"/>
                    <a:pt x="6489" y="5811"/>
                  </a:cubicBezTo>
                  <a:cubicBezTo>
                    <a:pt x="6549" y="5811"/>
                    <a:pt x="6608" y="5847"/>
                    <a:pt x="6644" y="5895"/>
                  </a:cubicBezTo>
                  <a:lnTo>
                    <a:pt x="8156" y="7395"/>
                  </a:lnTo>
                  <a:lnTo>
                    <a:pt x="7394" y="8157"/>
                  </a:lnTo>
                  <a:lnTo>
                    <a:pt x="6966" y="7716"/>
                  </a:lnTo>
                  <a:cubicBezTo>
                    <a:pt x="6936" y="7686"/>
                    <a:pt x="6897" y="7672"/>
                    <a:pt x="6858" y="7672"/>
                  </a:cubicBezTo>
                  <a:cubicBezTo>
                    <a:pt x="6820" y="7672"/>
                    <a:pt x="6781" y="7686"/>
                    <a:pt x="6751" y="7716"/>
                  </a:cubicBezTo>
                  <a:cubicBezTo>
                    <a:pt x="6692" y="7776"/>
                    <a:pt x="6692" y="7871"/>
                    <a:pt x="6751" y="7930"/>
                  </a:cubicBezTo>
                  <a:lnTo>
                    <a:pt x="8668" y="9847"/>
                  </a:lnTo>
                  <a:cubicBezTo>
                    <a:pt x="8775" y="9955"/>
                    <a:pt x="8906" y="10002"/>
                    <a:pt x="9049" y="10002"/>
                  </a:cubicBezTo>
                  <a:cubicBezTo>
                    <a:pt x="9180" y="10002"/>
                    <a:pt x="9311" y="9955"/>
                    <a:pt x="9418" y="9847"/>
                  </a:cubicBezTo>
                  <a:lnTo>
                    <a:pt x="9847" y="9419"/>
                  </a:lnTo>
                  <a:cubicBezTo>
                    <a:pt x="10061" y="9228"/>
                    <a:pt x="10061" y="8883"/>
                    <a:pt x="9847" y="8669"/>
                  </a:cubicBezTo>
                  <a:lnTo>
                    <a:pt x="6858" y="5680"/>
                  </a:lnTo>
                  <a:cubicBezTo>
                    <a:pt x="6751" y="5573"/>
                    <a:pt x="6620" y="5525"/>
                    <a:pt x="6489" y="5525"/>
                  </a:cubicBezTo>
                  <a:cubicBezTo>
                    <a:pt x="6382" y="5525"/>
                    <a:pt x="6299" y="5561"/>
                    <a:pt x="6204" y="5609"/>
                  </a:cubicBezTo>
                  <a:lnTo>
                    <a:pt x="5870" y="5275"/>
                  </a:lnTo>
                  <a:cubicBezTo>
                    <a:pt x="6144" y="4930"/>
                    <a:pt x="6334" y="4537"/>
                    <a:pt x="6454" y="4097"/>
                  </a:cubicBezTo>
                  <a:cubicBezTo>
                    <a:pt x="6465" y="4025"/>
                    <a:pt x="6430" y="3942"/>
                    <a:pt x="6346" y="3918"/>
                  </a:cubicBezTo>
                  <a:cubicBezTo>
                    <a:pt x="6339" y="3917"/>
                    <a:pt x="6332" y="3916"/>
                    <a:pt x="6324" y="3916"/>
                  </a:cubicBezTo>
                  <a:cubicBezTo>
                    <a:pt x="6258" y="3916"/>
                    <a:pt x="6189" y="3961"/>
                    <a:pt x="6168" y="4025"/>
                  </a:cubicBezTo>
                  <a:cubicBezTo>
                    <a:pt x="6037" y="4537"/>
                    <a:pt x="5775" y="5013"/>
                    <a:pt x="5394" y="5383"/>
                  </a:cubicBezTo>
                  <a:cubicBezTo>
                    <a:pt x="4816" y="5960"/>
                    <a:pt x="4051" y="6249"/>
                    <a:pt x="3285" y="6249"/>
                  </a:cubicBezTo>
                  <a:cubicBezTo>
                    <a:pt x="2519" y="6249"/>
                    <a:pt x="1751" y="5960"/>
                    <a:pt x="1167" y="5383"/>
                  </a:cubicBezTo>
                  <a:cubicBezTo>
                    <a:pt x="608" y="4823"/>
                    <a:pt x="298" y="4073"/>
                    <a:pt x="298" y="3263"/>
                  </a:cubicBezTo>
                  <a:cubicBezTo>
                    <a:pt x="298" y="2466"/>
                    <a:pt x="608" y="1715"/>
                    <a:pt x="1167" y="1156"/>
                  </a:cubicBezTo>
                  <a:cubicBezTo>
                    <a:pt x="1751" y="572"/>
                    <a:pt x="2519" y="281"/>
                    <a:pt x="3285" y="281"/>
                  </a:cubicBezTo>
                  <a:cubicBezTo>
                    <a:pt x="4051" y="281"/>
                    <a:pt x="4816" y="572"/>
                    <a:pt x="5394" y="1156"/>
                  </a:cubicBezTo>
                  <a:cubicBezTo>
                    <a:pt x="6013" y="1763"/>
                    <a:pt x="6323" y="2608"/>
                    <a:pt x="6263" y="3478"/>
                  </a:cubicBezTo>
                  <a:cubicBezTo>
                    <a:pt x="6263" y="3549"/>
                    <a:pt x="6323" y="3620"/>
                    <a:pt x="6394" y="3644"/>
                  </a:cubicBezTo>
                  <a:cubicBezTo>
                    <a:pt x="6465" y="3644"/>
                    <a:pt x="6549" y="3585"/>
                    <a:pt x="6561" y="3501"/>
                  </a:cubicBezTo>
                  <a:cubicBezTo>
                    <a:pt x="6620" y="2549"/>
                    <a:pt x="6275" y="1632"/>
                    <a:pt x="5608" y="965"/>
                  </a:cubicBezTo>
                  <a:cubicBezTo>
                    <a:pt x="4965" y="322"/>
                    <a:pt x="4123" y="1"/>
                    <a:pt x="32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38" name="Google Shape;14338;p134"/>
            <p:cNvSpPr/>
            <p:nvPr/>
          </p:nvSpPr>
          <p:spPr>
            <a:xfrm>
              <a:off x="4733899" y="2960772"/>
              <a:ext cx="75469" cy="86546"/>
            </a:xfrm>
            <a:custGeom>
              <a:avLst/>
              <a:gdLst/>
              <a:ahLst/>
              <a:cxnLst/>
              <a:rect l="l" t="t" r="r" b="b"/>
              <a:pathLst>
                <a:path w="2371" h="2719" extrusionOk="0">
                  <a:moveTo>
                    <a:pt x="1218" y="276"/>
                  </a:moveTo>
                  <a:cubicBezTo>
                    <a:pt x="1233" y="276"/>
                    <a:pt x="1248" y="277"/>
                    <a:pt x="1263" y="278"/>
                  </a:cubicBezTo>
                  <a:cubicBezTo>
                    <a:pt x="1703" y="313"/>
                    <a:pt x="2061" y="647"/>
                    <a:pt x="2084" y="1099"/>
                  </a:cubicBezTo>
                  <a:cubicBezTo>
                    <a:pt x="2073" y="1456"/>
                    <a:pt x="1858" y="1802"/>
                    <a:pt x="1537" y="1944"/>
                  </a:cubicBezTo>
                  <a:cubicBezTo>
                    <a:pt x="1430" y="1992"/>
                    <a:pt x="1370" y="2099"/>
                    <a:pt x="1370" y="2218"/>
                  </a:cubicBezTo>
                  <a:cubicBezTo>
                    <a:pt x="1370" y="2313"/>
                    <a:pt x="1275" y="2409"/>
                    <a:pt x="1180" y="2409"/>
                  </a:cubicBezTo>
                  <a:cubicBezTo>
                    <a:pt x="1072" y="2409"/>
                    <a:pt x="989" y="2313"/>
                    <a:pt x="989" y="2218"/>
                  </a:cubicBezTo>
                  <a:cubicBezTo>
                    <a:pt x="989" y="1944"/>
                    <a:pt x="1132" y="1694"/>
                    <a:pt x="1382" y="1587"/>
                  </a:cubicBezTo>
                  <a:cubicBezTo>
                    <a:pt x="1561" y="1504"/>
                    <a:pt x="1680" y="1325"/>
                    <a:pt x="1668" y="1111"/>
                  </a:cubicBezTo>
                  <a:cubicBezTo>
                    <a:pt x="1656" y="873"/>
                    <a:pt x="1465" y="682"/>
                    <a:pt x="1227" y="670"/>
                  </a:cubicBezTo>
                  <a:lnTo>
                    <a:pt x="1191" y="670"/>
                  </a:lnTo>
                  <a:cubicBezTo>
                    <a:pt x="1072" y="670"/>
                    <a:pt x="953" y="706"/>
                    <a:pt x="870" y="801"/>
                  </a:cubicBezTo>
                  <a:cubicBezTo>
                    <a:pt x="763" y="885"/>
                    <a:pt x="715" y="1028"/>
                    <a:pt x="715" y="1159"/>
                  </a:cubicBezTo>
                  <a:cubicBezTo>
                    <a:pt x="715" y="1266"/>
                    <a:pt x="632" y="1349"/>
                    <a:pt x="525" y="1349"/>
                  </a:cubicBezTo>
                  <a:cubicBezTo>
                    <a:pt x="418" y="1349"/>
                    <a:pt x="334" y="1266"/>
                    <a:pt x="334" y="1159"/>
                  </a:cubicBezTo>
                  <a:cubicBezTo>
                    <a:pt x="334" y="920"/>
                    <a:pt x="429" y="682"/>
                    <a:pt x="608" y="516"/>
                  </a:cubicBezTo>
                  <a:cubicBezTo>
                    <a:pt x="775" y="359"/>
                    <a:pt x="995" y="276"/>
                    <a:pt x="1218" y="276"/>
                  </a:cubicBezTo>
                  <a:close/>
                  <a:moveTo>
                    <a:pt x="1163" y="0"/>
                  </a:moveTo>
                  <a:cubicBezTo>
                    <a:pt x="872" y="0"/>
                    <a:pt x="586" y="108"/>
                    <a:pt x="370" y="313"/>
                  </a:cubicBezTo>
                  <a:cubicBezTo>
                    <a:pt x="132" y="539"/>
                    <a:pt x="1" y="849"/>
                    <a:pt x="1" y="1159"/>
                  </a:cubicBezTo>
                  <a:cubicBezTo>
                    <a:pt x="1" y="1432"/>
                    <a:pt x="227" y="1647"/>
                    <a:pt x="489" y="1647"/>
                  </a:cubicBezTo>
                  <a:cubicBezTo>
                    <a:pt x="763" y="1647"/>
                    <a:pt x="989" y="1432"/>
                    <a:pt x="989" y="1159"/>
                  </a:cubicBezTo>
                  <a:cubicBezTo>
                    <a:pt x="989" y="1099"/>
                    <a:pt x="1001" y="1051"/>
                    <a:pt x="1049" y="1028"/>
                  </a:cubicBezTo>
                  <a:cubicBezTo>
                    <a:pt x="1078" y="998"/>
                    <a:pt x="1115" y="977"/>
                    <a:pt x="1161" y="977"/>
                  </a:cubicBezTo>
                  <a:cubicBezTo>
                    <a:pt x="1171" y="977"/>
                    <a:pt x="1181" y="978"/>
                    <a:pt x="1191" y="980"/>
                  </a:cubicBezTo>
                  <a:cubicBezTo>
                    <a:pt x="1287" y="980"/>
                    <a:pt x="1358" y="1075"/>
                    <a:pt x="1370" y="1159"/>
                  </a:cubicBezTo>
                  <a:cubicBezTo>
                    <a:pt x="1370" y="1230"/>
                    <a:pt x="1322" y="1313"/>
                    <a:pt x="1263" y="1337"/>
                  </a:cubicBezTo>
                  <a:cubicBezTo>
                    <a:pt x="930" y="1504"/>
                    <a:pt x="703" y="1849"/>
                    <a:pt x="703" y="2230"/>
                  </a:cubicBezTo>
                  <a:cubicBezTo>
                    <a:pt x="703" y="2504"/>
                    <a:pt x="930" y="2718"/>
                    <a:pt x="1191" y="2718"/>
                  </a:cubicBezTo>
                  <a:cubicBezTo>
                    <a:pt x="1465" y="2718"/>
                    <a:pt x="1680" y="2504"/>
                    <a:pt x="1680" y="2230"/>
                  </a:cubicBezTo>
                  <a:lnTo>
                    <a:pt x="1680" y="2218"/>
                  </a:lnTo>
                  <a:cubicBezTo>
                    <a:pt x="2096" y="2004"/>
                    <a:pt x="2370" y="1563"/>
                    <a:pt x="2334" y="1087"/>
                  </a:cubicBezTo>
                  <a:cubicBezTo>
                    <a:pt x="2311" y="504"/>
                    <a:pt x="1834" y="27"/>
                    <a:pt x="1251" y="4"/>
                  </a:cubicBezTo>
                  <a:cubicBezTo>
                    <a:pt x="1222" y="1"/>
                    <a:pt x="1192" y="0"/>
                    <a:pt x="11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39" name="Google Shape;14339;p134"/>
            <p:cNvSpPr/>
            <p:nvPr/>
          </p:nvSpPr>
          <p:spPr>
            <a:xfrm>
              <a:off x="4755894" y="3048431"/>
              <a:ext cx="31098" cy="32244"/>
            </a:xfrm>
            <a:custGeom>
              <a:avLst/>
              <a:gdLst/>
              <a:ahLst/>
              <a:cxnLst/>
              <a:rect l="l" t="t" r="r" b="b"/>
              <a:pathLst>
                <a:path w="977" h="1013" extrusionOk="0">
                  <a:moveTo>
                    <a:pt x="489" y="298"/>
                  </a:moveTo>
                  <a:cubicBezTo>
                    <a:pt x="596" y="298"/>
                    <a:pt x="679" y="381"/>
                    <a:pt x="679" y="488"/>
                  </a:cubicBezTo>
                  <a:lnTo>
                    <a:pt x="679" y="500"/>
                  </a:lnTo>
                  <a:cubicBezTo>
                    <a:pt x="679" y="607"/>
                    <a:pt x="596" y="702"/>
                    <a:pt x="489" y="702"/>
                  </a:cubicBezTo>
                  <a:cubicBezTo>
                    <a:pt x="381" y="702"/>
                    <a:pt x="298" y="607"/>
                    <a:pt x="298" y="500"/>
                  </a:cubicBezTo>
                  <a:lnTo>
                    <a:pt x="298" y="488"/>
                  </a:lnTo>
                  <a:cubicBezTo>
                    <a:pt x="298" y="381"/>
                    <a:pt x="381" y="298"/>
                    <a:pt x="489" y="298"/>
                  </a:cubicBezTo>
                  <a:close/>
                  <a:moveTo>
                    <a:pt x="489" y="0"/>
                  </a:moveTo>
                  <a:cubicBezTo>
                    <a:pt x="215" y="0"/>
                    <a:pt x="0" y="226"/>
                    <a:pt x="0" y="488"/>
                  </a:cubicBezTo>
                  <a:lnTo>
                    <a:pt x="0" y="524"/>
                  </a:lnTo>
                  <a:cubicBezTo>
                    <a:pt x="0" y="786"/>
                    <a:pt x="215" y="1012"/>
                    <a:pt x="489" y="1012"/>
                  </a:cubicBezTo>
                  <a:cubicBezTo>
                    <a:pt x="751" y="1012"/>
                    <a:pt x="977" y="786"/>
                    <a:pt x="977" y="524"/>
                  </a:cubicBezTo>
                  <a:lnTo>
                    <a:pt x="977" y="488"/>
                  </a:lnTo>
                  <a:cubicBezTo>
                    <a:pt x="977" y="226"/>
                    <a:pt x="75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340" name="Google Shape;14340;p134"/>
          <p:cNvGrpSpPr/>
          <p:nvPr/>
        </p:nvGrpSpPr>
        <p:grpSpPr>
          <a:xfrm>
            <a:off x="6893974" y="3912852"/>
            <a:ext cx="349239" cy="374067"/>
            <a:chOff x="5170480" y="2934639"/>
            <a:chExt cx="261929" cy="280550"/>
          </a:xfrm>
        </p:grpSpPr>
        <p:sp>
          <p:nvSpPr>
            <p:cNvPr id="14341" name="Google Shape;14341;p134"/>
            <p:cNvSpPr/>
            <p:nvPr/>
          </p:nvSpPr>
          <p:spPr>
            <a:xfrm>
              <a:off x="5170480" y="2934639"/>
              <a:ext cx="243340" cy="280550"/>
            </a:xfrm>
            <a:custGeom>
              <a:avLst/>
              <a:gdLst/>
              <a:ahLst/>
              <a:cxnLst/>
              <a:rect l="l" t="t" r="r" b="b"/>
              <a:pathLst>
                <a:path w="7645" h="8814" extrusionOk="0">
                  <a:moveTo>
                    <a:pt x="4192" y="301"/>
                  </a:moveTo>
                  <a:lnTo>
                    <a:pt x="5228" y="1337"/>
                  </a:lnTo>
                  <a:lnTo>
                    <a:pt x="3144" y="1337"/>
                  </a:lnTo>
                  <a:lnTo>
                    <a:pt x="4192" y="301"/>
                  </a:lnTo>
                  <a:close/>
                  <a:moveTo>
                    <a:pt x="4190" y="0"/>
                  </a:moveTo>
                  <a:cubicBezTo>
                    <a:pt x="4156" y="0"/>
                    <a:pt x="4120" y="9"/>
                    <a:pt x="4097" y="27"/>
                  </a:cubicBezTo>
                  <a:lnTo>
                    <a:pt x="2787" y="1337"/>
                  </a:lnTo>
                  <a:lnTo>
                    <a:pt x="703" y="1337"/>
                  </a:lnTo>
                  <a:cubicBezTo>
                    <a:pt x="632" y="1337"/>
                    <a:pt x="572" y="1396"/>
                    <a:pt x="572" y="1480"/>
                  </a:cubicBezTo>
                  <a:lnTo>
                    <a:pt x="572" y="3623"/>
                  </a:lnTo>
                  <a:lnTo>
                    <a:pt x="144" y="3623"/>
                  </a:lnTo>
                  <a:cubicBezTo>
                    <a:pt x="60" y="3623"/>
                    <a:pt x="1" y="3682"/>
                    <a:pt x="1" y="3754"/>
                  </a:cubicBezTo>
                  <a:lnTo>
                    <a:pt x="1" y="8683"/>
                  </a:lnTo>
                  <a:cubicBezTo>
                    <a:pt x="1" y="8754"/>
                    <a:pt x="60" y="8814"/>
                    <a:pt x="144" y="8814"/>
                  </a:cubicBezTo>
                  <a:lnTo>
                    <a:pt x="1489" y="8814"/>
                  </a:lnTo>
                  <a:cubicBezTo>
                    <a:pt x="1572" y="8814"/>
                    <a:pt x="1632" y="8754"/>
                    <a:pt x="1632" y="8683"/>
                  </a:cubicBezTo>
                  <a:cubicBezTo>
                    <a:pt x="1632" y="8599"/>
                    <a:pt x="1572" y="8540"/>
                    <a:pt x="1489" y="8540"/>
                  </a:cubicBezTo>
                  <a:lnTo>
                    <a:pt x="275" y="8540"/>
                  </a:lnTo>
                  <a:lnTo>
                    <a:pt x="275" y="4004"/>
                  </a:lnTo>
                  <a:lnTo>
                    <a:pt x="882" y="4456"/>
                  </a:lnTo>
                  <a:cubicBezTo>
                    <a:pt x="904" y="4469"/>
                    <a:pt x="928" y="4476"/>
                    <a:pt x="952" y="4476"/>
                  </a:cubicBezTo>
                  <a:cubicBezTo>
                    <a:pt x="992" y="4476"/>
                    <a:pt x="1031" y="4458"/>
                    <a:pt x="1061" y="4420"/>
                  </a:cubicBezTo>
                  <a:cubicBezTo>
                    <a:pt x="1108" y="4361"/>
                    <a:pt x="1096" y="4289"/>
                    <a:pt x="1037" y="4242"/>
                  </a:cubicBezTo>
                  <a:lnTo>
                    <a:pt x="834" y="4087"/>
                  </a:lnTo>
                  <a:lnTo>
                    <a:pt x="834" y="3766"/>
                  </a:lnTo>
                  <a:lnTo>
                    <a:pt x="834" y="3754"/>
                  </a:lnTo>
                  <a:lnTo>
                    <a:pt x="834" y="3730"/>
                  </a:lnTo>
                  <a:lnTo>
                    <a:pt x="834" y="1610"/>
                  </a:lnTo>
                  <a:lnTo>
                    <a:pt x="7371" y="1610"/>
                  </a:lnTo>
                  <a:lnTo>
                    <a:pt x="7371" y="2099"/>
                  </a:lnTo>
                  <a:cubicBezTo>
                    <a:pt x="7371" y="2170"/>
                    <a:pt x="7430" y="2230"/>
                    <a:pt x="7502" y="2230"/>
                  </a:cubicBezTo>
                  <a:cubicBezTo>
                    <a:pt x="7585" y="2230"/>
                    <a:pt x="7645" y="2170"/>
                    <a:pt x="7645" y="2099"/>
                  </a:cubicBezTo>
                  <a:lnTo>
                    <a:pt x="7645" y="1468"/>
                  </a:lnTo>
                  <a:cubicBezTo>
                    <a:pt x="7633" y="1396"/>
                    <a:pt x="7573" y="1337"/>
                    <a:pt x="7490" y="1337"/>
                  </a:cubicBezTo>
                  <a:lnTo>
                    <a:pt x="5585" y="1337"/>
                  </a:lnTo>
                  <a:lnTo>
                    <a:pt x="4275" y="27"/>
                  </a:lnTo>
                  <a:cubicBezTo>
                    <a:pt x="4257" y="9"/>
                    <a:pt x="4225" y="0"/>
                    <a:pt x="41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42" name="Google Shape;14342;p134"/>
            <p:cNvSpPr/>
            <p:nvPr/>
          </p:nvSpPr>
          <p:spPr>
            <a:xfrm>
              <a:off x="5217493" y="3007116"/>
              <a:ext cx="34122" cy="34122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810" y="262"/>
                  </a:moveTo>
                  <a:lnTo>
                    <a:pt x="810" y="810"/>
                  </a:lnTo>
                  <a:lnTo>
                    <a:pt x="274" y="810"/>
                  </a:lnTo>
                  <a:lnTo>
                    <a:pt x="274" y="262"/>
                  </a:lnTo>
                  <a:close/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941"/>
                  </a:lnTo>
                  <a:cubicBezTo>
                    <a:pt x="0" y="1012"/>
                    <a:pt x="60" y="1072"/>
                    <a:pt x="143" y="1072"/>
                  </a:cubicBezTo>
                  <a:lnTo>
                    <a:pt x="941" y="1072"/>
                  </a:lnTo>
                  <a:cubicBezTo>
                    <a:pt x="1012" y="1072"/>
                    <a:pt x="1072" y="1012"/>
                    <a:pt x="1072" y="941"/>
                  </a:cubicBezTo>
                  <a:lnTo>
                    <a:pt x="1072" y="131"/>
                  </a:lnTo>
                  <a:cubicBezTo>
                    <a:pt x="1060" y="60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43" name="Google Shape;14343;p134"/>
            <p:cNvSpPr/>
            <p:nvPr/>
          </p:nvSpPr>
          <p:spPr>
            <a:xfrm>
              <a:off x="5264474" y="3007116"/>
              <a:ext cx="26196" cy="8371"/>
            </a:xfrm>
            <a:custGeom>
              <a:avLst/>
              <a:gdLst/>
              <a:ahLst/>
              <a:cxnLst/>
              <a:rect l="l" t="t" r="r" b="b"/>
              <a:pathLst>
                <a:path w="82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62"/>
                    <a:pt x="132" y="262"/>
                  </a:cubicBezTo>
                  <a:lnTo>
                    <a:pt x="679" y="262"/>
                  </a:lnTo>
                  <a:cubicBezTo>
                    <a:pt x="763" y="262"/>
                    <a:pt x="822" y="215"/>
                    <a:pt x="822" y="131"/>
                  </a:cubicBezTo>
                  <a:cubicBezTo>
                    <a:pt x="822" y="60"/>
                    <a:pt x="763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44" name="Google Shape;14344;p134"/>
            <p:cNvSpPr/>
            <p:nvPr/>
          </p:nvSpPr>
          <p:spPr>
            <a:xfrm>
              <a:off x="5264856" y="3029079"/>
              <a:ext cx="86068" cy="8371"/>
            </a:xfrm>
            <a:custGeom>
              <a:avLst/>
              <a:gdLst/>
              <a:ahLst/>
              <a:cxnLst/>
              <a:rect l="l" t="t" r="r" b="b"/>
              <a:pathLst>
                <a:path w="2704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lnTo>
                    <a:pt x="2560" y="263"/>
                  </a:lnTo>
                  <a:cubicBezTo>
                    <a:pt x="2644" y="263"/>
                    <a:pt x="2703" y="203"/>
                    <a:pt x="2703" y="132"/>
                  </a:cubicBezTo>
                  <a:cubicBezTo>
                    <a:pt x="2679" y="60"/>
                    <a:pt x="2620" y="1"/>
                    <a:pt x="25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45" name="Google Shape;14345;p134"/>
            <p:cNvSpPr/>
            <p:nvPr/>
          </p:nvSpPr>
          <p:spPr>
            <a:xfrm>
              <a:off x="5227710" y="3062819"/>
              <a:ext cx="51565" cy="8753"/>
            </a:xfrm>
            <a:custGeom>
              <a:avLst/>
              <a:gdLst/>
              <a:ahLst/>
              <a:cxnLst/>
              <a:rect l="l" t="t" r="r" b="b"/>
              <a:pathLst>
                <a:path w="1620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1489" y="274"/>
                  </a:lnTo>
                  <a:cubicBezTo>
                    <a:pt x="1560" y="274"/>
                    <a:pt x="1620" y="215"/>
                    <a:pt x="1620" y="143"/>
                  </a:cubicBezTo>
                  <a:cubicBezTo>
                    <a:pt x="1620" y="72"/>
                    <a:pt x="1560" y="0"/>
                    <a:pt x="1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46" name="Google Shape;14346;p134"/>
            <p:cNvSpPr/>
            <p:nvPr/>
          </p:nvSpPr>
          <p:spPr>
            <a:xfrm>
              <a:off x="5196644" y="3182945"/>
              <a:ext cx="42461" cy="8371"/>
            </a:xfrm>
            <a:custGeom>
              <a:avLst/>
              <a:gdLst/>
              <a:ahLst/>
              <a:cxnLst/>
              <a:rect l="l" t="t" r="r" b="b"/>
              <a:pathLst>
                <a:path w="133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lnTo>
                    <a:pt x="1191" y="263"/>
                  </a:lnTo>
                  <a:cubicBezTo>
                    <a:pt x="1274" y="263"/>
                    <a:pt x="1334" y="203"/>
                    <a:pt x="1334" y="132"/>
                  </a:cubicBezTo>
                  <a:cubicBezTo>
                    <a:pt x="1310" y="60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47" name="Google Shape;14347;p134"/>
            <p:cNvSpPr/>
            <p:nvPr/>
          </p:nvSpPr>
          <p:spPr>
            <a:xfrm>
              <a:off x="5210299" y="3013928"/>
              <a:ext cx="222110" cy="201261"/>
            </a:xfrm>
            <a:custGeom>
              <a:avLst/>
              <a:gdLst/>
              <a:ahLst/>
              <a:cxnLst/>
              <a:rect l="l" t="t" r="r" b="b"/>
              <a:pathLst>
                <a:path w="6978" h="6323" extrusionOk="0">
                  <a:moveTo>
                    <a:pt x="4679" y="2632"/>
                  </a:moveTo>
                  <a:lnTo>
                    <a:pt x="4274" y="2929"/>
                  </a:lnTo>
                  <a:lnTo>
                    <a:pt x="1441" y="2929"/>
                  </a:lnTo>
                  <a:lnTo>
                    <a:pt x="1024" y="2632"/>
                  </a:lnTo>
                  <a:close/>
                  <a:moveTo>
                    <a:pt x="3905" y="3168"/>
                  </a:moveTo>
                  <a:lnTo>
                    <a:pt x="3500" y="3465"/>
                  </a:lnTo>
                  <a:lnTo>
                    <a:pt x="2179" y="3465"/>
                  </a:lnTo>
                  <a:lnTo>
                    <a:pt x="1774" y="3168"/>
                  </a:lnTo>
                  <a:close/>
                  <a:moveTo>
                    <a:pt x="3143" y="3727"/>
                  </a:moveTo>
                  <a:lnTo>
                    <a:pt x="2846" y="3942"/>
                  </a:lnTo>
                  <a:lnTo>
                    <a:pt x="2548" y="3727"/>
                  </a:lnTo>
                  <a:close/>
                  <a:moveTo>
                    <a:pt x="6239" y="1"/>
                  </a:moveTo>
                  <a:cubicBezTo>
                    <a:pt x="6167" y="1"/>
                    <a:pt x="6108" y="48"/>
                    <a:pt x="6108" y="132"/>
                  </a:cubicBezTo>
                  <a:lnTo>
                    <a:pt x="6108" y="1263"/>
                  </a:lnTo>
                  <a:lnTo>
                    <a:pt x="6108" y="1596"/>
                  </a:lnTo>
                  <a:lnTo>
                    <a:pt x="5036" y="2382"/>
                  </a:lnTo>
                  <a:lnTo>
                    <a:pt x="667" y="2382"/>
                  </a:lnTo>
                  <a:lnTo>
                    <a:pt x="226" y="2060"/>
                  </a:lnTo>
                  <a:cubicBezTo>
                    <a:pt x="204" y="2047"/>
                    <a:pt x="180" y="2040"/>
                    <a:pt x="156" y="2040"/>
                  </a:cubicBezTo>
                  <a:cubicBezTo>
                    <a:pt x="116" y="2040"/>
                    <a:pt x="77" y="2059"/>
                    <a:pt x="48" y="2096"/>
                  </a:cubicBezTo>
                  <a:cubicBezTo>
                    <a:pt x="0" y="2156"/>
                    <a:pt x="24" y="2227"/>
                    <a:pt x="83" y="2275"/>
                  </a:cubicBezTo>
                  <a:lnTo>
                    <a:pt x="2786" y="4203"/>
                  </a:lnTo>
                  <a:cubicBezTo>
                    <a:pt x="2810" y="4221"/>
                    <a:pt x="2837" y="4230"/>
                    <a:pt x="2863" y="4230"/>
                  </a:cubicBezTo>
                  <a:cubicBezTo>
                    <a:pt x="2890" y="4230"/>
                    <a:pt x="2917" y="4221"/>
                    <a:pt x="2941" y="4203"/>
                  </a:cubicBezTo>
                  <a:lnTo>
                    <a:pt x="6703" y="1513"/>
                  </a:lnTo>
                  <a:lnTo>
                    <a:pt x="6703" y="6049"/>
                  </a:lnTo>
                  <a:lnTo>
                    <a:pt x="786" y="6049"/>
                  </a:lnTo>
                  <a:cubicBezTo>
                    <a:pt x="702" y="6049"/>
                    <a:pt x="643" y="6108"/>
                    <a:pt x="643" y="6192"/>
                  </a:cubicBezTo>
                  <a:cubicBezTo>
                    <a:pt x="643" y="6263"/>
                    <a:pt x="702" y="6323"/>
                    <a:pt x="786" y="6323"/>
                  </a:cubicBezTo>
                  <a:lnTo>
                    <a:pt x="6834" y="6323"/>
                  </a:lnTo>
                  <a:cubicBezTo>
                    <a:pt x="6918" y="6323"/>
                    <a:pt x="6977" y="6263"/>
                    <a:pt x="6977" y="6192"/>
                  </a:cubicBezTo>
                  <a:lnTo>
                    <a:pt x="6977" y="1263"/>
                  </a:lnTo>
                  <a:cubicBezTo>
                    <a:pt x="6941" y="1263"/>
                    <a:pt x="6941" y="1239"/>
                    <a:pt x="6941" y="1239"/>
                  </a:cubicBezTo>
                  <a:cubicBezTo>
                    <a:pt x="6929" y="1191"/>
                    <a:pt x="6882" y="1132"/>
                    <a:pt x="6810" y="1132"/>
                  </a:cubicBezTo>
                  <a:lnTo>
                    <a:pt x="6370" y="1132"/>
                  </a:lnTo>
                  <a:lnTo>
                    <a:pt x="6370" y="132"/>
                  </a:lnTo>
                  <a:cubicBezTo>
                    <a:pt x="6370" y="48"/>
                    <a:pt x="6310" y="1"/>
                    <a:pt x="62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348" name="Google Shape;14348;p134"/>
          <p:cNvGrpSpPr/>
          <p:nvPr/>
        </p:nvGrpSpPr>
        <p:grpSpPr>
          <a:xfrm>
            <a:off x="8092565" y="3855857"/>
            <a:ext cx="483095" cy="485641"/>
            <a:chOff x="6069423" y="2891892"/>
            <a:chExt cx="362321" cy="364231"/>
          </a:xfrm>
        </p:grpSpPr>
        <p:sp>
          <p:nvSpPr>
            <p:cNvPr id="14349" name="Google Shape;14349;p134"/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50" name="Google Shape;14350;p134"/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51" name="Google Shape;14351;p134"/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52" name="Google Shape;14352;p134"/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53" name="Google Shape;14353;p134"/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54" name="Google Shape;14354;p134"/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355" name="Google Shape;14355;p134"/>
          <p:cNvGrpSpPr/>
          <p:nvPr/>
        </p:nvGrpSpPr>
        <p:grpSpPr>
          <a:xfrm>
            <a:off x="8762607" y="3892227"/>
            <a:ext cx="411837" cy="414893"/>
            <a:chOff x="6571955" y="2919170"/>
            <a:chExt cx="308878" cy="311170"/>
          </a:xfrm>
        </p:grpSpPr>
        <p:sp>
          <p:nvSpPr>
            <p:cNvPr id="14356" name="Google Shape;14356;p134"/>
            <p:cNvSpPr/>
            <p:nvPr/>
          </p:nvSpPr>
          <p:spPr>
            <a:xfrm>
              <a:off x="6571955" y="2919170"/>
              <a:ext cx="245982" cy="237675"/>
            </a:xfrm>
            <a:custGeom>
              <a:avLst/>
              <a:gdLst/>
              <a:ahLst/>
              <a:cxnLst/>
              <a:rect l="l" t="t" r="r" b="b"/>
              <a:pathLst>
                <a:path w="7728" h="7467" extrusionOk="0">
                  <a:moveTo>
                    <a:pt x="3084" y="1680"/>
                  </a:moveTo>
                  <a:cubicBezTo>
                    <a:pt x="3405" y="1680"/>
                    <a:pt x="3679" y="1942"/>
                    <a:pt x="3679" y="2275"/>
                  </a:cubicBezTo>
                  <a:lnTo>
                    <a:pt x="3679" y="4049"/>
                  </a:lnTo>
                  <a:cubicBezTo>
                    <a:pt x="3679" y="4371"/>
                    <a:pt x="3405" y="4644"/>
                    <a:pt x="3084" y="4644"/>
                  </a:cubicBezTo>
                  <a:lnTo>
                    <a:pt x="2203" y="4644"/>
                  </a:lnTo>
                  <a:cubicBezTo>
                    <a:pt x="2143" y="4644"/>
                    <a:pt x="2084" y="4680"/>
                    <a:pt x="2072" y="4740"/>
                  </a:cubicBezTo>
                  <a:cubicBezTo>
                    <a:pt x="2060" y="4787"/>
                    <a:pt x="1929" y="5204"/>
                    <a:pt x="2096" y="5490"/>
                  </a:cubicBezTo>
                  <a:cubicBezTo>
                    <a:pt x="2036" y="5478"/>
                    <a:pt x="1977" y="5442"/>
                    <a:pt x="1917" y="5395"/>
                  </a:cubicBezTo>
                  <a:cubicBezTo>
                    <a:pt x="1786" y="5299"/>
                    <a:pt x="1703" y="5073"/>
                    <a:pt x="1679" y="4775"/>
                  </a:cubicBezTo>
                  <a:cubicBezTo>
                    <a:pt x="1679" y="4704"/>
                    <a:pt x="1608" y="4644"/>
                    <a:pt x="1536" y="4644"/>
                  </a:cubicBezTo>
                  <a:lnTo>
                    <a:pt x="822" y="4644"/>
                  </a:lnTo>
                  <a:cubicBezTo>
                    <a:pt x="488" y="4644"/>
                    <a:pt x="226" y="4371"/>
                    <a:pt x="226" y="4049"/>
                  </a:cubicBezTo>
                  <a:lnTo>
                    <a:pt x="226" y="2275"/>
                  </a:lnTo>
                  <a:cubicBezTo>
                    <a:pt x="226" y="1942"/>
                    <a:pt x="488" y="1680"/>
                    <a:pt x="822" y="1680"/>
                  </a:cubicBezTo>
                  <a:close/>
                  <a:moveTo>
                    <a:pt x="2739" y="1"/>
                  </a:moveTo>
                  <a:cubicBezTo>
                    <a:pt x="2334" y="1"/>
                    <a:pt x="2024" y="322"/>
                    <a:pt x="2024" y="715"/>
                  </a:cubicBezTo>
                  <a:lnTo>
                    <a:pt x="2024" y="1382"/>
                  </a:lnTo>
                  <a:lnTo>
                    <a:pt x="881" y="1382"/>
                  </a:lnTo>
                  <a:cubicBezTo>
                    <a:pt x="393" y="1382"/>
                    <a:pt x="0" y="1763"/>
                    <a:pt x="0" y="2263"/>
                  </a:cubicBezTo>
                  <a:lnTo>
                    <a:pt x="0" y="4025"/>
                  </a:lnTo>
                  <a:cubicBezTo>
                    <a:pt x="0" y="4513"/>
                    <a:pt x="393" y="4906"/>
                    <a:pt x="881" y="4906"/>
                  </a:cubicBezTo>
                  <a:lnTo>
                    <a:pt x="1465" y="4906"/>
                  </a:lnTo>
                  <a:cubicBezTo>
                    <a:pt x="1500" y="5240"/>
                    <a:pt x="1619" y="5466"/>
                    <a:pt x="1822" y="5621"/>
                  </a:cubicBezTo>
                  <a:cubicBezTo>
                    <a:pt x="1893" y="5668"/>
                    <a:pt x="1953" y="5704"/>
                    <a:pt x="2024" y="5740"/>
                  </a:cubicBezTo>
                  <a:lnTo>
                    <a:pt x="2024" y="7323"/>
                  </a:lnTo>
                  <a:lnTo>
                    <a:pt x="1977" y="7323"/>
                  </a:lnTo>
                  <a:cubicBezTo>
                    <a:pt x="1977" y="7395"/>
                    <a:pt x="2036" y="7466"/>
                    <a:pt x="2131" y="7466"/>
                  </a:cubicBezTo>
                  <a:cubicBezTo>
                    <a:pt x="2215" y="7466"/>
                    <a:pt x="2274" y="7407"/>
                    <a:pt x="2274" y="7323"/>
                  </a:cubicBezTo>
                  <a:lnTo>
                    <a:pt x="2274" y="5787"/>
                  </a:lnTo>
                  <a:lnTo>
                    <a:pt x="2298" y="5787"/>
                  </a:lnTo>
                  <a:cubicBezTo>
                    <a:pt x="2393" y="5787"/>
                    <a:pt x="2489" y="5776"/>
                    <a:pt x="2548" y="5752"/>
                  </a:cubicBezTo>
                  <a:cubicBezTo>
                    <a:pt x="2620" y="5740"/>
                    <a:pt x="2679" y="5668"/>
                    <a:pt x="2679" y="5597"/>
                  </a:cubicBezTo>
                  <a:cubicBezTo>
                    <a:pt x="2679" y="5514"/>
                    <a:pt x="2620" y="5442"/>
                    <a:pt x="2548" y="5430"/>
                  </a:cubicBezTo>
                  <a:cubicBezTo>
                    <a:pt x="2477" y="5406"/>
                    <a:pt x="2429" y="5383"/>
                    <a:pt x="2393" y="5335"/>
                  </a:cubicBezTo>
                  <a:cubicBezTo>
                    <a:pt x="2322" y="5216"/>
                    <a:pt x="2334" y="5037"/>
                    <a:pt x="2370" y="4906"/>
                  </a:cubicBezTo>
                  <a:lnTo>
                    <a:pt x="3120" y="4906"/>
                  </a:lnTo>
                  <a:cubicBezTo>
                    <a:pt x="3620" y="4906"/>
                    <a:pt x="4001" y="4513"/>
                    <a:pt x="4001" y="4025"/>
                  </a:cubicBezTo>
                  <a:lnTo>
                    <a:pt x="4001" y="2263"/>
                  </a:lnTo>
                  <a:cubicBezTo>
                    <a:pt x="4001" y="1763"/>
                    <a:pt x="3620" y="1382"/>
                    <a:pt x="3120" y="1382"/>
                  </a:cubicBezTo>
                  <a:lnTo>
                    <a:pt x="2298" y="1382"/>
                  </a:lnTo>
                  <a:lnTo>
                    <a:pt x="2298" y="1156"/>
                  </a:lnTo>
                  <a:lnTo>
                    <a:pt x="3024" y="1156"/>
                  </a:lnTo>
                  <a:cubicBezTo>
                    <a:pt x="3096" y="1156"/>
                    <a:pt x="3167" y="1096"/>
                    <a:pt x="3167" y="1013"/>
                  </a:cubicBezTo>
                  <a:cubicBezTo>
                    <a:pt x="3167" y="930"/>
                    <a:pt x="3108" y="858"/>
                    <a:pt x="3024" y="858"/>
                  </a:cubicBezTo>
                  <a:lnTo>
                    <a:pt x="2298" y="858"/>
                  </a:lnTo>
                  <a:lnTo>
                    <a:pt x="2298" y="692"/>
                  </a:lnTo>
                  <a:cubicBezTo>
                    <a:pt x="2298" y="453"/>
                    <a:pt x="2489" y="263"/>
                    <a:pt x="2727" y="263"/>
                  </a:cubicBezTo>
                  <a:lnTo>
                    <a:pt x="7001" y="263"/>
                  </a:lnTo>
                  <a:cubicBezTo>
                    <a:pt x="7239" y="263"/>
                    <a:pt x="7430" y="453"/>
                    <a:pt x="7430" y="692"/>
                  </a:cubicBezTo>
                  <a:lnTo>
                    <a:pt x="7430" y="858"/>
                  </a:lnTo>
                  <a:lnTo>
                    <a:pt x="3632" y="858"/>
                  </a:lnTo>
                  <a:cubicBezTo>
                    <a:pt x="3560" y="858"/>
                    <a:pt x="3489" y="918"/>
                    <a:pt x="3489" y="1013"/>
                  </a:cubicBezTo>
                  <a:cubicBezTo>
                    <a:pt x="3489" y="1084"/>
                    <a:pt x="3548" y="1156"/>
                    <a:pt x="3632" y="1156"/>
                  </a:cubicBezTo>
                  <a:lnTo>
                    <a:pt x="7430" y="1156"/>
                  </a:lnTo>
                  <a:lnTo>
                    <a:pt x="7430" y="1823"/>
                  </a:lnTo>
                  <a:cubicBezTo>
                    <a:pt x="7430" y="1906"/>
                    <a:pt x="7489" y="1977"/>
                    <a:pt x="7573" y="1977"/>
                  </a:cubicBezTo>
                  <a:cubicBezTo>
                    <a:pt x="7656" y="1977"/>
                    <a:pt x="7727" y="1918"/>
                    <a:pt x="7727" y="1823"/>
                  </a:cubicBezTo>
                  <a:lnTo>
                    <a:pt x="7727" y="715"/>
                  </a:lnTo>
                  <a:cubicBezTo>
                    <a:pt x="7727" y="311"/>
                    <a:pt x="7394" y="1"/>
                    <a:pt x="7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57" name="Google Shape;14357;p134"/>
            <p:cNvSpPr/>
            <p:nvPr/>
          </p:nvSpPr>
          <p:spPr>
            <a:xfrm>
              <a:off x="6708760" y="3206436"/>
              <a:ext cx="33740" cy="9517"/>
            </a:xfrm>
            <a:custGeom>
              <a:avLst/>
              <a:gdLst/>
              <a:ahLst/>
              <a:cxnLst/>
              <a:rect l="l" t="t" r="r" b="b"/>
              <a:pathLst>
                <a:path w="1060" h="299" extrusionOk="0">
                  <a:moveTo>
                    <a:pt x="155" y="1"/>
                  </a:moveTo>
                  <a:cubicBezTo>
                    <a:pt x="84" y="1"/>
                    <a:pt x="0" y="60"/>
                    <a:pt x="0" y="156"/>
                  </a:cubicBezTo>
                  <a:cubicBezTo>
                    <a:pt x="0" y="239"/>
                    <a:pt x="60" y="299"/>
                    <a:pt x="155" y="299"/>
                  </a:cubicBezTo>
                  <a:lnTo>
                    <a:pt x="917" y="299"/>
                  </a:lnTo>
                  <a:cubicBezTo>
                    <a:pt x="989" y="299"/>
                    <a:pt x="1060" y="239"/>
                    <a:pt x="1060" y="156"/>
                  </a:cubicBezTo>
                  <a:cubicBezTo>
                    <a:pt x="1060" y="84"/>
                    <a:pt x="1000" y="1"/>
                    <a:pt x="9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58" name="Google Shape;14358;p134"/>
            <p:cNvSpPr/>
            <p:nvPr/>
          </p:nvSpPr>
          <p:spPr>
            <a:xfrm>
              <a:off x="6604549" y="2993079"/>
              <a:ext cx="59904" cy="51565"/>
            </a:xfrm>
            <a:custGeom>
              <a:avLst/>
              <a:gdLst/>
              <a:ahLst/>
              <a:cxnLst/>
              <a:rect l="l" t="t" r="r" b="b"/>
              <a:pathLst>
                <a:path w="1882" h="1620" extrusionOk="0">
                  <a:moveTo>
                    <a:pt x="1346" y="275"/>
                  </a:moveTo>
                  <a:cubicBezTo>
                    <a:pt x="1512" y="275"/>
                    <a:pt x="1596" y="441"/>
                    <a:pt x="1596" y="596"/>
                  </a:cubicBezTo>
                  <a:cubicBezTo>
                    <a:pt x="1596" y="834"/>
                    <a:pt x="1357" y="1096"/>
                    <a:pt x="941" y="1322"/>
                  </a:cubicBezTo>
                  <a:cubicBezTo>
                    <a:pt x="524" y="1096"/>
                    <a:pt x="286" y="834"/>
                    <a:pt x="286" y="596"/>
                  </a:cubicBezTo>
                  <a:cubicBezTo>
                    <a:pt x="286" y="441"/>
                    <a:pt x="381" y="275"/>
                    <a:pt x="536" y="275"/>
                  </a:cubicBezTo>
                  <a:cubicBezTo>
                    <a:pt x="655" y="275"/>
                    <a:pt x="750" y="334"/>
                    <a:pt x="798" y="382"/>
                  </a:cubicBezTo>
                  <a:cubicBezTo>
                    <a:pt x="834" y="429"/>
                    <a:pt x="881" y="441"/>
                    <a:pt x="941" y="441"/>
                  </a:cubicBezTo>
                  <a:cubicBezTo>
                    <a:pt x="1000" y="441"/>
                    <a:pt x="1048" y="406"/>
                    <a:pt x="1095" y="382"/>
                  </a:cubicBezTo>
                  <a:cubicBezTo>
                    <a:pt x="1131" y="334"/>
                    <a:pt x="1226" y="275"/>
                    <a:pt x="1346" y="275"/>
                  </a:cubicBezTo>
                  <a:close/>
                  <a:moveTo>
                    <a:pt x="536" y="1"/>
                  </a:moveTo>
                  <a:cubicBezTo>
                    <a:pt x="238" y="1"/>
                    <a:pt x="0" y="263"/>
                    <a:pt x="0" y="596"/>
                  </a:cubicBezTo>
                  <a:cubicBezTo>
                    <a:pt x="0" y="798"/>
                    <a:pt x="107" y="1215"/>
                    <a:pt x="834" y="1584"/>
                  </a:cubicBezTo>
                  <a:cubicBezTo>
                    <a:pt x="869" y="1608"/>
                    <a:pt x="917" y="1620"/>
                    <a:pt x="941" y="1620"/>
                  </a:cubicBezTo>
                  <a:cubicBezTo>
                    <a:pt x="976" y="1620"/>
                    <a:pt x="1012" y="1608"/>
                    <a:pt x="1048" y="1584"/>
                  </a:cubicBezTo>
                  <a:cubicBezTo>
                    <a:pt x="1762" y="1215"/>
                    <a:pt x="1881" y="798"/>
                    <a:pt x="1881" y="596"/>
                  </a:cubicBezTo>
                  <a:cubicBezTo>
                    <a:pt x="1881" y="263"/>
                    <a:pt x="1643" y="1"/>
                    <a:pt x="1346" y="1"/>
                  </a:cubicBezTo>
                  <a:cubicBezTo>
                    <a:pt x="1167" y="1"/>
                    <a:pt x="1036" y="72"/>
                    <a:pt x="941" y="132"/>
                  </a:cubicBezTo>
                  <a:cubicBezTo>
                    <a:pt x="857" y="72"/>
                    <a:pt x="714" y="1"/>
                    <a:pt x="5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59" name="Google Shape;14359;p134"/>
            <p:cNvSpPr/>
            <p:nvPr/>
          </p:nvSpPr>
          <p:spPr>
            <a:xfrm>
              <a:off x="6634469" y="2991933"/>
              <a:ext cx="246364" cy="238407"/>
            </a:xfrm>
            <a:custGeom>
              <a:avLst/>
              <a:gdLst/>
              <a:ahLst/>
              <a:cxnLst/>
              <a:rect l="l" t="t" r="r" b="b"/>
              <a:pathLst>
                <a:path w="7740" h="7490" extrusionOk="0">
                  <a:moveTo>
                    <a:pt x="6847" y="1727"/>
                  </a:moveTo>
                  <a:cubicBezTo>
                    <a:pt x="7180" y="1727"/>
                    <a:pt x="7442" y="1989"/>
                    <a:pt x="7442" y="2323"/>
                  </a:cubicBezTo>
                  <a:lnTo>
                    <a:pt x="7442" y="4085"/>
                  </a:lnTo>
                  <a:lnTo>
                    <a:pt x="7454" y="4085"/>
                  </a:lnTo>
                  <a:cubicBezTo>
                    <a:pt x="7454" y="4406"/>
                    <a:pt x="7192" y="4680"/>
                    <a:pt x="6859" y="4680"/>
                  </a:cubicBezTo>
                  <a:lnTo>
                    <a:pt x="6144" y="4680"/>
                  </a:lnTo>
                  <a:cubicBezTo>
                    <a:pt x="6073" y="4680"/>
                    <a:pt x="6013" y="4740"/>
                    <a:pt x="6001" y="4811"/>
                  </a:cubicBezTo>
                  <a:cubicBezTo>
                    <a:pt x="5990" y="5121"/>
                    <a:pt x="5894" y="5335"/>
                    <a:pt x="5751" y="5454"/>
                  </a:cubicBezTo>
                  <a:cubicBezTo>
                    <a:pt x="5692" y="5490"/>
                    <a:pt x="5632" y="5525"/>
                    <a:pt x="5573" y="5537"/>
                  </a:cubicBezTo>
                  <a:cubicBezTo>
                    <a:pt x="5728" y="5252"/>
                    <a:pt x="5609" y="4835"/>
                    <a:pt x="5597" y="4799"/>
                  </a:cubicBezTo>
                  <a:cubicBezTo>
                    <a:pt x="5585" y="4740"/>
                    <a:pt x="5525" y="4692"/>
                    <a:pt x="5466" y="4692"/>
                  </a:cubicBezTo>
                  <a:lnTo>
                    <a:pt x="4585" y="4692"/>
                  </a:lnTo>
                  <a:cubicBezTo>
                    <a:pt x="4251" y="4692"/>
                    <a:pt x="3989" y="4418"/>
                    <a:pt x="3989" y="4097"/>
                  </a:cubicBezTo>
                  <a:lnTo>
                    <a:pt x="3989" y="2323"/>
                  </a:lnTo>
                  <a:cubicBezTo>
                    <a:pt x="3989" y="1989"/>
                    <a:pt x="4251" y="1727"/>
                    <a:pt x="4585" y="1727"/>
                  </a:cubicBezTo>
                  <a:close/>
                  <a:moveTo>
                    <a:pt x="5430" y="6609"/>
                  </a:moveTo>
                  <a:lnTo>
                    <a:pt x="5430" y="6776"/>
                  </a:lnTo>
                  <a:cubicBezTo>
                    <a:pt x="5430" y="7014"/>
                    <a:pt x="5239" y="7204"/>
                    <a:pt x="5001" y="7204"/>
                  </a:cubicBezTo>
                  <a:lnTo>
                    <a:pt x="727" y="7204"/>
                  </a:lnTo>
                  <a:cubicBezTo>
                    <a:pt x="489" y="7204"/>
                    <a:pt x="298" y="7014"/>
                    <a:pt x="298" y="6776"/>
                  </a:cubicBezTo>
                  <a:lnTo>
                    <a:pt x="298" y="6609"/>
                  </a:lnTo>
                  <a:close/>
                  <a:moveTo>
                    <a:pt x="5573" y="1"/>
                  </a:moveTo>
                  <a:cubicBezTo>
                    <a:pt x="5489" y="1"/>
                    <a:pt x="5418" y="61"/>
                    <a:pt x="5418" y="144"/>
                  </a:cubicBezTo>
                  <a:lnTo>
                    <a:pt x="5418" y="1430"/>
                  </a:lnTo>
                  <a:lnTo>
                    <a:pt x="4585" y="1430"/>
                  </a:lnTo>
                  <a:cubicBezTo>
                    <a:pt x="4096" y="1430"/>
                    <a:pt x="3704" y="1823"/>
                    <a:pt x="3704" y="2311"/>
                  </a:cubicBezTo>
                  <a:lnTo>
                    <a:pt x="3704" y="4073"/>
                  </a:lnTo>
                  <a:cubicBezTo>
                    <a:pt x="3704" y="4573"/>
                    <a:pt x="4096" y="4954"/>
                    <a:pt x="4585" y="4954"/>
                  </a:cubicBezTo>
                  <a:lnTo>
                    <a:pt x="5347" y="4954"/>
                  </a:lnTo>
                  <a:cubicBezTo>
                    <a:pt x="5359" y="5073"/>
                    <a:pt x="5370" y="5264"/>
                    <a:pt x="5311" y="5383"/>
                  </a:cubicBezTo>
                  <a:cubicBezTo>
                    <a:pt x="5287" y="5442"/>
                    <a:pt x="5239" y="5478"/>
                    <a:pt x="5168" y="5478"/>
                  </a:cubicBezTo>
                  <a:cubicBezTo>
                    <a:pt x="5097" y="5490"/>
                    <a:pt x="5025" y="5549"/>
                    <a:pt x="5025" y="5645"/>
                  </a:cubicBezTo>
                  <a:cubicBezTo>
                    <a:pt x="5025" y="5716"/>
                    <a:pt x="5097" y="5787"/>
                    <a:pt x="5168" y="5799"/>
                  </a:cubicBezTo>
                  <a:cubicBezTo>
                    <a:pt x="5228" y="5823"/>
                    <a:pt x="5311" y="5835"/>
                    <a:pt x="5418" y="5835"/>
                  </a:cubicBezTo>
                  <a:lnTo>
                    <a:pt x="5430" y="5835"/>
                  </a:lnTo>
                  <a:lnTo>
                    <a:pt x="5430" y="6323"/>
                  </a:lnTo>
                  <a:lnTo>
                    <a:pt x="298" y="6323"/>
                  </a:lnTo>
                  <a:lnTo>
                    <a:pt x="298" y="5656"/>
                  </a:lnTo>
                  <a:cubicBezTo>
                    <a:pt x="298" y="5585"/>
                    <a:pt x="239" y="5502"/>
                    <a:pt x="144" y="5502"/>
                  </a:cubicBezTo>
                  <a:cubicBezTo>
                    <a:pt x="72" y="5502"/>
                    <a:pt x="1" y="5561"/>
                    <a:pt x="1" y="5656"/>
                  </a:cubicBezTo>
                  <a:lnTo>
                    <a:pt x="1" y="6776"/>
                  </a:lnTo>
                  <a:cubicBezTo>
                    <a:pt x="1" y="7180"/>
                    <a:pt x="334" y="7490"/>
                    <a:pt x="715" y="7490"/>
                  </a:cubicBezTo>
                  <a:lnTo>
                    <a:pt x="4989" y="7490"/>
                  </a:lnTo>
                  <a:cubicBezTo>
                    <a:pt x="5394" y="7490"/>
                    <a:pt x="5704" y="7157"/>
                    <a:pt x="5704" y="6776"/>
                  </a:cubicBezTo>
                  <a:lnTo>
                    <a:pt x="5704" y="5787"/>
                  </a:lnTo>
                  <a:cubicBezTo>
                    <a:pt x="5775" y="5764"/>
                    <a:pt x="5847" y="5728"/>
                    <a:pt x="5906" y="5668"/>
                  </a:cubicBezTo>
                  <a:cubicBezTo>
                    <a:pt x="6097" y="5525"/>
                    <a:pt x="6216" y="5287"/>
                    <a:pt x="6263" y="4954"/>
                  </a:cubicBezTo>
                  <a:lnTo>
                    <a:pt x="6847" y="4954"/>
                  </a:lnTo>
                  <a:cubicBezTo>
                    <a:pt x="7335" y="4954"/>
                    <a:pt x="7728" y="4573"/>
                    <a:pt x="7728" y="4085"/>
                  </a:cubicBezTo>
                  <a:lnTo>
                    <a:pt x="7728" y="2311"/>
                  </a:lnTo>
                  <a:cubicBezTo>
                    <a:pt x="7740" y="1835"/>
                    <a:pt x="7359" y="1430"/>
                    <a:pt x="6859" y="1430"/>
                  </a:cubicBezTo>
                  <a:lnTo>
                    <a:pt x="5716" y="1430"/>
                  </a:lnTo>
                  <a:lnTo>
                    <a:pt x="5716" y="144"/>
                  </a:lnTo>
                  <a:cubicBezTo>
                    <a:pt x="5716" y="72"/>
                    <a:pt x="5656" y="1"/>
                    <a:pt x="5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60" name="Google Shape;14360;p134"/>
            <p:cNvSpPr/>
            <p:nvPr/>
          </p:nvSpPr>
          <p:spPr>
            <a:xfrm>
              <a:off x="6790627" y="3057885"/>
              <a:ext cx="52329" cy="60668"/>
            </a:xfrm>
            <a:custGeom>
              <a:avLst/>
              <a:gdLst/>
              <a:ahLst/>
              <a:cxnLst/>
              <a:rect l="l" t="t" r="r" b="b"/>
              <a:pathLst>
                <a:path w="1644" h="1906" extrusionOk="0">
                  <a:moveTo>
                    <a:pt x="822" y="286"/>
                  </a:moveTo>
                  <a:cubicBezTo>
                    <a:pt x="976" y="286"/>
                    <a:pt x="1084" y="405"/>
                    <a:pt x="1084" y="536"/>
                  </a:cubicBezTo>
                  <a:cubicBezTo>
                    <a:pt x="1084" y="679"/>
                    <a:pt x="964" y="786"/>
                    <a:pt x="822" y="786"/>
                  </a:cubicBezTo>
                  <a:cubicBezTo>
                    <a:pt x="691" y="786"/>
                    <a:pt x="572" y="667"/>
                    <a:pt x="572" y="536"/>
                  </a:cubicBezTo>
                  <a:cubicBezTo>
                    <a:pt x="572" y="405"/>
                    <a:pt x="691" y="286"/>
                    <a:pt x="822" y="286"/>
                  </a:cubicBezTo>
                  <a:close/>
                  <a:moveTo>
                    <a:pt x="936" y="1096"/>
                  </a:moveTo>
                  <a:cubicBezTo>
                    <a:pt x="1165" y="1096"/>
                    <a:pt x="1345" y="1305"/>
                    <a:pt x="1345" y="1548"/>
                  </a:cubicBezTo>
                  <a:cubicBezTo>
                    <a:pt x="1345" y="1572"/>
                    <a:pt x="1322" y="1608"/>
                    <a:pt x="1286" y="1608"/>
                  </a:cubicBezTo>
                  <a:lnTo>
                    <a:pt x="369" y="1608"/>
                  </a:lnTo>
                  <a:cubicBezTo>
                    <a:pt x="333" y="1608"/>
                    <a:pt x="298" y="1572"/>
                    <a:pt x="298" y="1548"/>
                  </a:cubicBezTo>
                  <a:lnTo>
                    <a:pt x="298" y="1537"/>
                  </a:lnTo>
                  <a:cubicBezTo>
                    <a:pt x="298" y="1298"/>
                    <a:pt x="500" y="1096"/>
                    <a:pt x="738" y="1096"/>
                  </a:cubicBezTo>
                  <a:lnTo>
                    <a:pt x="917" y="1096"/>
                  </a:lnTo>
                  <a:cubicBezTo>
                    <a:pt x="923" y="1096"/>
                    <a:pt x="929" y="1096"/>
                    <a:pt x="936" y="1096"/>
                  </a:cubicBezTo>
                  <a:close/>
                  <a:moveTo>
                    <a:pt x="822" y="1"/>
                  </a:moveTo>
                  <a:cubicBezTo>
                    <a:pt x="512" y="1"/>
                    <a:pt x="274" y="239"/>
                    <a:pt x="274" y="548"/>
                  </a:cubicBezTo>
                  <a:cubicBezTo>
                    <a:pt x="274" y="679"/>
                    <a:pt x="322" y="798"/>
                    <a:pt x="393" y="894"/>
                  </a:cubicBezTo>
                  <a:cubicBezTo>
                    <a:pt x="167" y="1013"/>
                    <a:pt x="0" y="1251"/>
                    <a:pt x="0" y="1537"/>
                  </a:cubicBezTo>
                  <a:lnTo>
                    <a:pt x="0" y="1548"/>
                  </a:lnTo>
                  <a:cubicBezTo>
                    <a:pt x="0" y="1739"/>
                    <a:pt x="167" y="1906"/>
                    <a:pt x="369" y="1906"/>
                  </a:cubicBezTo>
                  <a:lnTo>
                    <a:pt x="1286" y="1906"/>
                  </a:lnTo>
                  <a:cubicBezTo>
                    <a:pt x="1476" y="1906"/>
                    <a:pt x="1643" y="1739"/>
                    <a:pt x="1643" y="1548"/>
                  </a:cubicBezTo>
                  <a:lnTo>
                    <a:pt x="1643" y="1537"/>
                  </a:lnTo>
                  <a:cubicBezTo>
                    <a:pt x="1643" y="1251"/>
                    <a:pt x="1476" y="1013"/>
                    <a:pt x="1262" y="894"/>
                  </a:cubicBezTo>
                  <a:cubicBezTo>
                    <a:pt x="1334" y="798"/>
                    <a:pt x="1381" y="679"/>
                    <a:pt x="1381" y="548"/>
                  </a:cubicBezTo>
                  <a:cubicBezTo>
                    <a:pt x="1381" y="251"/>
                    <a:pt x="1143" y="1"/>
                    <a:pt x="8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61" name="Google Shape;14361;p134"/>
            <p:cNvSpPr/>
            <p:nvPr/>
          </p:nvSpPr>
          <p:spPr>
            <a:xfrm>
              <a:off x="6712166" y="2975286"/>
              <a:ext cx="73941" cy="9485"/>
            </a:xfrm>
            <a:custGeom>
              <a:avLst/>
              <a:gdLst/>
              <a:ahLst/>
              <a:cxnLst/>
              <a:rect l="l" t="t" r="r" b="b"/>
              <a:pathLst>
                <a:path w="2323" h="298" extrusionOk="0">
                  <a:moveTo>
                    <a:pt x="155" y="0"/>
                  </a:moveTo>
                  <a:cubicBezTo>
                    <a:pt x="72" y="0"/>
                    <a:pt x="0" y="60"/>
                    <a:pt x="0" y="155"/>
                  </a:cubicBezTo>
                  <a:cubicBezTo>
                    <a:pt x="0" y="238"/>
                    <a:pt x="60" y="298"/>
                    <a:pt x="155" y="298"/>
                  </a:cubicBezTo>
                  <a:lnTo>
                    <a:pt x="2179" y="298"/>
                  </a:lnTo>
                  <a:cubicBezTo>
                    <a:pt x="2251" y="298"/>
                    <a:pt x="2322" y="238"/>
                    <a:pt x="2322" y="155"/>
                  </a:cubicBezTo>
                  <a:cubicBezTo>
                    <a:pt x="2322" y="60"/>
                    <a:pt x="2263" y="0"/>
                    <a:pt x="2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62" name="Google Shape;14362;p134"/>
            <p:cNvSpPr/>
            <p:nvPr/>
          </p:nvSpPr>
          <p:spPr>
            <a:xfrm>
              <a:off x="6712166" y="2993461"/>
              <a:ext cx="73941" cy="9517"/>
            </a:xfrm>
            <a:custGeom>
              <a:avLst/>
              <a:gdLst/>
              <a:ahLst/>
              <a:cxnLst/>
              <a:rect l="l" t="t" r="r" b="b"/>
              <a:pathLst>
                <a:path w="2323" h="299" extrusionOk="0">
                  <a:moveTo>
                    <a:pt x="155" y="1"/>
                  </a:moveTo>
                  <a:cubicBezTo>
                    <a:pt x="72" y="1"/>
                    <a:pt x="0" y="60"/>
                    <a:pt x="0" y="143"/>
                  </a:cubicBezTo>
                  <a:cubicBezTo>
                    <a:pt x="0" y="239"/>
                    <a:pt x="60" y="298"/>
                    <a:pt x="155" y="298"/>
                  </a:cubicBezTo>
                  <a:lnTo>
                    <a:pt x="2179" y="298"/>
                  </a:lnTo>
                  <a:cubicBezTo>
                    <a:pt x="2251" y="298"/>
                    <a:pt x="2322" y="239"/>
                    <a:pt x="2322" y="143"/>
                  </a:cubicBezTo>
                  <a:cubicBezTo>
                    <a:pt x="2322" y="60"/>
                    <a:pt x="2263" y="1"/>
                    <a:pt x="2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63" name="Google Shape;14363;p134"/>
            <p:cNvSpPr/>
            <p:nvPr/>
          </p:nvSpPr>
          <p:spPr>
            <a:xfrm>
              <a:off x="6712166" y="3012050"/>
              <a:ext cx="73941" cy="9485"/>
            </a:xfrm>
            <a:custGeom>
              <a:avLst/>
              <a:gdLst/>
              <a:ahLst/>
              <a:cxnLst/>
              <a:rect l="l" t="t" r="r" b="b"/>
              <a:pathLst>
                <a:path w="2323" h="298" extrusionOk="0">
                  <a:moveTo>
                    <a:pt x="155" y="0"/>
                  </a:moveTo>
                  <a:cubicBezTo>
                    <a:pt x="72" y="0"/>
                    <a:pt x="0" y="60"/>
                    <a:pt x="0" y="143"/>
                  </a:cubicBezTo>
                  <a:cubicBezTo>
                    <a:pt x="0" y="238"/>
                    <a:pt x="60" y="298"/>
                    <a:pt x="155" y="298"/>
                  </a:cubicBezTo>
                  <a:lnTo>
                    <a:pt x="2179" y="298"/>
                  </a:lnTo>
                  <a:cubicBezTo>
                    <a:pt x="2263" y="274"/>
                    <a:pt x="2322" y="214"/>
                    <a:pt x="2322" y="143"/>
                  </a:cubicBezTo>
                  <a:cubicBezTo>
                    <a:pt x="2322" y="71"/>
                    <a:pt x="2263" y="0"/>
                    <a:pt x="2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64" name="Google Shape;14364;p134"/>
            <p:cNvSpPr/>
            <p:nvPr/>
          </p:nvSpPr>
          <p:spPr>
            <a:xfrm>
              <a:off x="6662511" y="3103752"/>
              <a:ext cx="73941" cy="27310"/>
            </a:xfrm>
            <a:custGeom>
              <a:avLst/>
              <a:gdLst/>
              <a:ahLst/>
              <a:cxnLst/>
              <a:rect l="l" t="t" r="r" b="b"/>
              <a:pathLst>
                <a:path w="2323" h="858" extrusionOk="0">
                  <a:moveTo>
                    <a:pt x="2037" y="298"/>
                  </a:moveTo>
                  <a:lnTo>
                    <a:pt x="2037" y="584"/>
                  </a:lnTo>
                  <a:lnTo>
                    <a:pt x="298" y="584"/>
                  </a:lnTo>
                  <a:lnTo>
                    <a:pt x="298" y="298"/>
                  </a:lnTo>
                  <a:close/>
                  <a:moveTo>
                    <a:pt x="144" y="0"/>
                  </a:moveTo>
                  <a:cubicBezTo>
                    <a:pt x="72" y="0"/>
                    <a:pt x="1" y="60"/>
                    <a:pt x="1" y="155"/>
                  </a:cubicBezTo>
                  <a:lnTo>
                    <a:pt x="1" y="715"/>
                  </a:lnTo>
                  <a:cubicBezTo>
                    <a:pt x="1" y="786"/>
                    <a:pt x="60" y="858"/>
                    <a:pt x="144" y="858"/>
                  </a:cubicBezTo>
                  <a:lnTo>
                    <a:pt x="2168" y="858"/>
                  </a:lnTo>
                  <a:cubicBezTo>
                    <a:pt x="2251" y="858"/>
                    <a:pt x="2322" y="798"/>
                    <a:pt x="2322" y="715"/>
                  </a:cubicBezTo>
                  <a:lnTo>
                    <a:pt x="2322" y="155"/>
                  </a:lnTo>
                  <a:cubicBezTo>
                    <a:pt x="2322" y="72"/>
                    <a:pt x="2263" y="0"/>
                    <a:pt x="2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65" name="Google Shape;14365;p134"/>
            <p:cNvSpPr/>
            <p:nvPr/>
          </p:nvSpPr>
          <p:spPr>
            <a:xfrm>
              <a:off x="6662893" y="3140134"/>
              <a:ext cx="73941" cy="9485"/>
            </a:xfrm>
            <a:custGeom>
              <a:avLst/>
              <a:gdLst/>
              <a:ahLst/>
              <a:cxnLst/>
              <a:rect l="l" t="t" r="r" b="b"/>
              <a:pathLst>
                <a:path w="2323" h="298" extrusionOk="0">
                  <a:moveTo>
                    <a:pt x="155" y="0"/>
                  </a:moveTo>
                  <a:cubicBezTo>
                    <a:pt x="72" y="0"/>
                    <a:pt x="1" y="60"/>
                    <a:pt x="1" y="155"/>
                  </a:cubicBezTo>
                  <a:cubicBezTo>
                    <a:pt x="1" y="238"/>
                    <a:pt x="60" y="298"/>
                    <a:pt x="155" y="298"/>
                  </a:cubicBezTo>
                  <a:lnTo>
                    <a:pt x="2180" y="298"/>
                  </a:lnTo>
                  <a:cubicBezTo>
                    <a:pt x="2251" y="298"/>
                    <a:pt x="2322" y="238"/>
                    <a:pt x="2322" y="155"/>
                  </a:cubicBezTo>
                  <a:cubicBezTo>
                    <a:pt x="2322" y="60"/>
                    <a:pt x="2251" y="0"/>
                    <a:pt x="2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366" name="Google Shape;14366;p134"/>
          <p:cNvGrpSpPr/>
          <p:nvPr/>
        </p:nvGrpSpPr>
        <p:grpSpPr>
          <a:xfrm>
            <a:off x="10000072" y="3912980"/>
            <a:ext cx="467435" cy="373939"/>
            <a:chOff x="7500054" y="2934735"/>
            <a:chExt cx="350576" cy="280454"/>
          </a:xfrm>
        </p:grpSpPr>
        <p:sp>
          <p:nvSpPr>
            <p:cNvPr id="14367" name="Google Shape;14367;p134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68" name="Google Shape;14368;p134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69" name="Google Shape;14369;p134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70" name="Google Shape;14370;p134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71" name="Google Shape;14371;p134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72" name="Google Shape;14372;p134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73" name="Google Shape;14373;p134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74" name="Google Shape;14374;p134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375" name="Google Shape;14375;p134"/>
          <p:cNvGrpSpPr/>
          <p:nvPr/>
        </p:nvGrpSpPr>
        <p:grpSpPr>
          <a:xfrm>
            <a:off x="9365907" y="3832883"/>
            <a:ext cx="442683" cy="473939"/>
            <a:chOff x="7055134" y="2919170"/>
            <a:chExt cx="290321" cy="310820"/>
          </a:xfrm>
        </p:grpSpPr>
        <p:sp>
          <p:nvSpPr>
            <p:cNvPr id="14376" name="Google Shape;14376;p134"/>
            <p:cNvSpPr/>
            <p:nvPr/>
          </p:nvSpPr>
          <p:spPr>
            <a:xfrm>
              <a:off x="7102497" y="2970989"/>
              <a:ext cx="191044" cy="259001"/>
            </a:xfrm>
            <a:custGeom>
              <a:avLst/>
              <a:gdLst/>
              <a:ahLst/>
              <a:cxnLst/>
              <a:rect l="l" t="t" r="r" b="b"/>
              <a:pathLst>
                <a:path w="6002" h="8137" extrusionOk="0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77" name="Google Shape;14377;p134"/>
            <p:cNvSpPr/>
            <p:nvPr/>
          </p:nvSpPr>
          <p:spPr>
            <a:xfrm>
              <a:off x="7304872" y="3059413"/>
              <a:ext cx="40583" cy="9485"/>
            </a:xfrm>
            <a:custGeom>
              <a:avLst/>
              <a:gdLst/>
              <a:ahLst/>
              <a:cxnLst/>
              <a:rect l="l" t="t" r="r" b="b"/>
              <a:pathLst>
                <a:path w="1275" h="298" extrusionOk="0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78" name="Google Shape;14378;p134"/>
            <p:cNvSpPr/>
            <p:nvPr/>
          </p:nvSpPr>
          <p:spPr>
            <a:xfrm>
              <a:off x="7055134" y="3059413"/>
              <a:ext cx="41347" cy="9485"/>
            </a:xfrm>
            <a:custGeom>
              <a:avLst/>
              <a:gdLst/>
              <a:ahLst/>
              <a:cxnLst/>
              <a:rect l="l" t="t" r="r" b="b"/>
              <a:pathLst>
                <a:path w="1299" h="298" extrusionOk="0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79" name="Google Shape;14379;p134"/>
            <p:cNvSpPr/>
            <p:nvPr/>
          </p:nvSpPr>
          <p:spPr>
            <a:xfrm>
              <a:off x="7195727" y="2919170"/>
              <a:ext cx="9517" cy="40583"/>
            </a:xfrm>
            <a:custGeom>
              <a:avLst/>
              <a:gdLst/>
              <a:ahLst/>
              <a:cxnLst/>
              <a:rect l="l" t="t" r="r" b="b"/>
              <a:pathLst>
                <a:path w="299" h="127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80" name="Google Shape;14380;p134"/>
            <p:cNvSpPr/>
            <p:nvPr/>
          </p:nvSpPr>
          <p:spPr>
            <a:xfrm>
              <a:off x="7185128" y="3007116"/>
              <a:ext cx="30334" cy="92880"/>
            </a:xfrm>
            <a:custGeom>
              <a:avLst/>
              <a:gdLst/>
              <a:ahLst/>
              <a:cxnLst/>
              <a:rect l="l" t="t" r="r" b="b"/>
              <a:pathLst>
                <a:path w="953" h="2918" extrusionOk="0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81" name="Google Shape;14381;p134"/>
            <p:cNvSpPr/>
            <p:nvPr/>
          </p:nvSpPr>
          <p:spPr>
            <a:xfrm>
              <a:off x="7187770" y="3111328"/>
              <a:ext cx="25814" cy="25814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82" name="Google Shape;14382;p134"/>
            <p:cNvSpPr/>
            <p:nvPr/>
          </p:nvSpPr>
          <p:spPr>
            <a:xfrm>
              <a:off x="7249552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83" name="Google Shape;14383;p134"/>
            <p:cNvSpPr/>
            <p:nvPr/>
          </p:nvSpPr>
          <p:spPr>
            <a:xfrm>
              <a:off x="7132831" y="3153852"/>
              <a:ext cx="18589" cy="22695"/>
            </a:xfrm>
            <a:custGeom>
              <a:avLst/>
              <a:gdLst/>
              <a:ahLst/>
              <a:cxnLst/>
              <a:rect l="l" t="t" r="r" b="b"/>
              <a:pathLst>
                <a:path w="584" h="713" extrusionOk="0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84" name="Google Shape;14384;p134"/>
            <p:cNvSpPr/>
            <p:nvPr/>
          </p:nvSpPr>
          <p:spPr>
            <a:xfrm>
              <a:off x="7132449" y="2951477"/>
              <a:ext cx="18971" cy="23077"/>
            </a:xfrm>
            <a:custGeom>
              <a:avLst/>
              <a:gdLst/>
              <a:ahLst/>
              <a:cxnLst/>
              <a:rect l="l" t="t" r="r" b="b"/>
              <a:pathLst>
                <a:path w="596" h="725" extrusionOk="0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85" name="Google Shape;14385;p134"/>
            <p:cNvSpPr/>
            <p:nvPr/>
          </p:nvSpPr>
          <p:spPr>
            <a:xfrm>
              <a:off x="7249552" y="3153852"/>
              <a:ext cx="18971" cy="22695"/>
            </a:xfrm>
            <a:custGeom>
              <a:avLst/>
              <a:gdLst/>
              <a:ahLst/>
              <a:cxnLst/>
              <a:rect l="l" t="t" r="r" b="b"/>
              <a:pathLst>
                <a:path w="596" h="713" extrusionOk="0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86" name="Google Shape;14386;p134"/>
            <p:cNvSpPr/>
            <p:nvPr/>
          </p:nvSpPr>
          <p:spPr>
            <a:xfrm>
              <a:off x="7289721" y="3113969"/>
              <a:ext cx="24286" cy="17093"/>
            </a:xfrm>
            <a:custGeom>
              <a:avLst/>
              <a:gdLst/>
              <a:ahLst/>
              <a:cxnLst/>
              <a:rect l="l" t="t" r="r" b="b"/>
              <a:pathLst>
                <a:path w="763" h="537" extrusionOk="0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87" name="Google Shape;14387;p134"/>
            <p:cNvSpPr/>
            <p:nvPr/>
          </p:nvSpPr>
          <p:spPr>
            <a:xfrm>
              <a:off x="7086964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88" name="Google Shape;14388;p134"/>
            <p:cNvSpPr/>
            <p:nvPr/>
          </p:nvSpPr>
          <p:spPr>
            <a:xfrm>
              <a:off x="7289339" y="2996931"/>
              <a:ext cx="24668" cy="17411"/>
            </a:xfrm>
            <a:custGeom>
              <a:avLst/>
              <a:gdLst/>
              <a:ahLst/>
              <a:cxnLst/>
              <a:rect l="l" t="t" r="r" b="b"/>
              <a:pathLst>
                <a:path w="775" h="547" extrusionOk="0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89" name="Google Shape;14389;p134"/>
            <p:cNvSpPr/>
            <p:nvPr/>
          </p:nvSpPr>
          <p:spPr>
            <a:xfrm>
              <a:off x="7086964" y="3113587"/>
              <a:ext cx="24668" cy="17093"/>
            </a:xfrm>
            <a:custGeom>
              <a:avLst/>
              <a:gdLst/>
              <a:ahLst/>
              <a:cxnLst/>
              <a:rect l="l" t="t" r="r" b="b"/>
              <a:pathLst>
                <a:path w="775" h="537" extrusionOk="0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390" name="Google Shape;14390;p134"/>
          <p:cNvGrpSpPr/>
          <p:nvPr/>
        </p:nvGrpSpPr>
        <p:grpSpPr>
          <a:xfrm>
            <a:off x="10646858" y="3867484"/>
            <a:ext cx="440145" cy="463403"/>
            <a:chOff x="7985143" y="2900613"/>
            <a:chExt cx="330109" cy="347552"/>
          </a:xfrm>
        </p:grpSpPr>
        <p:sp>
          <p:nvSpPr>
            <p:cNvPr id="14391" name="Google Shape;14391;p134"/>
            <p:cNvSpPr/>
            <p:nvPr/>
          </p:nvSpPr>
          <p:spPr>
            <a:xfrm>
              <a:off x="8143943" y="3145449"/>
              <a:ext cx="13273" cy="10631"/>
            </a:xfrm>
            <a:custGeom>
              <a:avLst/>
              <a:gdLst/>
              <a:ahLst/>
              <a:cxnLst/>
              <a:rect l="l" t="t" r="r" b="b"/>
              <a:pathLst>
                <a:path w="417" h="334" extrusionOk="0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55" y="333"/>
                  </a:cubicBezTo>
                  <a:lnTo>
                    <a:pt x="250" y="333"/>
                  </a:lnTo>
                  <a:cubicBezTo>
                    <a:pt x="334" y="333"/>
                    <a:pt x="417" y="250"/>
                    <a:pt x="417" y="167"/>
                  </a:cubicBezTo>
                  <a:cubicBezTo>
                    <a:pt x="393" y="60"/>
                    <a:pt x="334" y="0"/>
                    <a:pt x="2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92" name="Google Shape;14392;p134"/>
            <p:cNvSpPr/>
            <p:nvPr/>
          </p:nvSpPr>
          <p:spPr>
            <a:xfrm>
              <a:off x="8163264" y="300597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93" name="Google Shape;14393;p134"/>
            <p:cNvSpPr/>
            <p:nvPr/>
          </p:nvSpPr>
          <p:spPr>
            <a:xfrm>
              <a:off x="8163264" y="3005970"/>
              <a:ext cx="5347" cy="11013"/>
            </a:xfrm>
            <a:custGeom>
              <a:avLst/>
              <a:gdLst/>
              <a:ahLst/>
              <a:cxnLst/>
              <a:rect l="l" t="t" r="r" b="b"/>
              <a:pathLst>
                <a:path w="168" h="346" extrusionOk="0">
                  <a:moveTo>
                    <a:pt x="1" y="1"/>
                  </a:moveTo>
                  <a:cubicBezTo>
                    <a:pt x="20" y="70"/>
                    <a:pt x="97" y="228"/>
                    <a:pt x="143" y="308"/>
                  </a:cubicBezTo>
                  <a:lnTo>
                    <a:pt x="143" y="308"/>
                  </a:lnTo>
                  <a:cubicBezTo>
                    <a:pt x="118" y="259"/>
                    <a:pt x="78" y="164"/>
                    <a:pt x="1" y="1"/>
                  </a:cubicBezTo>
                  <a:close/>
                  <a:moveTo>
                    <a:pt x="143" y="308"/>
                  </a:moveTo>
                  <a:lnTo>
                    <a:pt x="143" y="308"/>
                  </a:lnTo>
                  <a:cubicBezTo>
                    <a:pt x="153" y="327"/>
                    <a:pt x="161" y="339"/>
                    <a:pt x="167" y="346"/>
                  </a:cubicBezTo>
                  <a:cubicBezTo>
                    <a:pt x="161" y="338"/>
                    <a:pt x="153" y="325"/>
                    <a:pt x="143" y="308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94" name="Google Shape;14394;p134"/>
            <p:cNvSpPr/>
            <p:nvPr/>
          </p:nvSpPr>
          <p:spPr>
            <a:xfrm>
              <a:off x="8163264" y="3005588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95" name="Google Shape;14395;p134"/>
            <p:cNvSpPr/>
            <p:nvPr/>
          </p:nvSpPr>
          <p:spPr>
            <a:xfrm>
              <a:off x="8168579" y="3016952"/>
              <a:ext cx="32" cy="796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1"/>
                  </a:moveTo>
                  <a:cubicBezTo>
                    <a:pt x="0" y="25"/>
                    <a:pt x="0" y="25"/>
                    <a:pt x="0" y="1"/>
                  </a:cubicBezTo>
                  <a:cubicBezTo>
                    <a:pt x="0" y="25"/>
                    <a:pt x="0" y="25"/>
                    <a:pt x="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96" name="Google Shape;14396;p134"/>
            <p:cNvSpPr/>
            <p:nvPr/>
          </p:nvSpPr>
          <p:spPr>
            <a:xfrm>
              <a:off x="7985143" y="2900613"/>
              <a:ext cx="330109" cy="347552"/>
            </a:xfrm>
            <a:custGeom>
              <a:avLst/>
              <a:gdLst/>
              <a:ahLst/>
              <a:cxnLst/>
              <a:rect l="l" t="t" r="r" b="b"/>
              <a:pathLst>
                <a:path w="10371" h="10919" extrusionOk="0">
                  <a:moveTo>
                    <a:pt x="5120" y="3060"/>
                  </a:moveTo>
                  <a:lnTo>
                    <a:pt x="5358" y="3572"/>
                  </a:lnTo>
                  <a:lnTo>
                    <a:pt x="4882" y="3572"/>
                  </a:lnTo>
                  <a:lnTo>
                    <a:pt x="5120" y="3060"/>
                  </a:lnTo>
                  <a:close/>
                  <a:moveTo>
                    <a:pt x="5501" y="3882"/>
                  </a:moveTo>
                  <a:lnTo>
                    <a:pt x="5644" y="4180"/>
                  </a:lnTo>
                  <a:lnTo>
                    <a:pt x="4596" y="4180"/>
                  </a:lnTo>
                  <a:lnTo>
                    <a:pt x="4727" y="3882"/>
                  </a:lnTo>
                  <a:close/>
                  <a:moveTo>
                    <a:pt x="3120" y="2799"/>
                  </a:moveTo>
                  <a:lnTo>
                    <a:pt x="3703" y="3644"/>
                  </a:lnTo>
                  <a:lnTo>
                    <a:pt x="3334" y="4037"/>
                  </a:lnTo>
                  <a:cubicBezTo>
                    <a:pt x="3239" y="4120"/>
                    <a:pt x="3239" y="4227"/>
                    <a:pt x="3239" y="4299"/>
                  </a:cubicBezTo>
                  <a:lnTo>
                    <a:pt x="2703" y="4299"/>
                  </a:lnTo>
                  <a:cubicBezTo>
                    <a:pt x="2703" y="4227"/>
                    <a:pt x="2727" y="4120"/>
                    <a:pt x="2620" y="4037"/>
                  </a:cubicBezTo>
                  <a:lnTo>
                    <a:pt x="2227" y="3644"/>
                  </a:lnTo>
                  <a:lnTo>
                    <a:pt x="2810" y="2799"/>
                  </a:lnTo>
                  <a:lnTo>
                    <a:pt x="2810" y="3465"/>
                  </a:lnTo>
                  <a:cubicBezTo>
                    <a:pt x="2739" y="3477"/>
                    <a:pt x="2668" y="3537"/>
                    <a:pt x="2668" y="3632"/>
                  </a:cubicBezTo>
                  <a:cubicBezTo>
                    <a:pt x="2668" y="3715"/>
                    <a:pt x="2739" y="3799"/>
                    <a:pt x="2822" y="3799"/>
                  </a:cubicBezTo>
                  <a:lnTo>
                    <a:pt x="3096" y="3799"/>
                  </a:lnTo>
                  <a:cubicBezTo>
                    <a:pt x="3180" y="3799"/>
                    <a:pt x="3263" y="3715"/>
                    <a:pt x="3263" y="3632"/>
                  </a:cubicBezTo>
                  <a:cubicBezTo>
                    <a:pt x="3263" y="3561"/>
                    <a:pt x="3203" y="3477"/>
                    <a:pt x="3120" y="3465"/>
                  </a:cubicBezTo>
                  <a:lnTo>
                    <a:pt x="3120" y="2799"/>
                  </a:lnTo>
                  <a:close/>
                  <a:moveTo>
                    <a:pt x="2414" y="4793"/>
                  </a:moveTo>
                  <a:cubicBezTo>
                    <a:pt x="2416" y="4793"/>
                    <a:pt x="2422" y="4795"/>
                    <a:pt x="2429" y="4799"/>
                  </a:cubicBezTo>
                  <a:cubicBezTo>
                    <a:pt x="2414" y="4799"/>
                    <a:pt x="2408" y="4793"/>
                    <a:pt x="2414" y="4793"/>
                  </a:cubicBezTo>
                  <a:close/>
                  <a:moveTo>
                    <a:pt x="3549" y="4620"/>
                  </a:moveTo>
                  <a:cubicBezTo>
                    <a:pt x="3549" y="4620"/>
                    <a:pt x="3572" y="4620"/>
                    <a:pt x="3572" y="4644"/>
                  </a:cubicBezTo>
                  <a:lnTo>
                    <a:pt x="3572" y="4787"/>
                  </a:lnTo>
                  <a:cubicBezTo>
                    <a:pt x="3572" y="4787"/>
                    <a:pt x="3572" y="4799"/>
                    <a:pt x="3549" y="4799"/>
                  </a:cubicBezTo>
                  <a:lnTo>
                    <a:pt x="2429" y="4799"/>
                  </a:lnTo>
                  <a:lnTo>
                    <a:pt x="2406" y="4644"/>
                  </a:lnTo>
                  <a:cubicBezTo>
                    <a:pt x="2406" y="4644"/>
                    <a:pt x="2406" y="4620"/>
                    <a:pt x="2429" y="4620"/>
                  </a:cubicBezTo>
                  <a:close/>
                  <a:moveTo>
                    <a:pt x="3251" y="5120"/>
                  </a:moveTo>
                  <a:lnTo>
                    <a:pt x="3251" y="5537"/>
                  </a:lnTo>
                  <a:lnTo>
                    <a:pt x="2727" y="5537"/>
                  </a:lnTo>
                  <a:lnTo>
                    <a:pt x="2727" y="5120"/>
                  </a:lnTo>
                  <a:close/>
                  <a:moveTo>
                    <a:pt x="3394" y="5858"/>
                  </a:moveTo>
                  <a:cubicBezTo>
                    <a:pt x="3418" y="5858"/>
                    <a:pt x="3441" y="5882"/>
                    <a:pt x="3441" y="5882"/>
                  </a:cubicBezTo>
                  <a:cubicBezTo>
                    <a:pt x="3453" y="5894"/>
                    <a:pt x="3453" y="5906"/>
                    <a:pt x="3453" y="5918"/>
                  </a:cubicBezTo>
                  <a:lnTo>
                    <a:pt x="3418" y="6811"/>
                  </a:lnTo>
                  <a:lnTo>
                    <a:pt x="2525" y="6811"/>
                  </a:lnTo>
                  <a:lnTo>
                    <a:pt x="2501" y="5918"/>
                  </a:lnTo>
                  <a:cubicBezTo>
                    <a:pt x="2501" y="5894"/>
                    <a:pt x="2513" y="5882"/>
                    <a:pt x="2513" y="5882"/>
                  </a:cubicBezTo>
                  <a:cubicBezTo>
                    <a:pt x="2513" y="5882"/>
                    <a:pt x="2537" y="5858"/>
                    <a:pt x="2560" y="5858"/>
                  </a:cubicBezTo>
                  <a:close/>
                  <a:moveTo>
                    <a:pt x="4954" y="4501"/>
                  </a:moveTo>
                  <a:lnTo>
                    <a:pt x="4954" y="6835"/>
                  </a:lnTo>
                  <a:lnTo>
                    <a:pt x="4489" y="6835"/>
                  </a:lnTo>
                  <a:lnTo>
                    <a:pt x="4489" y="4501"/>
                  </a:lnTo>
                  <a:close/>
                  <a:moveTo>
                    <a:pt x="5739" y="4501"/>
                  </a:moveTo>
                  <a:lnTo>
                    <a:pt x="5739" y="6835"/>
                  </a:lnTo>
                  <a:lnTo>
                    <a:pt x="5287" y="6835"/>
                  </a:lnTo>
                  <a:lnTo>
                    <a:pt x="5287" y="4501"/>
                  </a:lnTo>
                  <a:close/>
                  <a:moveTo>
                    <a:pt x="9252" y="1120"/>
                  </a:moveTo>
                  <a:cubicBezTo>
                    <a:pt x="9287" y="1120"/>
                    <a:pt x="9311" y="1144"/>
                    <a:pt x="9311" y="1179"/>
                  </a:cubicBezTo>
                  <a:lnTo>
                    <a:pt x="9311" y="6835"/>
                  </a:lnTo>
                  <a:lnTo>
                    <a:pt x="8335" y="6835"/>
                  </a:lnTo>
                  <a:lnTo>
                    <a:pt x="8335" y="1822"/>
                  </a:lnTo>
                  <a:cubicBezTo>
                    <a:pt x="8335" y="1691"/>
                    <a:pt x="8216" y="1572"/>
                    <a:pt x="8085" y="1572"/>
                  </a:cubicBezTo>
                  <a:lnTo>
                    <a:pt x="6692" y="1572"/>
                  </a:lnTo>
                  <a:cubicBezTo>
                    <a:pt x="6561" y="1572"/>
                    <a:pt x="6442" y="1691"/>
                    <a:pt x="6442" y="1822"/>
                  </a:cubicBezTo>
                  <a:lnTo>
                    <a:pt x="6442" y="6835"/>
                  </a:lnTo>
                  <a:lnTo>
                    <a:pt x="6061" y="6835"/>
                  </a:lnTo>
                  <a:lnTo>
                    <a:pt x="6061" y="4346"/>
                  </a:lnTo>
                  <a:cubicBezTo>
                    <a:pt x="6061" y="4311"/>
                    <a:pt x="6061" y="4299"/>
                    <a:pt x="6037" y="4263"/>
                  </a:cubicBezTo>
                  <a:cubicBezTo>
                    <a:pt x="5690" y="3506"/>
                    <a:pt x="5585" y="3288"/>
                    <a:pt x="5581" y="3288"/>
                  </a:cubicBezTo>
                  <a:lnTo>
                    <a:pt x="5581" y="3288"/>
                  </a:lnTo>
                  <a:cubicBezTo>
                    <a:pt x="5580" y="3288"/>
                    <a:pt x="5582" y="3292"/>
                    <a:pt x="5585" y="3299"/>
                  </a:cubicBezTo>
                  <a:cubicBezTo>
                    <a:pt x="5525" y="3168"/>
                    <a:pt x="5430" y="3001"/>
                    <a:pt x="5323" y="2775"/>
                  </a:cubicBezTo>
                  <a:cubicBezTo>
                    <a:pt x="5281" y="2679"/>
                    <a:pt x="5192" y="2632"/>
                    <a:pt x="5102" y="2632"/>
                  </a:cubicBezTo>
                  <a:cubicBezTo>
                    <a:pt x="5013" y="2632"/>
                    <a:pt x="4924" y="2679"/>
                    <a:pt x="4882" y="2775"/>
                  </a:cubicBezTo>
                  <a:cubicBezTo>
                    <a:pt x="4811" y="2941"/>
                    <a:pt x="4239" y="4132"/>
                    <a:pt x="4180" y="4263"/>
                  </a:cubicBezTo>
                  <a:cubicBezTo>
                    <a:pt x="4168" y="4287"/>
                    <a:pt x="4168" y="4311"/>
                    <a:pt x="4168" y="4346"/>
                  </a:cubicBezTo>
                  <a:lnTo>
                    <a:pt x="4168" y="6835"/>
                  </a:lnTo>
                  <a:lnTo>
                    <a:pt x="3739" y="6835"/>
                  </a:lnTo>
                  <a:lnTo>
                    <a:pt x="3763" y="5954"/>
                  </a:lnTo>
                  <a:cubicBezTo>
                    <a:pt x="3763" y="5847"/>
                    <a:pt x="3739" y="5739"/>
                    <a:pt x="3656" y="5668"/>
                  </a:cubicBezTo>
                  <a:cubicBezTo>
                    <a:pt x="3632" y="5644"/>
                    <a:pt x="3596" y="5608"/>
                    <a:pt x="3561" y="5597"/>
                  </a:cubicBezTo>
                  <a:lnTo>
                    <a:pt x="3561" y="5132"/>
                  </a:lnTo>
                  <a:cubicBezTo>
                    <a:pt x="3739" y="5120"/>
                    <a:pt x="3870" y="4965"/>
                    <a:pt x="3870" y="4799"/>
                  </a:cubicBezTo>
                  <a:lnTo>
                    <a:pt x="3870" y="4656"/>
                  </a:lnTo>
                  <a:cubicBezTo>
                    <a:pt x="3870" y="4477"/>
                    <a:pt x="3739" y="4323"/>
                    <a:pt x="3561" y="4323"/>
                  </a:cubicBezTo>
                  <a:lnTo>
                    <a:pt x="3561" y="4263"/>
                  </a:lnTo>
                  <a:lnTo>
                    <a:pt x="3942" y="3870"/>
                  </a:lnTo>
                  <a:cubicBezTo>
                    <a:pt x="4049" y="3763"/>
                    <a:pt x="4061" y="3608"/>
                    <a:pt x="3977" y="3489"/>
                  </a:cubicBezTo>
                  <a:lnTo>
                    <a:pt x="3120" y="2263"/>
                  </a:lnTo>
                  <a:cubicBezTo>
                    <a:pt x="3078" y="2203"/>
                    <a:pt x="3013" y="2173"/>
                    <a:pt x="2949" y="2173"/>
                  </a:cubicBezTo>
                  <a:cubicBezTo>
                    <a:pt x="2885" y="2173"/>
                    <a:pt x="2822" y="2203"/>
                    <a:pt x="2787" y="2263"/>
                  </a:cubicBezTo>
                  <a:lnTo>
                    <a:pt x="1929" y="3489"/>
                  </a:lnTo>
                  <a:cubicBezTo>
                    <a:pt x="1858" y="3608"/>
                    <a:pt x="1870" y="3775"/>
                    <a:pt x="1965" y="3870"/>
                  </a:cubicBezTo>
                  <a:lnTo>
                    <a:pt x="2346" y="4263"/>
                  </a:lnTo>
                  <a:lnTo>
                    <a:pt x="2346" y="4323"/>
                  </a:lnTo>
                  <a:cubicBezTo>
                    <a:pt x="2168" y="4346"/>
                    <a:pt x="2037" y="4489"/>
                    <a:pt x="2037" y="4656"/>
                  </a:cubicBezTo>
                  <a:lnTo>
                    <a:pt x="2037" y="4799"/>
                  </a:lnTo>
                  <a:cubicBezTo>
                    <a:pt x="2037" y="4989"/>
                    <a:pt x="2168" y="5132"/>
                    <a:pt x="2346" y="5132"/>
                  </a:cubicBezTo>
                  <a:lnTo>
                    <a:pt x="2346" y="5597"/>
                  </a:lnTo>
                  <a:cubicBezTo>
                    <a:pt x="2310" y="5608"/>
                    <a:pt x="2275" y="5644"/>
                    <a:pt x="2251" y="5668"/>
                  </a:cubicBezTo>
                  <a:cubicBezTo>
                    <a:pt x="2168" y="5739"/>
                    <a:pt x="2132" y="5847"/>
                    <a:pt x="2144" y="5954"/>
                  </a:cubicBezTo>
                  <a:lnTo>
                    <a:pt x="2168" y="6835"/>
                  </a:lnTo>
                  <a:lnTo>
                    <a:pt x="1013" y="6835"/>
                  </a:lnTo>
                  <a:lnTo>
                    <a:pt x="1013" y="1179"/>
                  </a:lnTo>
                  <a:lnTo>
                    <a:pt x="1060" y="1179"/>
                  </a:lnTo>
                  <a:cubicBezTo>
                    <a:pt x="1060" y="1144"/>
                    <a:pt x="1084" y="1120"/>
                    <a:pt x="1120" y="1120"/>
                  </a:cubicBezTo>
                  <a:close/>
                  <a:moveTo>
                    <a:pt x="8002" y="1917"/>
                  </a:moveTo>
                  <a:lnTo>
                    <a:pt x="8002" y="2644"/>
                  </a:lnTo>
                  <a:lnTo>
                    <a:pt x="7752" y="2644"/>
                  </a:lnTo>
                  <a:cubicBezTo>
                    <a:pt x="7668" y="2644"/>
                    <a:pt x="7585" y="2715"/>
                    <a:pt x="7585" y="2810"/>
                  </a:cubicBezTo>
                  <a:cubicBezTo>
                    <a:pt x="7585" y="2870"/>
                    <a:pt x="7668" y="2941"/>
                    <a:pt x="7752" y="2941"/>
                  </a:cubicBezTo>
                  <a:lnTo>
                    <a:pt x="8002" y="2941"/>
                  </a:lnTo>
                  <a:lnTo>
                    <a:pt x="8002" y="3668"/>
                  </a:lnTo>
                  <a:lnTo>
                    <a:pt x="7752" y="3668"/>
                  </a:lnTo>
                  <a:cubicBezTo>
                    <a:pt x="7668" y="3668"/>
                    <a:pt x="7585" y="3751"/>
                    <a:pt x="7585" y="3834"/>
                  </a:cubicBezTo>
                  <a:cubicBezTo>
                    <a:pt x="7585" y="3930"/>
                    <a:pt x="7668" y="4001"/>
                    <a:pt x="7752" y="4001"/>
                  </a:cubicBezTo>
                  <a:lnTo>
                    <a:pt x="8002" y="4001"/>
                  </a:lnTo>
                  <a:lnTo>
                    <a:pt x="8002" y="4727"/>
                  </a:lnTo>
                  <a:lnTo>
                    <a:pt x="7752" y="4727"/>
                  </a:lnTo>
                  <a:cubicBezTo>
                    <a:pt x="7668" y="4727"/>
                    <a:pt x="7585" y="4799"/>
                    <a:pt x="7585" y="4894"/>
                  </a:cubicBezTo>
                  <a:cubicBezTo>
                    <a:pt x="7585" y="4989"/>
                    <a:pt x="7668" y="5061"/>
                    <a:pt x="7752" y="5061"/>
                  </a:cubicBezTo>
                  <a:lnTo>
                    <a:pt x="8002" y="5061"/>
                  </a:lnTo>
                  <a:lnTo>
                    <a:pt x="8002" y="5787"/>
                  </a:lnTo>
                  <a:lnTo>
                    <a:pt x="7752" y="5787"/>
                  </a:lnTo>
                  <a:cubicBezTo>
                    <a:pt x="7668" y="5787"/>
                    <a:pt x="7585" y="5858"/>
                    <a:pt x="7585" y="5954"/>
                  </a:cubicBezTo>
                  <a:cubicBezTo>
                    <a:pt x="7585" y="6037"/>
                    <a:pt x="7668" y="6120"/>
                    <a:pt x="7752" y="6120"/>
                  </a:cubicBezTo>
                  <a:lnTo>
                    <a:pt x="8002" y="6120"/>
                  </a:lnTo>
                  <a:lnTo>
                    <a:pt x="8002" y="6847"/>
                  </a:lnTo>
                  <a:lnTo>
                    <a:pt x="6775" y="6847"/>
                  </a:lnTo>
                  <a:lnTo>
                    <a:pt x="6775" y="1917"/>
                  </a:lnTo>
                  <a:close/>
                  <a:moveTo>
                    <a:pt x="10049" y="7144"/>
                  </a:moveTo>
                  <a:lnTo>
                    <a:pt x="10049" y="8347"/>
                  </a:lnTo>
                  <a:cubicBezTo>
                    <a:pt x="10049" y="8454"/>
                    <a:pt x="9954" y="8561"/>
                    <a:pt x="9835" y="8561"/>
                  </a:cubicBezTo>
                  <a:lnTo>
                    <a:pt x="501" y="8561"/>
                  </a:lnTo>
                  <a:cubicBezTo>
                    <a:pt x="393" y="8561"/>
                    <a:pt x="298" y="8466"/>
                    <a:pt x="298" y="8347"/>
                  </a:cubicBezTo>
                  <a:lnTo>
                    <a:pt x="298" y="7144"/>
                  </a:lnTo>
                  <a:close/>
                  <a:moveTo>
                    <a:pt x="5966" y="8871"/>
                  </a:moveTo>
                  <a:lnTo>
                    <a:pt x="5966" y="9787"/>
                  </a:lnTo>
                  <a:lnTo>
                    <a:pt x="4299" y="9787"/>
                  </a:lnTo>
                  <a:lnTo>
                    <a:pt x="4299" y="8871"/>
                  </a:ln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lnTo>
                    <a:pt x="1" y="8347"/>
                  </a:lnTo>
                  <a:cubicBezTo>
                    <a:pt x="1" y="8633"/>
                    <a:pt x="239" y="8871"/>
                    <a:pt x="524" y="8871"/>
                  </a:cubicBezTo>
                  <a:lnTo>
                    <a:pt x="3989" y="8871"/>
                  </a:lnTo>
                  <a:lnTo>
                    <a:pt x="3989" y="9787"/>
                  </a:lnTo>
                  <a:lnTo>
                    <a:pt x="3465" y="9787"/>
                  </a:lnTo>
                  <a:cubicBezTo>
                    <a:pt x="3215" y="9787"/>
                    <a:pt x="3001" y="10002"/>
                    <a:pt x="3001" y="10252"/>
                  </a:cubicBezTo>
                  <a:lnTo>
                    <a:pt x="3001" y="10466"/>
                  </a:lnTo>
                  <a:cubicBezTo>
                    <a:pt x="3001" y="10716"/>
                    <a:pt x="3215" y="10919"/>
                    <a:pt x="3465" y="10919"/>
                  </a:cubicBezTo>
                  <a:lnTo>
                    <a:pt x="4739" y="10919"/>
                  </a:lnTo>
                  <a:cubicBezTo>
                    <a:pt x="4835" y="10919"/>
                    <a:pt x="4906" y="10847"/>
                    <a:pt x="4906" y="10764"/>
                  </a:cubicBezTo>
                  <a:cubicBezTo>
                    <a:pt x="4906" y="10669"/>
                    <a:pt x="4835" y="10597"/>
                    <a:pt x="4739" y="10597"/>
                  </a:cubicBezTo>
                  <a:lnTo>
                    <a:pt x="3465" y="10597"/>
                  </a:lnTo>
                  <a:cubicBezTo>
                    <a:pt x="3394" y="10597"/>
                    <a:pt x="3322" y="10538"/>
                    <a:pt x="3322" y="10442"/>
                  </a:cubicBezTo>
                  <a:lnTo>
                    <a:pt x="3322" y="10240"/>
                  </a:lnTo>
                  <a:cubicBezTo>
                    <a:pt x="3322" y="10168"/>
                    <a:pt x="3382" y="10085"/>
                    <a:pt x="3465" y="10085"/>
                  </a:cubicBezTo>
                  <a:lnTo>
                    <a:pt x="6811" y="10085"/>
                  </a:lnTo>
                  <a:cubicBezTo>
                    <a:pt x="6894" y="10085"/>
                    <a:pt x="6966" y="10145"/>
                    <a:pt x="6966" y="10240"/>
                  </a:cubicBezTo>
                  <a:lnTo>
                    <a:pt x="6966" y="10442"/>
                  </a:lnTo>
                  <a:cubicBezTo>
                    <a:pt x="6966" y="10526"/>
                    <a:pt x="6906" y="10597"/>
                    <a:pt x="6811" y="10597"/>
                  </a:cubicBezTo>
                  <a:lnTo>
                    <a:pt x="5489" y="10597"/>
                  </a:lnTo>
                  <a:cubicBezTo>
                    <a:pt x="5406" y="10597"/>
                    <a:pt x="5323" y="10669"/>
                    <a:pt x="5323" y="10764"/>
                  </a:cubicBezTo>
                  <a:cubicBezTo>
                    <a:pt x="5323" y="10847"/>
                    <a:pt x="5406" y="10919"/>
                    <a:pt x="5489" y="10919"/>
                  </a:cubicBezTo>
                  <a:lnTo>
                    <a:pt x="6811" y="10919"/>
                  </a:lnTo>
                  <a:cubicBezTo>
                    <a:pt x="7073" y="10919"/>
                    <a:pt x="7275" y="10716"/>
                    <a:pt x="7275" y="10466"/>
                  </a:cubicBezTo>
                  <a:lnTo>
                    <a:pt x="7275" y="10252"/>
                  </a:lnTo>
                  <a:cubicBezTo>
                    <a:pt x="7275" y="10002"/>
                    <a:pt x="7061" y="9787"/>
                    <a:pt x="6811" y="9787"/>
                  </a:cubicBezTo>
                  <a:lnTo>
                    <a:pt x="6299" y="9787"/>
                  </a:lnTo>
                  <a:lnTo>
                    <a:pt x="6299" y="8871"/>
                  </a:lnTo>
                  <a:lnTo>
                    <a:pt x="9847" y="8871"/>
                  </a:lnTo>
                  <a:cubicBezTo>
                    <a:pt x="10133" y="8871"/>
                    <a:pt x="10371" y="8633"/>
                    <a:pt x="10371" y="8347"/>
                  </a:cubicBezTo>
                  <a:lnTo>
                    <a:pt x="10371" y="4727"/>
                  </a:lnTo>
                  <a:cubicBezTo>
                    <a:pt x="10371" y="4644"/>
                    <a:pt x="10299" y="4573"/>
                    <a:pt x="10204" y="4573"/>
                  </a:cubicBezTo>
                  <a:cubicBezTo>
                    <a:pt x="10121" y="4573"/>
                    <a:pt x="10049" y="4644"/>
                    <a:pt x="10049" y="4727"/>
                  </a:cubicBezTo>
                  <a:lnTo>
                    <a:pt x="10049" y="6811"/>
                  </a:lnTo>
                  <a:lnTo>
                    <a:pt x="9633" y="6811"/>
                  </a:lnTo>
                  <a:lnTo>
                    <a:pt x="9633" y="1155"/>
                  </a:lnTo>
                  <a:cubicBezTo>
                    <a:pt x="9633" y="953"/>
                    <a:pt x="9466" y="786"/>
                    <a:pt x="9252" y="786"/>
                  </a:cubicBezTo>
                  <a:lnTo>
                    <a:pt x="1120" y="786"/>
                  </a:lnTo>
                  <a:cubicBezTo>
                    <a:pt x="905" y="786"/>
                    <a:pt x="739" y="953"/>
                    <a:pt x="739" y="1155"/>
                  </a:cubicBezTo>
                  <a:lnTo>
                    <a:pt x="739" y="6811"/>
                  </a:lnTo>
                  <a:lnTo>
                    <a:pt x="322" y="6811"/>
                  </a:lnTo>
                  <a:lnTo>
                    <a:pt x="322" y="524"/>
                  </a:lnTo>
                  <a:cubicBezTo>
                    <a:pt x="322" y="417"/>
                    <a:pt x="417" y="310"/>
                    <a:pt x="536" y="310"/>
                  </a:cubicBezTo>
                  <a:lnTo>
                    <a:pt x="9871" y="310"/>
                  </a:lnTo>
                  <a:cubicBezTo>
                    <a:pt x="9966" y="310"/>
                    <a:pt x="10073" y="405"/>
                    <a:pt x="10073" y="524"/>
                  </a:cubicBezTo>
                  <a:lnTo>
                    <a:pt x="10073" y="3977"/>
                  </a:lnTo>
                  <a:cubicBezTo>
                    <a:pt x="10049" y="4073"/>
                    <a:pt x="10121" y="4156"/>
                    <a:pt x="10204" y="4156"/>
                  </a:cubicBezTo>
                  <a:cubicBezTo>
                    <a:pt x="10299" y="4156"/>
                    <a:pt x="10371" y="4073"/>
                    <a:pt x="10371" y="3989"/>
                  </a:cubicBezTo>
                  <a:lnTo>
                    <a:pt x="10371" y="524"/>
                  </a:lnTo>
                  <a:cubicBezTo>
                    <a:pt x="10371" y="239"/>
                    <a:pt x="10133" y="1"/>
                    <a:pt x="984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97" name="Google Shape;14397;p134"/>
            <p:cNvSpPr/>
            <p:nvPr/>
          </p:nvSpPr>
          <p:spPr>
            <a:xfrm>
              <a:off x="8168579" y="301695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98" name="Google Shape;14398;p134"/>
            <p:cNvSpPr/>
            <p:nvPr/>
          </p:nvSpPr>
          <p:spPr>
            <a:xfrm>
              <a:off x="8168579" y="3017715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399" name="Google Shape;14399;p134"/>
          <p:cNvGrpSpPr/>
          <p:nvPr/>
        </p:nvGrpSpPr>
        <p:grpSpPr>
          <a:xfrm>
            <a:off x="10654454" y="3246969"/>
            <a:ext cx="472484" cy="471508"/>
            <a:chOff x="7990840" y="2435226"/>
            <a:chExt cx="354363" cy="353631"/>
          </a:xfrm>
        </p:grpSpPr>
        <p:sp>
          <p:nvSpPr>
            <p:cNvPr id="14400" name="Google Shape;14400;p134"/>
            <p:cNvSpPr/>
            <p:nvPr/>
          </p:nvSpPr>
          <p:spPr>
            <a:xfrm>
              <a:off x="7990840" y="2435226"/>
              <a:ext cx="354363" cy="353631"/>
            </a:xfrm>
            <a:custGeom>
              <a:avLst/>
              <a:gdLst/>
              <a:ahLst/>
              <a:cxnLst/>
              <a:rect l="l" t="t" r="r" b="b"/>
              <a:pathLst>
                <a:path w="11133" h="11110" extrusionOk="0">
                  <a:moveTo>
                    <a:pt x="3477" y="1727"/>
                  </a:moveTo>
                  <a:cubicBezTo>
                    <a:pt x="3679" y="1727"/>
                    <a:pt x="3834" y="1894"/>
                    <a:pt x="3834" y="2084"/>
                  </a:cubicBezTo>
                  <a:lnTo>
                    <a:pt x="3834" y="2430"/>
                  </a:lnTo>
                  <a:cubicBezTo>
                    <a:pt x="3834" y="2727"/>
                    <a:pt x="3596" y="2965"/>
                    <a:pt x="3298" y="2965"/>
                  </a:cubicBezTo>
                  <a:cubicBezTo>
                    <a:pt x="3024" y="2965"/>
                    <a:pt x="2786" y="2727"/>
                    <a:pt x="2786" y="2430"/>
                  </a:cubicBezTo>
                  <a:lnTo>
                    <a:pt x="2786" y="2084"/>
                  </a:lnTo>
                  <a:cubicBezTo>
                    <a:pt x="2786" y="1894"/>
                    <a:pt x="2941" y="1727"/>
                    <a:pt x="3143" y="1727"/>
                  </a:cubicBezTo>
                  <a:close/>
                  <a:moveTo>
                    <a:pt x="3477" y="3299"/>
                  </a:moveTo>
                  <a:lnTo>
                    <a:pt x="3477" y="3311"/>
                  </a:lnTo>
                  <a:cubicBezTo>
                    <a:pt x="3501" y="3382"/>
                    <a:pt x="3513" y="3454"/>
                    <a:pt x="3536" y="3537"/>
                  </a:cubicBezTo>
                  <a:lnTo>
                    <a:pt x="3322" y="3751"/>
                  </a:lnTo>
                  <a:lnTo>
                    <a:pt x="3286" y="3751"/>
                  </a:lnTo>
                  <a:lnTo>
                    <a:pt x="3060" y="3537"/>
                  </a:lnTo>
                  <a:cubicBezTo>
                    <a:pt x="3096" y="3489"/>
                    <a:pt x="3108" y="3430"/>
                    <a:pt x="3108" y="3370"/>
                  </a:cubicBezTo>
                  <a:lnTo>
                    <a:pt x="3108" y="3299"/>
                  </a:lnTo>
                  <a:close/>
                  <a:moveTo>
                    <a:pt x="5418" y="4966"/>
                  </a:moveTo>
                  <a:lnTo>
                    <a:pt x="5418" y="7025"/>
                  </a:lnTo>
                  <a:lnTo>
                    <a:pt x="5406" y="7025"/>
                  </a:lnTo>
                  <a:lnTo>
                    <a:pt x="4346" y="7787"/>
                  </a:lnTo>
                  <a:lnTo>
                    <a:pt x="4346" y="5180"/>
                  </a:lnTo>
                  <a:cubicBezTo>
                    <a:pt x="4429" y="5239"/>
                    <a:pt x="4536" y="5287"/>
                    <a:pt x="4656" y="5299"/>
                  </a:cubicBezTo>
                  <a:lnTo>
                    <a:pt x="4786" y="5299"/>
                  </a:lnTo>
                  <a:cubicBezTo>
                    <a:pt x="4929" y="5287"/>
                    <a:pt x="5060" y="5239"/>
                    <a:pt x="5167" y="5156"/>
                  </a:cubicBezTo>
                  <a:lnTo>
                    <a:pt x="5418" y="4966"/>
                  </a:lnTo>
                  <a:close/>
                  <a:moveTo>
                    <a:pt x="2846" y="3739"/>
                  </a:moveTo>
                  <a:lnTo>
                    <a:pt x="3096" y="3989"/>
                  </a:lnTo>
                  <a:cubicBezTo>
                    <a:pt x="3155" y="4049"/>
                    <a:pt x="3239" y="4096"/>
                    <a:pt x="3334" y="4096"/>
                  </a:cubicBezTo>
                  <a:cubicBezTo>
                    <a:pt x="3417" y="4096"/>
                    <a:pt x="3513" y="4073"/>
                    <a:pt x="3572" y="3989"/>
                  </a:cubicBezTo>
                  <a:lnTo>
                    <a:pt x="3798" y="3775"/>
                  </a:lnTo>
                  <a:cubicBezTo>
                    <a:pt x="3870" y="3799"/>
                    <a:pt x="3941" y="3823"/>
                    <a:pt x="4013" y="3823"/>
                  </a:cubicBezTo>
                  <a:cubicBezTo>
                    <a:pt x="4072" y="3823"/>
                    <a:pt x="4120" y="3858"/>
                    <a:pt x="4167" y="3906"/>
                  </a:cubicBezTo>
                  <a:lnTo>
                    <a:pt x="4644" y="4501"/>
                  </a:lnTo>
                  <a:cubicBezTo>
                    <a:pt x="4676" y="4541"/>
                    <a:pt x="4724" y="4558"/>
                    <a:pt x="4769" y="4558"/>
                  </a:cubicBezTo>
                  <a:cubicBezTo>
                    <a:pt x="4807" y="4558"/>
                    <a:pt x="4843" y="4547"/>
                    <a:pt x="4870" y="4525"/>
                  </a:cubicBezTo>
                  <a:lnTo>
                    <a:pt x="5441" y="4061"/>
                  </a:lnTo>
                  <a:cubicBezTo>
                    <a:pt x="5483" y="4031"/>
                    <a:pt x="5534" y="4016"/>
                    <a:pt x="5581" y="4016"/>
                  </a:cubicBezTo>
                  <a:cubicBezTo>
                    <a:pt x="5629" y="4016"/>
                    <a:pt x="5674" y="4031"/>
                    <a:pt x="5703" y="4061"/>
                  </a:cubicBezTo>
                  <a:cubicBezTo>
                    <a:pt x="5739" y="4108"/>
                    <a:pt x="5763" y="4156"/>
                    <a:pt x="5763" y="4216"/>
                  </a:cubicBezTo>
                  <a:cubicBezTo>
                    <a:pt x="5739" y="4227"/>
                    <a:pt x="5727" y="4275"/>
                    <a:pt x="5679" y="4311"/>
                  </a:cubicBezTo>
                  <a:lnTo>
                    <a:pt x="4953" y="4882"/>
                  </a:lnTo>
                  <a:cubicBezTo>
                    <a:pt x="4894" y="4930"/>
                    <a:pt x="4834" y="4966"/>
                    <a:pt x="4763" y="4966"/>
                  </a:cubicBezTo>
                  <a:lnTo>
                    <a:pt x="4691" y="4966"/>
                  </a:lnTo>
                  <a:cubicBezTo>
                    <a:pt x="4596" y="4942"/>
                    <a:pt x="4513" y="4906"/>
                    <a:pt x="4453" y="4823"/>
                  </a:cubicBezTo>
                  <a:lnTo>
                    <a:pt x="4310" y="4644"/>
                  </a:lnTo>
                  <a:cubicBezTo>
                    <a:pt x="4288" y="4607"/>
                    <a:pt x="4247" y="4588"/>
                    <a:pt x="4205" y="4588"/>
                  </a:cubicBezTo>
                  <a:cubicBezTo>
                    <a:pt x="4180" y="4588"/>
                    <a:pt x="4154" y="4595"/>
                    <a:pt x="4132" y="4608"/>
                  </a:cubicBezTo>
                  <a:cubicBezTo>
                    <a:pt x="4072" y="4632"/>
                    <a:pt x="4036" y="4692"/>
                    <a:pt x="4036" y="4751"/>
                  </a:cubicBezTo>
                  <a:lnTo>
                    <a:pt x="4036" y="8014"/>
                  </a:lnTo>
                  <a:lnTo>
                    <a:pt x="3655" y="8276"/>
                  </a:lnTo>
                  <a:lnTo>
                    <a:pt x="3655" y="6763"/>
                  </a:lnTo>
                  <a:cubicBezTo>
                    <a:pt x="3655" y="6668"/>
                    <a:pt x="3584" y="6597"/>
                    <a:pt x="3501" y="6597"/>
                  </a:cubicBezTo>
                  <a:cubicBezTo>
                    <a:pt x="3405" y="6597"/>
                    <a:pt x="3334" y="6668"/>
                    <a:pt x="3334" y="6763"/>
                  </a:cubicBezTo>
                  <a:lnTo>
                    <a:pt x="3334" y="8502"/>
                  </a:lnTo>
                  <a:lnTo>
                    <a:pt x="2798" y="8895"/>
                  </a:lnTo>
                  <a:lnTo>
                    <a:pt x="2798" y="6811"/>
                  </a:lnTo>
                  <a:cubicBezTo>
                    <a:pt x="2798" y="6644"/>
                    <a:pt x="2751" y="6490"/>
                    <a:pt x="2691" y="6347"/>
                  </a:cubicBezTo>
                  <a:lnTo>
                    <a:pt x="2524" y="6013"/>
                  </a:lnTo>
                  <a:cubicBezTo>
                    <a:pt x="2489" y="5918"/>
                    <a:pt x="2453" y="5811"/>
                    <a:pt x="2453" y="5704"/>
                  </a:cubicBezTo>
                  <a:lnTo>
                    <a:pt x="2453" y="4037"/>
                  </a:lnTo>
                  <a:cubicBezTo>
                    <a:pt x="2453" y="3966"/>
                    <a:pt x="2500" y="3906"/>
                    <a:pt x="2560" y="3870"/>
                  </a:cubicBezTo>
                  <a:lnTo>
                    <a:pt x="2846" y="3739"/>
                  </a:lnTo>
                  <a:close/>
                  <a:moveTo>
                    <a:pt x="5560" y="1"/>
                  </a:moveTo>
                  <a:cubicBezTo>
                    <a:pt x="5477" y="1"/>
                    <a:pt x="5406" y="84"/>
                    <a:pt x="5406" y="167"/>
                  </a:cubicBezTo>
                  <a:lnTo>
                    <a:pt x="5406" y="3680"/>
                  </a:lnTo>
                  <a:cubicBezTo>
                    <a:pt x="5346" y="3692"/>
                    <a:pt x="5287" y="3727"/>
                    <a:pt x="5239" y="3775"/>
                  </a:cubicBezTo>
                  <a:lnTo>
                    <a:pt x="4775" y="4132"/>
                  </a:lnTo>
                  <a:lnTo>
                    <a:pt x="4405" y="3656"/>
                  </a:lnTo>
                  <a:cubicBezTo>
                    <a:pt x="4298" y="3537"/>
                    <a:pt x="4167" y="3454"/>
                    <a:pt x="4001" y="3454"/>
                  </a:cubicBezTo>
                  <a:cubicBezTo>
                    <a:pt x="3894" y="3454"/>
                    <a:pt x="3822" y="3370"/>
                    <a:pt x="3822" y="3275"/>
                  </a:cubicBezTo>
                  <a:lnTo>
                    <a:pt x="3822" y="3096"/>
                  </a:lnTo>
                  <a:cubicBezTo>
                    <a:pt x="4036" y="2953"/>
                    <a:pt x="4167" y="2703"/>
                    <a:pt x="4167" y="2418"/>
                  </a:cubicBezTo>
                  <a:lnTo>
                    <a:pt x="4167" y="2072"/>
                  </a:lnTo>
                  <a:cubicBezTo>
                    <a:pt x="4167" y="1703"/>
                    <a:pt x="3858" y="1394"/>
                    <a:pt x="3477" y="1394"/>
                  </a:cubicBezTo>
                  <a:lnTo>
                    <a:pt x="3143" y="1394"/>
                  </a:lnTo>
                  <a:cubicBezTo>
                    <a:pt x="2762" y="1394"/>
                    <a:pt x="2453" y="1703"/>
                    <a:pt x="2453" y="2072"/>
                  </a:cubicBezTo>
                  <a:lnTo>
                    <a:pt x="2453" y="2418"/>
                  </a:lnTo>
                  <a:cubicBezTo>
                    <a:pt x="2453" y="2703"/>
                    <a:pt x="2584" y="2953"/>
                    <a:pt x="2798" y="3096"/>
                  </a:cubicBezTo>
                  <a:lnTo>
                    <a:pt x="2798" y="3358"/>
                  </a:lnTo>
                  <a:lnTo>
                    <a:pt x="2798" y="3370"/>
                  </a:lnTo>
                  <a:lnTo>
                    <a:pt x="2393" y="3573"/>
                  </a:lnTo>
                  <a:cubicBezTo>
                    <a:pt x="2215" y="3668"/>
                    <a:pt x="2108" y="3846"/>
                    <a:pt x="2108" y="4037"/>
                  </a:cubicBezTo>
                  <a:lnTo>
                    <a:pt x="2108" y="5704"/>
                  </a:lnTo>
                  <a:cubicBezTo>
                    <a:pt x="2108" y="5871"/>
                    <a:pt x="2155" y="6013"/>
                    <a:pt x="2215" y="6168"/>
                  </a:cubicBezTo>
                  <a:lnTo>
                    <a:pt x="2381" y="6490"/>
                  </a:lnTo>
                  <a:cubicBezTo>
                    <a:pt x="2429" y="6597"/>
                    <a:pt x="2453" y="6704"/>
                    <a:pt x="2453" y="6811"/>
                  </a:cubicBezTo>
                  <a:lnTo>
                    <a:pt x="2453" y="9133"/>
                  </a:lnTo>
                  <a:lnTo>
                    <a:pt x="84" y="10812"/>
                  </a:lnTo>
                  <a:cubicBezTo>
                    <a:pt x="12" y="10859"/>
                    <a:pt x="0" y="10954"/>
                    <a:pt x="48" y="11038"/>
                  </a:cubicBezTo>
                  <a:cubicBezTo>
                    <a:pt x="69" y="11081"/>
                    <a:pt x="116" y="11102"/>
                    <a:pt x="166" y="11102"/>
                  </a:cubicBezTo>
                  <a:cubicBezTo>
                    <a:pt x="199" y="11102"/>
                    <a:pt x="234" y="11093"/>
                    <a:pt x="262" y="11074"/>
                  </a:cubicBezTo>
                  <a:lnTo>
                    <a:pt x="5548" y="7323"/>
                  </a:lnTo>
                  <a:lnTo>
                    <a:pt x="10835" y="11074"/>
                  </a:lnTo>
                  <a:cubicBezTo>
                    <a:pt x="10859" y="11097"/>
                    <a:pt x="10894" y="11109"/>
                    <a:pt x="10918" y="11109"/>
                  </a:cubicBezTo>
                  <a:cubicBezTo>
                    <a:pt x="10966" y="11109"/>
                    <a:pt x="11025" y="11074"/>
                    <a:pt x="11061" y="11038"/>
                  </a:cubicBezTo>
                  <a:cubicBezTo>
                    <a:pt x="11133" y="10954"/>
                    <a:pt x="11121" y="10859"/>
                    <a:pt x="11037" y="10812"/>
                  </a:cubicBezTo>
                  <a:lnTo>
                    <a:pt x="5727" y="7049"/>
                  </a:lnTo>
                  <a:lnTo>
                    <a:pt x="5727" y="4692"/>
                  </a:lnTo>
                  <a:lnTo>
                    <a:pt x="5882" y="4573"/>
                  </a:lnTo>
                  <a:cubicBezTo>
                    <a:pt x="6001" y="4477"/>
                    <a:pt x="6072" y="4335"/>
                    <a:pt x="6072" y="4180"/>
                  </a:cubicBezTo>
                  <a:cubicBezTo>
                    <a:pt x="6072" y="4037"/>
                    <a:pt x="6013" y="3882"/>
                    <a:pt x="5906" y="3787"/>
                  </a:cubicBezTo>
                  <a:cubicBezTo>
                    <a:pt x="5858" y="3739"/>
                    <a:pt x="5787" y="3704"/>
                    <a:pt x="5727" y="3680"/>
                  </a:cubicBezTo>
                  <a:lnTo>
                    <a:pt x="5727" y="667"/>
                  </a:lnTo>
                  <a:lnTo>
                    <a:pt x="7906" y="667"/>
                  </a:lnTo>
                  <a:lnTo>
                    <a:pt x="7680" y="1132"/>
                  </a:lnTo>
                  <a:cubicBezTo>
                    <a:pt x="7644" y="1179"/>
                    <a:pt x="7644" y="1239"/>
                    <a:pt x="7680" y="1287"/>
                  </a:cubicBezTo>
                  <a:lnTo>
                    <a:pt x="7906" y="1751"/>
                  </a:lnTo>
                  <a:lnTo>
                    <a:pt x="6251" y="1751"/>
                  </a:lnTo>
                  <a:cubicBezTo>
                    <a:pt x="6156" y="1751"/>
                    <a:pt x="6084" y="1822"/>
                    <a:pt x="6084" y="1906"/>
                  </a:cubicBezTo>
                  <a:cubicBezTo>
                    <a:pt x="6084" y="2001"/>
                    <a:pt x="6156" y="2072"/>
                    <a:pt x="6251" y="2072"/>
                  </a:cubicBezTo>
                  <a:lnTo>
                    <a:pt x="8156" y="2072"/>
                  </a:lnTo>
                  <a:cubicBezTo>
                    <a:pt x="8215" y="2072"/>
                    <a:pt x="8263" y="2049"/>
                    <a:pt x="8287" y="2001"/>
                  </a:cubicBezTo>
                  <a:cubicBezTo>
                    <a:pt x="8323" y="1953"/>
                    <a:pt x="8323" y="1894"/>
                    <a:pt x="8287" y="1834"/>
                  </a:cubicBezTo>
                  <a:lnTo>
                    <a:pt x="7977" y="1215"/>
                  </a:lnTo>
                  <a:lnTo>
                    <a:pt x="8287" y="584"/>
                  </a:lnTo>
                  <a:cubicBezTo>
                    <a:pt x="8323" y="537"/>
                    <a:pt x="8323" y="477"/>
                    <a:pt x="8287" y="417"/>
                  </a:cubicBezTo>
                  <a:cubicBezTo>
                    <a:pt x="8263" y="382"/>
                    <a:pt x="8204" y="346"/>
                    <a:pt x="8156" y="346"/>
                  </a:cubicBezTo>
                  <a:lnTo>
                    <a:pt x="5727" y="346"/>
                  </a:lnTo>
                  <a:lnTo>
                    <a:pt x="5727" y="167"/>
                  </a:lnTo>
                  <a:cubicBezTo>
                    <a:pt x="5727" y="84"/>
                    <a:pt x="5656" y="1"/>
                    <a:pt x="5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01" name="Google Shape;14401;p134"/>
            <p:cNvSpPr/>
            <p:nvPr/>
          </p:nvSpPr>
          <p:spPr>
            <a:xfrm>
              <a:off x="8190160" y="2704158"/>
              <a:ext cx="61814" cy="45644"/>
            </a:xfrm>
            <a:custGeom>
              <a:avLst/>
              <a:gdLst/>
              <a:ahLst/>
              <a:cxnLst/>
              <a:rect l="l" t="t" r="r" b="b"/>
              <a:pathLst>
                <a:path w="1942" h="1434" extrusionOk="0">
                  <a:moveTo>
                    <a:pt x="173" y="0"/>
                  </a:moveTo>
                  <a:cubicBezTo>
                    <a:pt x="123" y="0"/>
                    <a:pt x="77" y="22"/>
                    <a:pt x="48" y="65"/>
                  </a:cubicBezTo>
                  <a:cubicBezTo>
                    <a:pt x="1" y="148"/>
                    <a:pt x="13" y="243"/>
                    <a:pt x="96" y="291"/>
                  </a:cubicBezTo>
                  <a:lnTo>
                    <a:pt x="1668" y="1410"/>
                  </a:lnTo>
                  <a:cubicBezTo>
                    <a:pt x="1703" y="1422"/>
                    <a:pt x="1727" y="1434"/>
                    <a:pt x="1763" y="1434"/>
                  </a:cubicBezTo>
                  <a:cubicBezTo>
                    <a:pt x="1799" y="1434"/>
                    <a:pt x="1858" y="1410"/>
                    <a:pt x="1894" y="1362"/>
                  </a:cubicBezTo>
                  <a:cubicBezTo>
                    <a:pt x="1942" y="1291"/>
                    <a:pt x="1918" y="1196"/>
                    <a:pt x="1846" y="1136"/>
                  </a:cubicBezTo>
                  <a:lnTo>
                    <a:pt x="275" y="29"/>
                  </a:lnTo>
                  <a:cubicBezTo>
                    <a:pt x="241" y="10"/>
                    <a:pt x="206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02" name="Google Shape;14402;p134"/>
            <p:cNvSpPr/>
            <p:nvPr/>
          </p:nvSpPr>
          <p:spPr>
            <a:xfrm>
              <a:off x="8162882" y="2684201"/>
              <a:ext cx="22026" cy="18239"/>
            </a:xfrm>
            <a:custGeom>
              <a:avLst/>
              <a:gdLst/>
              <a:ahLst/>
              <a:cxnLst/>
              <a:rect l="l" t="t" r="r" b="b"/>
              <a:pathLst>
                <a:path w="692" h="573" extrusionOk="0">
                  <a:moveTo>
                    <a:pt x="177" y="0"/>
                  </a:moveTo>
                  <a:cubicBezTo>
                    <a:pt x="123" y="0"/>
                    <a:pt x="67" y="26"/>
                    <a:pt x="36" y="73"/>
                  </a:cubicBezTo>
                  <a:cubicBezTo>
                    <a:pt x="1" y="144"/>
                    <a:pt x="13" y="251"/>
                    <a:pt x="84" y="299"/>
                  </a:cubicBezTo>
                  <a:lnTo>
                    <a:pt x="429" y="549"/>
                  </a:lnTo>
                  <a:cubicBezTo>
                    <a:pt x="453" y="561"/>
                    <a:pt x="489" y="573"/>
                    <a:pt x="513" y="573"/>
                  </a:cubicBezTo>
                  <a:cubicBezTo>
                    <a:pt x="560" y="573"/>
                    <a:pt x="620" y="549"/>
                    <a:pt x="655" y="501"/>
                  </a:cubicBezTo>
                  <a:cubicBezTo>
                    <a:pt x="691" y="430"/>
                    <a:pt x="679" y="323"/>
                    <a:pt x="608" y="275"/>
                  </a:cubicBezTo>
                  <a:lnTo>
                    <a:pt x="263" y="25"/>
                  </a:lnTo>
                  <a:cubicBezTo>
                    <a:pt x="237" y="8"/>
                    <a:pt x="207" y="0"/>
                    <a:pt x="1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403" name="Google Shape;14403;p134"/>
          <p:cNvGrpSpPr/>
          <p:nvPr/>
        </p:nvGrpSpPr>
        <p:grpSpPr>
          <a:xfrm>
            <a:off x="2423089" y="3307107"/>
            <a:ext cx="467944" cy="350724"/>
            <a:chOff x="1817317" y="2480330"/>
            <a:chExt cx="350958" cy="263043"/>
          </a:xfrm>
        </p:grpSpPr>
        <p:sp>
          <p:nvSpPr>
            <p:cNvPr id="14404" name="Google Shape;14404;p134"/>
            <p:cNvSpPr/>
            <p:nvPr/>
          </p:nvSpPr>
          <p:spPr>
            <a:xfrm>
              <a:off x="1817317" y="2480330"/>
              <a:ext cx="350958" cy="191426"/>
            </a:xfrm>
            <a:custGeom>
              <a:avLst/>
              <a:gdLst/>
              <a:ahLst/>
              <a:cxnLst/>
              <a:rect l="l" t="t" r="r" b="b"/>
              <a:pathLst>
                <a:path w="11026" h="6014" extrusionOk="0">
                  <a:moveTo>
                    <a:pt x="4477" y="1"/>
                  </a:moveTo>
                  <a:cubicBezTo>
                    <a:pt x="3918" y="1"/>
                    <a:pt x="3382" y="179"/>
                    <a:pt x="2917" y="524"/>
                  </a:cubicBezTo>
                  <a:cubicBezTo>
                    <a:pt x="2513" y="834"/>
                    <a:pt x="2203" y="1251"/>
                    <a:pt x="2036" y="1727"/>
                  </a:cubicBezTo>
                  <a:cubicBezTo>
                    <a:pt x="905" y="1787"/>
                    <a:pt x="0" y="2727"/>
                    <a:pt x="0" y="3870"/>
                  </a:cubicBezTo>
                  <a:cubicBezTo>
                    <a:pt x="0" y="5061"/>
                    <a:pt x="965" y="6013"/>
                    <a:pt x="2143" y="6013"/>
                  </a:cubicBezTo>
                  <a:lnTo>
                    <a:pt x="2917" y="6013"/>
                  </a:lnTo>
                  <a:cubicBezTo>
                    <a:pt x="3001" y="6013"/>
                    <a:pt x="3084" y="5942"/>
                    <a:pt x="3084" y="5847"/>
                  </a:cubicBezTo>
                  <a:cubicBezTo>
                    <a:pt x="3084" y="5763"/>
                    <a:pt x="3001" y="5692"/>
                    <a:pt x="2917" y="5692"/>
                  </a:cubicBezTo>
                  <a:lnTo>
                    <a:pt x="2143" y="5692"/>
                  </a:lnTo>
                  <a:cubicBezTo>
                    <a:pt x="1131" y="5692"/>
                    <a:pt x="310" y="4870"/>
                    <a:pt x="310" y="3858"/>
                  </a:cubicBezTo>
                  <a:cubicBezTo>
                    <a:pt x="310" y="2846"/>
                    <a:pt x="1131" y="2025"/>
                    <a:pt x="2132" y="2025"/>
                  </a:cubicBezTo>
                  <a:lnTo>
                    <a:pt x="2143" y="2025"/>
                  </a:lnTo>
                  <a:cubicBezTo>
                    <a:pt x="2215" y="2025"/>
                    <a:pt x="2274" y="1977"/>
                    <a:pt x="2286" y="1906"/>
                  </a:cubicBezTo>
                  <a:cubicBezTo>
                    <a:pt x="2429" y="1441"/>
                    <a:pt x="2703" y="1036"/>
                    <a:pt x="3096" y="739"/>
                  </a:cubicBezTo>
                  <a:cubicBezTo>
                    <a:pt x="3477" y="441"/>
                    <a:pt x="3953" y="286"/>
                    <a:pt x="4453" y="286"/>
                  </a:cubicBezTo>
                  <a:cubicBezTo>
                    <a:pt x="5239" y="286"/>
                    <a:pt x="5953" y="679"/>
                    <a:pt x="6370" y="1334"/>
                  </a:cubicBezTo>
                  <a:cubicBezTo>
                    <a:pt x="6412" y="1386"/>
                    <a:pt x="6471" y="1420"/>
                    <a:pt x="6533" y="1420"/>
                  </a:cubicBezTo>
                  <a:cubicBezTo>
                    <a:pt x="6542" y="1420"/>
                    <a:pt x="6551" y="1419"/>
                    <a:pt x="6561" y="1417"/>
                  </a:cubicBezTo>
                  <a:cubicBezTo>
                    <a:pt x="6751" y="1358"/>
                    <a:pt x="6954" y="1322"/>
                    <a:pt x="7144" y="1322"/>
                  </a:cubicBezTo>
                  <a:cubicBezTo>
                    <a:pt x="7942" y="1322"/>
                    <a:pt x="8644" y="1846"/>
                    <a:pt x="8882" y="2608"/>
                  </a:cubicBezTo>
                  <a:cubicBezTo>
                    <a:pt x="8918" y="2679"/>
                    <a:pt x="8978" y="2727"/>
                    <a:pt x="9061" y="2727"/>
                  </a:cubicBezTo>
                  <a:cubicBezTo>
                    <a:pt x="9121" y="2727"/>
                    <a:pt x="9168" y="2703"/>
                    <a:pt x="9228" y="2703"/>
                  </a:cubicBezTo>
                  <a:cubicBezTo>
                    <a:pt x="10049" y="2703"/>
                    <a:pt x="10704" y="3382"/>
                    <a:pt x="10704" y="4180"/>
                  </a:cubicBezTo>
                  <a:cubicBezTo>
                    <a:pt x="10704" y="4989"/>
                    <a:pt x="10025" y="5656"/>
                    <a:pt x="9228" y="5656"/>
                  </a:cubicBezTo>
                  <a:lnTo>
                    <a:pt x="8109" y="5656"/>
                  </a:lnTo>
                  <a:cubicBezTo>
                    <a:pt x="8025" y="5656"/>
                    <a:pt x="7942" y="5727"/>
                    <a:pt x="7942" y="5823"/>
                  </a:cubicBezTo>
                  <a:cubicBezTo>
                    <a:pt x="7942" y="5906"/>
                    <a:pt x="8025" y="5978"/>
                    <a:pt x="8109" y="5978"/>
                  </a:cubicBezTo>
                  <a:lnTo>
                    <a:pt x="9228" y="5978"/>
                  </a:lnTo>
                  <a:cubicBezTo>
                    <a:pt x="10228" y="5978"/>
                    <a:pt x="11026" y="5180"/>
                    <a:pt x="11026" y="4180"/>
                  </a:cubicBezTo>
                  <a:cubicBezTo>
                    <a:pt x="11026" y="3180"/>
                    <a:pt x="10204" y="2429"/>
                    <a:pt x="9228" y="2429"/>
                  </a:cubicBezTo>
                  <a:lnTo>
                    <a:pt x="9168" y="2429"/>
                  </a:lnTo>
                  <a:cubicBezTo>
                    <a:pt x="9013" y="2060"/>
                    <a:pt x="8763" y="1715"/>
                    <a:pt x="8442" y="1477"/>
                  </a:cubicBezTo>
                  <a:cubicBezTo>
                    <a:pt x="8061" y="1191"/>
                    <a:pt x="7620" y="1048"/>
                    <a:pt x="7156" y="1048"/>
                  </a:cubicBezTo>
                  <a:cubicBezTo>
                    <a:pt x="6966" y="1048"/>
                    <a:pt x="6787" y="1072"/>
                    <a:pt x="6596" y="1120"/>
                  </a:cubicBezTo>
                  <a:cubicBezTo>
                    <a:pt x="6096" y="417"/>
                    <a:pt x="5322" y="1"/>
                    <a:pt x="4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05" name="Google Shape;14405;p134"/>
            <p:cNvSpPr/>
            <p:nvPr/>
          </p:nvSpPr>
          <p:spPr>
            <a:xfrm>
              <a:off x="1926844" y="2568626"/>
              <a:ext cx="131140" cy="174747"/>
            </a:xfrm>
            <a:custGeom>
              <a:avLst/>
              <a:gdLst/>
              <a:ahLst/>
              <a:cxnLst/>
              <a:rect l="l" t="t" r="r" b="b"/>
              <a:pathLst>
                <a:path w="4120" h="5490" extrusionOk="0">
                  <a:moveTo>
                    <a:pt x="2417" y="322"/>
                  </a:moveTo>
                  <a:lnTo>
                    <a:pt x="2417" y="1370"/>
                  </a:lnTo>
                  <a:cubicBezTo>
                    <a:pt x="2417" y="1537"/>
                    <a:pt x="2572" y="1691"/>
                    <a:pt x="2751" y="1691"/>
                  </a:cubicBezTo>
                  <a:lnTo>
                    <a:pt x="3274" y="1691"/>
                  </a:lnTo>
                  <a:cubicBezTo>
                    <a:pt x="3358" y="1691"/>
                    <a:pt x="3429" y="1620"/>
                    <a:pt x="3429" y="1525"/>
                  </a:cubicBezTo>
                  <a:cubicBezTo>
                    <a:pt x="3429" y="1441"/>
                    <a:pt x="3358" y="1358"/>
                    <a:pt x="3274" y="1358"/>
                  </a:cubicBezTo>
                  <a:lnTo>
                    <a:pt x="2751" y="1358"/>
                  </a:lnTo>
                  <a:cubicBezTo>
                    <a:pt x="2751" y="1358"/>
                    <a:pt x="2727" y="1358"/>
                    <a:pt x="2727" y="1346"/>
                  </a:cubicBezTo>
                  <a:lnTo>
                    <a:pt x="2727" y="346"/>
                  </a:lnTo>
                  <a:lnTo>
                    <a:pt x="3751" y="1358"/>
                  </a:lnTo>
                  <a:cubicBezTo>
                    <a:pt x="3775" y="1394"/>
                    <a:pt x="3798" y="1441"/>
                    <a:pt x="3798" y="1501"/>
                  </a:cubicBezTo>
                  <a:lnTo>
                    <a:pt x="3798" y="5180"/>
                  </a:lnTo>
                  <a:lnTo>
                    <a:pt x="3810" y="5180"/>
                  </a:lnTo>
                  <a:lnTo>
                    <a:pt x="334" y="5192"/>
                  </a:lnTo>
                  <a:cubicBezTo>
                    <a:pt x="334" y="5192"/>
                    <a:pt x="322" y="5192"/>
                    <a:pt x="322" y="5180"/>
                  </a:cubicBezTo>
                  <a:lnTo>
                    <a:pt x="322" y="334"/>
                  </a:lnTo>
                  <a:cubicBezTo>
                    <a:pt x="322" y="334"/>
                    <a:pt x="322" y="322"/>
                    <a:pt x="334" y="322"/>
                  </a:cubicBezTo>
                  <a:close/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lnTo>
                    <a:pt x="0" y="5156"/>
                  </a:lnTo>
                  <a:cubicBezTo>
                    <a:pt x="0" y="5335"/>
                    <a:pt x="143" y="5489"/>
                    <a:pt x="322" y="5489"/>
                  </a:cubicBezTo>
                  <a:lnTo>
                    <a:pt x="3775" y="5489"/>
                  </a:lnTo>
                  <a:cubicBezTo>
                    <a:pt x="3953" y="5489"/>
                    <a:pt x="4108" y="5335"/>
                    <a:pt x="4108" y="5156"/>
                  </a:cubicBezTo>
                  <a:lnTo>
                    <a:pt x="4108" y="1501"/>
                  </a:lnTo>
                  <a:cubicBezTo>
                    <a:pt x="4120" y="1382"/>
                    <a:pt x="4072" y="1251"/>
                    <a:pt x="3965" y="1156"/>
                  </a:cubicBezTo>
                  <a:lnTo>
                    <a:pt x="2953" y="144"/>
                  </a:lnTo>
                  <a:cubicBezTo>
                    <a:pt x="2870" y="48"/>
                    <a:pt x="2739" y="1"/>
                    <a:pt x="25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06" name="Google Shape;14406;p134"/>
            <p:cNvSpPr/>
            <p:nvPr/>
          </p:nvSpPr>
          <p:spPr>
            <a:xfrm>
              <a:off x="1965485" y="2639893"/>
              <a:ext cx="55002" cy="70885"/>
            </a:xfrm>
            <a:custGeom>
              <a:avLst/>
              <a:gdLst/>
              <a:ahLst/>
              <a:cxnLst/>
              <a:rect l="l" t="t" r="r" b="b"/>
              <a:pathLst>
                <a:path w="1728" h="2227" extrusionOk="0">
                  <a:moveTo>
                    <a:pt x="870" y="0"/>
                  </a:moveTo>
                  <a:cubicBezTo>
                    <a:pt x="822" y="0"/>
                    <a:pt x="775" y="36"/>
                    <a:pt x="751" y="60"/>
                  </a:cubicBezTo>
                  <a:lnTo>
                    <a:pt x="60" y="929"/>
                  </a:lnTo>
                  <a:cubicBezTo>
                    <a:pt x="1" y="1000"/>
                    <a:pt x="13" y="1107"/>
                    <a:pt x="84" y="1155"/>
                  </a:cubicBezTo>
                  <a:cubicBezTo>
                    <a:pt x="117" y="1178"/>
                    <a:pt x="151" y="1189"/>
                    <a:pt x="183" y="1189"/>
                  </a:cubicBezTo>
                  <a:cubicBezTo>
                    <a:pt x="234" y="1189"/>
                    <a:pt x="281" y="1163"/>
                    <a:pt x="310" y="1119"/>
                  </a:cubicBezTo>
                  <a:lnTo>
                    <a:pt x="715" y="619"/>
                  </a:lnTo>
                  <a:lnTo>
                    <a:pt x="715" y="2060"/>
                  </a:lnTo>
                  <a:cubicBezTo>
                    <a:pt x="715" y="2143"/>
                    <a:pt x="787" y="2227"/>
                    <a:pt x="882" y="2227"/>
                  </a:cubicBezTo>
                  <a:cubicBezTo>
                    <a:pt x="965" y="2227"/>
                    <a:pt x="1048" y="2143"/>
                    <a:pt x="1048" y="2060"/>
                  </a:cubicBezTo>
                  <a:lnTo>
                    <a:pt x="1048" y="619"/>
                  </a:lnTo>
                  <a:lnTo>
                    <a:pt x="1441" y="1119"/>
                  </a:lnTo>
                  <a:cubicBezTo>
                    <a:pt x="1477" y="1167"/>
                    <a:pt x="1513" y="1179"/>
                    <a:pt x="1560" y="1179"/>
                  </a:cubicBezTo>
                  <a:cubicBezTo>
                    <a:pt x="1596" y="1179"/>
                    <a:pt x="1644" y="1167"/>
                    <a:pt x="1668" y="1155"/>
                  </a:cubicBezTo>
                  <a:cubicBezTo>
                    <a:pt x="1715" y="1107"/>
                    <a:pt x="1727" y="1000"/>
                    <a:pt x="1668" y="929"/>
                  </a:cubicBezTo>
                  <a:lnTo>
                    <a:pt x="989" y="60"/>
                  </a:lnTo>
                  <a:cubicBezTo>
                    <a:pt x="953" y="24"/>
                    <a:pt x="90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07" name="Google Shape;14407;p134"/>
            <p:cNvSpPr/>
            <p:nvPr/>
          </p:nvSpPr>
          <p:spPr>
            <a:xfrm>
              <a:off x="1965103" y="2503406"/>
              <a:ext cx="43989" cy="31162"/>
            </a:xfrm>
            <a:custGeom>
              <a:avLst/>
              <a:gdLst/>
              <a:ahLst/>
              <a:cxnLst/>
              <a:rect l="l" t="t" r="r" b="b"/>
              <a:pathLst>
                <a:path w="1382" h="979" extrusionOk="0">
                  <a:moveTo>
                    <a:pt x="181" y="0"/>
                  </a:moveTo>
                  <a:cubicBezTo>
                    <a:pt x="104" y="0"/>
                    <a:pt x="24" y="56"/>
                    <a:pt x="13" y="121"/>
                  </a:cubicBezTo>
                  <a:cubicBezTo>
                    <a:pt x="1" y="216"/>
                    <a:pt x="60" y="300"/>
                    <a:pt x="132" y="323"/>
                  </a:cubicBezTo>
                  <a:cubicBezTo>
                    <a:pt x="501" y="395"/>
                    <a:pt x="846" y="597"/>
                    <a:pt x="1072" y="919"/>
                  </a:cubicBezTo>
                  <a:cubicBezTo>
                    <a:pt x="1096" y="954"/>
                    <a:pt x="1144" y="978"/>
                    <a:pt x="1203" y="978"/>
                  </a:cubicBezTo>
                  <a:cubicBezTo>
                    <a:pt x="1227" y="978"/>
                    <a:pt x="1275" y="954"/>
                    <a:pt x="1310" y="942"/>
                  </a:cubicBezTo>
                  <a:cubicBezTo>
                    <a:pt x="1370" y="895"/>
                    <a:pt x="1382" y="800"/>
                    <a:pt x="1334" y="716"/>
                  </a:cubicBezTo>
                  <a:cubicBezTo>
                    <a:pt x="1060" y="347"/>
                    <a:pt x="656" y="97"/>
                    <a:pt x="203" y="2"/>
                  </a:cubicBezTo>
                  <a:cubicBezTo>
                    <a:pt x="196" y="1"/>
                    <a:pt x="189" y="0"/>
                    <a:pt x="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08" name="Google Shape;14408;p134"/>
            <p:cNvSpPr/>
            <p:nvPr/>
          </p:nvSpPr>
          <p:spPr>
            <a:xfrm>
              <a:off x="2052668" y="2537369"/>
              <a:ext cx="34504" cy="30175"/>
            </a:xfrm>
            <a:custGeom>
              <a:avLst/>
              <a:gdLst/>
              <a:ahLst/>
              <a:cxnLst/>
              <a:rect l="l" t="t" r="r" b="b"/>
              <a:pathLst>
                <a:path w="1084" h="948" extrusionOk="0">
                  <a:moveTo>
                    <a:pt x="194" y="0"/>
                  </a:moveTo>
                  <a:cubicBezTo>
                    <a:pt x="124" y="0"/>
                    <a:pt x="56" y="45"/>
                    <a:pt x="36" y="114"/>
                  </a:cubicBezTo>
                  <a:cubicBezTo>
                    <a:pt x="0" y="209"/>
                    <a:pt x="48" y="292"/>
                    <a:pt x="131" y="328"/>
                  </a:cubicBezTo>
                  <a:cubicBezTo>
                    <a:pt x="405" y="411"/>
                    <a:pt x="631" y="602"/>
                    <a:pt x="762" y="864"/>
                  </a:cubicBezTo>
                  <a:cubicBezTo>
                    <a:pt x="786" y="923"/>
                    <a:pt x="845" y="947"/>
                    <a:pt x="905" y="947"/>
                  </a:cubicBezTo>
                  <a:cubicBezTo>
                    <a:pt x="941" y="947"/>
                    <a:pt x="953" y="947"/>
                    <a:pt x="988" y="935"/>
                  </a:cubicBezTo>
                  <a:cubicBezTo>
                    <a:pt x="1060" y="887"/>
                    <a:pt x="1084" y="804"/>
                    <a:pt x="1048" y="709"/>
                  </a:cubicBezTo>
                  <a:cubicBezTo>
                    <a:pt x="869" y="387"/>
                    <a:pt x="584" y="149"/>
                    <a:pt x="238" y="6"/>
                  </a:cubicBezTo>
                  <a:cubicBezTo>
                    <a:pt x="224" y="2"/>
                    <a:pt x="209" y="0"/>
                    <a:pt x="1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409" name="Google Shape;14409;p134"/>
          <p:cNvGrpSpPr/>
          <p:nvPr/>
        </p:nvGrpSpPr>
        <p:grpSpPr>
          <a:xfrm>
            <a:off x="1788970" y="3311133"/>
            <a:ext cx="559884" cy="410812"/>
            <a:chOff x="1341727" y="2483349"/>
            <a:chExt cx="419913" cy="308109"/>
          </a:xfrm>
        </p:grpSpPr>
        <p:sp>
          <p:nvSpPr>
            <p:cNvPr id="14410" name="Google Shape;14410;p134"/>
            <p:cNvSpPr/>
            <p:nvPr/>
          </p:nvSpPr>
          <p:spPr>
            <a:xfrm>
              <a:off x="1623896" y="2522310"/>
              <a:ext cx="53488" cy="18605"/>
            </a:xfrm>
            <a:custGeom>
              <a:avLst/>
              <a:gdLst/>
              <a:ahLst/>
              <a:cxnLst/>
              <a:rect l="l" t="t" r="r" b="b"/>
              <a:pathLst>
                <a:path w="1406" h="489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22"/>
                    <a:pt x="167" y="322"/>
                  </a:cubicBezTo>
                  <a:cubicBezTo>
                    <a:pt x="346" y="322"/>
                    <a:pt x="882" y="358"/>
                    <a:pt x="1144" y="477"/>
                  </a:cubicBezTo>
                  <a:cubicBezTo>
                    <a:pt x="1167" y="489"/>
                    <a:pt x="1179" y="489"/>
                    <a:pt x="1215" y="489"/>
                  </a:cubicBezTo>
                  <a:cubicBezTo>
                    <a:pt x="1275" y="489"/>
                    <a:pt x="1334" y="465"/>
                    <a:pt x="1358" y="406"/>
                  </a:cubicBezTo>
                  <a:cubicBezTo>
                    <a:pt x="1406" y="346"/>
                    <a:pt x="1358" y="239"/>
                    <a:pt x="1286" y="191"/>
                  </a:cubicBezTo>
                  <a:cubicBezTo>
                    <a:pt x="917" y="1"/>
                    <a:pt x="203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11" name="Google Shape;14411;p134"/>
            <p:cNvSpPr/>
            <p:nvPr/>
          </p:nvSpPr>
          <p:spPr>
            <a:xfrm>
              <a:off x="1341727" y="2483349"/>
              <a:ext cx="419913" cy="308109"/>
            </a:xfrm>
            <a:custGeom>
              <a:avLst/>
              <a:gdLst/>
              <a:ahLst/>
              <a:cxnLst/>
              <a:rect l="l" t="t" r="r" b="b"/>
              <a:pathLst>
                <a:path w="11038" h="8098" extrusionOk="0">
                  <a:moveTo>
                    <a:pt x="9156" y="501"/>
                  </a:moveTo>
                  <a:lnTo>
                    <a:pt x="9156" y="1168"/>
                  </a:lnTo>
                  <a:cubicBezTo>
                    <a:pt x="9156" y="1275"/>
                    <a:pt x="9120" y="1394"/>
                    <a:pt x="9073" y="1489"/>
                  </a:cubicBezTo>
                  <a:lnTo>
                    <a:pt x="9001" y="1644"/>
                  </a:lnTo>
                  <a:cubicBezTo>
                    <a:pt x="8989" y="1680"/>
                    <a:pt x="8989" y="1692"/>
                    <a:pt x="8989" y="1727"/>
                  </a:cubicBezTo>
                  <a:lnTo>
                    <a:pt x="8989" y="2061"/>
                  </a:lnTo>
                  <a:cubicBezTo>
                    <a:pt x="8989" y="2299"/>
                    <a:pt x="8894" y="2525"/>
                    <a:pt x="8715" y="2692"/>
                  </a:cubicBezTo>
                  <a:cubicBezTo>
                    <a:pt x="8537" y="2858"/>
                    <a:pt x="8311" y="2942"/>
                    <a:pt x="8072" y="2942"/>
                  </a:cubicBezTo>
                  <a:cubicBezTo>
                    <a:pt x="7620" y="2918"/>
                    <a:pt x="7227" y="2513"/>
                    <a:pt x="7227" y="2025"/>
                  </a:cubicBezTo>
                  <a:lnTo>
                    <a:pt x="7227" y="1727"/>
                  </a:lnTo>
                  <a:cubicBezTo>
                    <a:pt x="7227" y="1692"/>
                    <a:pt x="7227" y="1680"/>
                    <a:pt x="7215" y="1644"/>
                  </a:cubicBezTo>
                  <a:lnTo>
                    <a:pt x="7108" y="1453"/>
                  </a:lnTo>
                  <a:cubicBezTo>
                    <a:pt x="7084" y="1382"/>
                    <a:pt x="7049" y="1311"/>
                    <a:pt x="7049" y="1215"/>
                  </a:cubicBezTo>
                  <a:lnTo>
                    <a:pt x="7049" y="1203"/>
                  </a:lnTo>
                  <a:cubicBezTo>
                    <a:pt x="7049" y="810"/>
                    <a:pt x="7370" y="501"/>
                    <a:pt x="7751" y="501"/>
                  </a:cubicBezTo>
                  <a:close/>
                  <a:moveTo>
                    <a:pt x="3274" y="322"/>
                  </a:moveTo>
                  <a:cubicBezTo>
                    <a:pt x="3548" y="322"/>
                    <a:pt x="3786" y="429"/>
                    <a:pt x="3989" y="632"/>
                  </a:cubicBezTo>
                  <a:cubicBezTo>
                    <a:pt x="4179" y="834"/>
                    <a:pt x="4298" y="1108"/>
                    <a:pt x="4310" y="1394"/>
                  </a:cubicBezTo>
                  <a:cubicBezTo>
                    <a:pt x="4346" y="1739"/>
                    <a:pt x="4441" y="2442"/>
                    <a:pt x="4608" y="2858"/>
                  </a:cubicBezTo>
                  <a:cubicBezTo>
                    <a:pt x="4358" y="2942"/>
                    <a:pt x="3870" y="3096"/>
                    <a:pt x="3274" y="3096"/>
                  </a:cubicBezTo>
                  <a:cubicBezTo>
                    <a:pt x="3253" y="3097"/>
                    <a:pt x="3232" y="3097"/>
                    <a:pt x="3210" y="3097"/>
                  </a:cubicBezTo>
                  <a:cubicBezTo>
                    <a:pt x="2654" y="3097"/>
                    <a:pt x="2182" y="2951"/>
                    <a:pt x="1953" y="2870"/>
                  </a:cubicBezTo>
                  <a:cubicBezTo>
                    <a:pt x="2096" y="2442"/>
                    <a:pt x="2215" y="1739"/>
                    <a:pt x="2226" y="1394"/>
                  </a:cubicBezTo>
                  <a:cubicBezTo>
                    <a:pt x="2250" y="1096"/>
                    <a:pt x="2357" y="834"/>
                    <a:pt x="2560" y="632"/>
                  </a:cubicBezTo>
                  <a:cubicBezTo>
                    <a:pt x="2750" y="429"/>
                    <a:pt x="3000" y="322"/>
                    <a:pt x="3274" y="322"/>
                  </a:cubicBezTo>
                  <a:close/>
                  <a:moveTo>
                    <a:pt x="7751" y="3192"/>
                  </a:moveTo>
                  <a:cubicBezTo>
                    <a:pt x="7858" y="3227"/>
                    <a:pt x="7965" y="3251"/>
                    <a:pt x="8084" y="3251"/>
                  </a:cubicBezTo>
                  <a:lnTo>
                    <a:pt x="8120" y="3251"/>
                  </a:lnTo>
                  <a:cubicBezTo>
                    <a:pt x="8239" y="3251"/>
                    <a:pt x="8358" y="3239"/>
                    <a:pt x="8477" y="3192"/>
                  </a:cubicBezTo>
                  <a:lnTo>
                    <a:pt x="8477" y="3192"/>
                  </a:lnTo>
                  <a:cubicBezTo>
                    <a:pt x="8465" y="3251"/>
                    <a:pt x="8477" y="3299"/>
                    <a:pt x="8501" y="3346"/>
                  </a:cubicBezTo>
                  <a:lnTo>
                    <a:pt x="8358" y="3477"/>
                  </a:lnTo>
                  <a:cubicBezTo>
                    <a:pt x="8287" y="3549"/>
                    <a:pt x="8203" y="3585"/>
                    <a:pt x="8108" y="3585"/>
                  </a:cubicBezTo>
                  <a:cubicBezTo>
                    <a:pt x="8025" y="3585"/>
                    <a:pt x="7930" y="3549"/>
                    <a:pt x="7858" y="3477"/>
                  </a:cubicBezTo>
                  <a:lnTo>
                    <a:pt x="7727" y="3346"/>
                  </a:lnTo>
                  <a:cubicBezTo>
                    <a:pt x="7739" y="3299"/>
                    <a:pt x="7751" y="3251"/>
                    <a:pt x="7751" y="3192"/>
                  </a:cubicBezTo>
                  <a:close/>
                  <a:moveTo>
                    <a:pt x="3691" y="3418"/>
                  </a:moveTo>
                  <a:cubicBezTo>
                    <a:pt x="3750" y="3537"/>
                    <a:pt x="3870" y="3644"/>
                    <a:pt x="4001" y="3668"/>
                  </a:cubicBezTo>
                  <a:lnTo>
                    <a:pt x="4584" y="3835"/>
                  </a:lnTo>
                  <a:cubicBezTo>
                    <a:pt x="4727" y="3882"/>
                    <a:pt x="4834" y="4013"/>
                    <a:pt x="4834" y="4180"/>
                  </a:cubicBezTo>
                  <a:lnTo>
                    <a:pt x="4834" y="5680"/>
                  </a:lnTo>
                  <a:cubicBezTo>
                    <a:pt x="4834" y="5871"/>
                    <a:pt x="4667" y="6037"/>
                    <a:pt x="4477" y="6037"/>
                  </a:cubicBezTo>
                  <a:lnTo>
                    <a:pt x="4477" y="4811"/>
                  </a:lnTo>
                  <a:cubicBezTo>
                    <a:pt x="4477" y="4549"/>
                    <a:pt x="4239" y="4311"/>
                    <a:pt x="3977" y="4311"/>
                  </a:cubicBezTo>
                  <a:lnTo>
                    <a:pt x="2584" y="4311"/>
                  </a:lnTo>
                  <a:cubicBezTo>
                    <a:pt x="2310" y="4311"/>
                    <a:pt x="2084" y="4537"/>
                    <a:pt x="2084" y="4811"/>
                  </a:cubicBezTo>
                  <a:lnTo>
                    <a:pt x="2084" y="6037"/>
                  </a:lnTo>
                  <a:lnTo>
                    <a:pt x="2072" y="6037"/>
                  </a:lnTo>
                  <a:cubicBezTo>
                    <a:pt x="1869" y="6037"/>
                    <a:pt x="1715" y="5871"/>
                    <a:pt x="1715" y="5680"/>
                  </a:cubicBezTo>
                  <a:lnTo>
                    <a:pt x="1715" y="4180"/>
                  </a:lnTo>
                  <a:cubicBezTo>
                    <a:pt x="1715" y="4013"/>
                    <a:pt x="1810" y="3882"/>
                    <a:pt x="1965" y="3835"/>
                  </a:cubicBezTo>
                  <a:lnTo>
                    <a:pt x="2548" y="3668"/>
                  </a:lnTo>
                  <a:cubicBezTo>
                    <a:pt x="2679" y="3620"/>
                    <a:pt x="2798" y="3537"/>
                    <a:pt x="2858" y="3418"/>
                  </a:cubicBezTo>
                  <a:cubicBezTo>
                    <a:pt x="2988" y="3430"/>
                    <a:pt x="3119" y="3430"/>
                    <a:pt x="3274" y="3430"/>
                  </a:cubicBezTo>
                  <a:cubicBezTo>
                    <a:pt x="3417" y="3430"/>
                    <a:pt x="3560" y="3418"/>
                    <a:pt x="3691" y="3418"/>
                  </a:cubicBezTo>
                  <a:close/>
                  <a:moveTo>
                    <a:pt x="8668" y="3608"/>
                  </a:moveTo>
                  <a:cubicBezTo>
                    <a:pt x="8715" y="3644"/>
                    <a:pt x="8763" y="3656"/>
                    <a:pt x="8811" y="3668"/>
                  </a:cubicBezTo>
                  <a:lnTo>
                    <a:pt x="9382" y="3835"/>
                  </a:lnTo>
                  <a:cubicBezTo>
                    <a:pt x="9537" y="3882"/>
                    <a:pt x="9644" y="4013"/>
                    <a:pt x="9644" y="4180"/>
                  </a:cubicBezTo>
                  <a:lnTo>
                    <a:pt x="9644" y="5680"/>
                  </a:lnTo>
                  <a:cubicBezTo>
                    <a:pt x="9644" y="5871"/>
                    <a:pt x="9477" y="6037"/>
                    <a:pt x="9287" y="6037"/>
                  </a:cubicBezTo>
                  <a:lnTo>
                    <a:pt x="8584" y="6037"/>
                  </a:lnTo>
                  <a:lnTo>
                    <a:pt x="8584" y="6025"/>
                  </a:lnTo>
                  <a:lnTo>
                    <a:pt x="8584" y="5668"/>
                  </a:lnTo>
                  <a:lnTo>
                    <a:pt x="9120" y="5668"/>
                  </a:lnTo>
                  <a:cubicBezTo>
                    <a:pt x="9204" y="5668"/>
                    <a:pt x="9287" y="5597"/>
                    <a:pt x="9287" y="5502"/>
                  </a:cubicBezTo>
                  <a:lnTo>
                    <a:pt x="9287" y="4466"/>
                  </a:lnTo>
                  <a:cubicBezTo>
                    <a:pt x="9287" y="4370"/>
                    <a:pt x="9204" y="4299"/>
                    <a:pt x="9120" y="4299"/>
                  </a:cubicBezTo>
                  <a:cubicBezTo>
                    <a:pt x="9025" y="4299"/>
                    <a:pt x="8954" y="4370"/>
                    <a:pt x="8954" y="4466"/>
                  </a:cubicBezTo>
                  <a:lnTo>
                    <a:pt x="8954" y="5335"/>
                  </a:lnTo>
                  <a:lnTo>
                    <a:pt x="8584" y="5335"/>
                  </a:lnTo>
                  <a:lnTo>
                    <a:pt x="8584" y="4644"/>
                  </a:lnTo>
                  <a:cubicBezTo>
                    <a:pt x="8584" y="4466"/>
                    <a:pt x="8430" y="4311"/>
                    <a:pt x="8251" y="4311"/>
                  </a:cubicBezTo>
                  <a:lnTo>
                    <a:pt x="6513" y="4311"/>
                  </a:lnTo>
                  <a:lnTo>
                    <a:pt x="6513" y="4180"/>
                  </a:lnTo>
                  <a:lnTo>
                    <a:pt x="6548" y="4180"/>
                  </a:lnTo>
                  <a:cubicBezTo>
                    <a:pt x="6548" y="4013"/>
                    <a:pt x="6644" y="3882"/>
                    <a:pt x="6798" y="3835"/>
                  </a:cubicBezTo>
                  <a:lnTo>
                    <a:pt x="7382" y="3668"/>
                  </a:lnTo>
                  <a:cubicBezTo>
                    <a:pt x="7418" y="3656"/>
                    <a:pt x="7477" y="3644"/>
                    <a:pt x="7513" y="3608"/>
                  </a:cubicBezTo>
                  <a:lnTo>
                    <a:pt x="7620" y="3716"/>
                  </a:lnTo>
                  <a:cubicBezTo>
                    <a:pt x="7751" y="3847"/>
                    <a:pt x="7918" y="3906"/>
                    <a:pt x="8096" y="3906"/>
                  </a:cubicBezTo>
                  <a:cubicBezTo>
                    <a:pt x="8275" y="3906"/>
                    <a:pt x="8453" y="3835"/>
                    <a:pt x="8573" y="3716"/>
                  </a:cubicBezTo>
                  <a:lnTo>
                    <a:pt x="8668" y="3608"/>
                  </a:lnTo>
                  <a:close/>
                  <a:moveTo>
                    <a:pt x="8287" y="4644"/>
                  </a:moveTo>
                  <a:cubicBezTo>
                    <a:pt x="8287" y="4644"/>
                    <a:pt x="8299" y="4644"/>
                    <a:pt x="8299" y="4656"/>
                  </a:cubicBezTo>
                  <a:lnTo>
                    <a:pt x="8299" y="6037"/>
                  </a:lnTo>
                  <a:cubicBezTo>
                    <a:pt x="8299" y="6037"/>
                    <a:pt x="8299" y="6049"/>
                    <a:pt x="8287" y="6049"/>
                  </a:cubicBezTo>
                  <a:lnTo>
                    <a:pt x="6215" y="6049"/>
                  </a:lnTo>
                  <a:cubicBezTo>
                    <a:pt x="6215" y="6049"/>
                    <a:pt x="6203" y="6049"/>
                    <a:pt x="6203" y="6037"/>
                  </a:cubicBezTo>
                  <a:lnTo>
                    <a:pt x="6203" y="4656"/>
                  </a:lnTo>
                  <a:lnTo>
                    <a:pt x="8287" y="4644"/>
                  </a:lnTo>
                  <a:close/>
                  <a:moveTo>
                    <a:pt x="2084" y="6371"/>
                  </a:moveTo>
                  <a:lnTo>
                    <a:pt x="2084" y="6740"/>
                  </a:lnTo>
                  <a:lnTo>
                    <a:pt x="679" y="6740"/>
                  </a:lnTo>
                  <a:lnTo>
                    <a:pt x="679" y="6371"/>
                  </a:lnTo>
                  <a:close/>
                  <a:moveTo>
                    <a:pt x="10382" y="6371"/>
                  </a:moveTo>
                  <a:lnTo>
                    <a:pt x="10382" y="6740"/>
                  </a:lnTo>
                  <a:lnTo>
                    <a:pt x="4477" y="6740"/>
                  </a:lnTo>
                  <a:lnTo>
                    <a:pt x="4477" y="6371"/>
                  </a:lnTo>
                  <a:close/>
                  <a:moveTo>
                    <a:pt x="3953" y="4644"/>
                  </a:moveTo>
                  <a:cubicBezTo>
                    <a:pt x="4060" y="4644"/>
                    <a:pt x="4131" y="4728"/>
                    <a:pt x="4131" y="4823"/>
                  </a:cubicBezTo>
                  <a:lnTo>
                    <a:pt x="4131" y="7085"/>
                  </a:lnTo>
                  <a:lnTo>
                    <a:pt x="2393" y="7085"/>
                  </a:lnTo>
                  <a:lnTo>
                    <a:pt x="2393" y="4823"/>
                  </a:lnTo>
                  <a:cubicBezTo>
                    <a:pt x="2393" y="4716"/>
                    <a:pt x="2488" y="4644"/>
                    <a:pt x="2572" y="4644"/>
                  </a:cubicBezTo>
                  <a:close/>
                  <a:moveTo>
                    <a:pt x="3274" y="1"/>
                  </a:moveTo>
                  <a:cubicBezTo>
                    <a:pt x="2548" y="1"/>
                    <a:pt x="1965" y="596"/>
                    <a:pt x="1905" y="1370"/>
                  </a:cubicBezTo>
                  <a:cubicBezTo>
                    <a:pt x="1869" y="1692"/>
                    <a:pt x="1774" y="2346"/>
                    <a:pt x="1631" y="2751"/>
                  </a:cubicBezTo>
                  <a:cubicBezTo>
                    <a:pt x="1607" y="2835"/>
                    <a:pt x="1607" y="2930"/>
                    <a:pt x="1655" y="3001"/>
                  </a:cubicBezTo>
                  <a:cubicBezTo>
                    <a:pt x="1691" y="3073"/>
                    <a:pt x="1750" y="3156"/>
                    <a:pt x="1845" y="3180"/>
                  </a:cubicBezTo>
                  <a:cubicBezTo>
                    <a:pt x="1988" y="3227"/>
                    <a:pt x="2215" y="3299"/>
                    <a:pt x="2488" y="3358"/>
                  </a:cubicBezTo>
                  <a:lnTo>
                    <a:pt x="2465" y="3358"/>
                  </a:lnTo>
                  <a:lnTo>
                    <a:pt x="1893" y="3525"/>
                  </a:lnTo>
                  <a:cubicBezTo>
                    <a:pt x="1595" y="3608"/>
                    <a:pt x="1393" y="3882"/>
                    <a:pt x="1393" y="4180"/>
                  </a:cubicBezTo>
                  <a:lnTo>
                    <a:pt x="1393" y="5680"/>
                  </a:lnTo>
                  <a:cubicBezTo>
                    <a:pt x="1393" y="5811"/>
                    <a:pt x="1429" y="5930"/>
                    <a:pt x="1500" y="6037"/>
                  </a:cubicBezTo>
                  <a:lnTo>
                    <a:pt x="167" y="6037"/>
                  </a:lnTo>
                  <a:cubicBezTo>
                    <a:pt x="71" y="6037"/>
                    <a:pt x="0" y="6109"/>
                    <a:pt x="0" y="6204"/>
                  </a:cubicBezTo>
                  <a:cubicBezTo>
                    <a:pt x="0" y="6287"/>
                    <a:pt x="71" y="6371"/>
                    <a:pt x="167" y="6371"/>
                  </a:cubicBezTo>
                  <a:lnTo>
                    <a:pt x="345" y="6371"/>
                  </a:lnTo>
                  <a:lnTo>
                    <a:pt x="345" y="7930"/>
                  </a:lnTo>
                  <a:cubicBezTo>
                    <a:pt x="345" y="8014"/>
                    <a:pt x="417" y="8097"/>
                    <a:pt x="500" y="8097"/>
                  </a:cubicBezTo>
                  <a:cubicBezTo>
                    <a:pt x="595" y="8097"/>
                    <a:pt x="667" y="8014"/>
                    <a:pt x="667" y="7930"/>
                  </a:cubicBezTo>
                  <a:lnTo>
                    <a:pt x="667" y="7049"/>
                  </a:lnTo>
                  <a:lnTo>
                    <a:pt x="2072" y="7049"/>
                  </a:lnTo>
                  <a:lnTo>
                    <a:pt x="2072" y="7930"/>
                  </a:lnTo>
                  <a:cubicBezTo>
                    <a:pt x="2072" y="8014"/>
                    <a:pt x="2143" y="8097"/>
                    <a:pt x="2226" y="8097"/>
                  </a:cubicBezTo>
                  <a:cubicBezTo>
                    <a:pt x="2322" y="8097"/>
                    <a:pt x="2393" y="8014"/>
                    <a:pt x="2393" y="7930"/>
                  </a:cubicBezTo>
                  <a:lnTo>
                    <a:pt x="2393" y="7395"/>
                  </a:lnTo>
                  <a:lnTo>
                    <a:pt x="4155" y="7395"/>
                  </a:lnTo>
                  <a:lnTo>
                    <a:pt x="4155" y="7930"/>
                  </a:lnTo>
                  <a:cubicBezTo>
                    <a:pt x="4155" y="8014"/>
                    <a:pt x="4227" y="8097"/>
                    <a:pt x="4310" y="8097"/>
                  </a:cubicBezTo>
                  <a:cubicBezTo>
                    <a:pt x="4405" y="8097"/>
                    <a:pt x="4477" y="8014"/>
                    <a:pt x="4477" y="7930"/>
                  </a:cubicBezTo>
                  <a:lnTo>
                    <a:pt x="4477" y="7049"/>
                  </a:lnTo>
                  <a:lnTo>
                    <a:pt x="10370" y="7049"/>
                  </a:lnTo>
                  <a:lnTo>
                    <a:pt x="10370" y="7930"/>
                  </a:lnTo>
                  <a:cubicBezTo>
                    <a:pt x="10370" y="8014"/>
                    <a:pt x="10442" y="8097"/>
                    <a:pt x="10537" y="8097"/>
                  </a:cubicBezTo>
                  <a:cubicBezTo>
                    <a:pt x="10620" y="8097"/>
                    <a:pt x="10704" y="8014"/>
                    <a:pt x="10704" y="7930"/>
                  </a:cubicBezTo>
                  <a:lnTo>
                    <a:pt x="10704" y="6371"/>
                  </a:lnTo>
                  <a:lnTo>
                    <a:pt x="10882" y="6371"/>
                  </a:lnTo>
                  <a:cubicBezTo>
                    <a:pt x="10966" y="6371"/>
                    <a:pt x="11037" y="6287"/>
                    <a:pt x="11037" y="6204"/>
                  </a:cubicBezTo>
                  <a:cubicBezTo>
                    <a:pt x="11037" y="6109"/>
                    <a:pt x="10966" y="6037"/>
                    <a:pt x="10882" y="6037"/>
                  </a:cubicBezTo>
                  <a:lnTo>
                    <a:pt x="9894" y="6037"/>
                  </a:lnTo>
                  <a:cubicBezTo>
                    <a:pt x="9954" y="5930"/>
                    <a:pt x="10001" y="5811"/>
                    <a:pt x="10001" y="5680"/>
                  </a:cubicBezTo>
                  <a:lnTo>
                    <a:pt x="10001" y="4180"/>
                  </a:lnTo>
                  <a:cubicBezTo>
                    <a:pt x="10001" y="3882"/>
                    <a:pt x="9787" y="3608"/>
                    <a:pt x="9501" y="3525"/>
                  </a:cubicBezTo>
                  <a:lnTo>
                    <a:pt x="8930" y="3358"/>
                  </a:lnTo>
                  <a:cubicBezTo>
                    <a:pt x="8858" y="3335"/>
                    <a:pt x="8799" y="3275"/>
                    <a:pt x="8799" y="3180"/>
                  </a:cubicBezTo>
                  <a:lnTo>
                    <a:pt x="8799" y="3049"/>
                  </a:lnTo>
                  <a:cubicBezTo>
                    <a:pt x="8858" y="3001"/>
                    <a:pt x="8894" y="2977"/>
                    <a:pt x="8942" y="2918"/>
                  </a:cubicBezTo>
                  <a:cubicBezTo>
                    <a:pt x="9180" y="2692"/>
                    <a:pt x="9299" y="2382"/>
                    <a:pt x="9299" y="2049"/>
                  </a:cubicBezTo>
                  <a:lnTo>
                    <a:pt x="9299" y="1739"/>
                  </a:lnTo>
                  <a:lnTo>
                    <a:pt x="9358" y="1608"/>
                  </a:lnTo>
                  <a:cubicBezTo>
                    <a:pt x="9430" y="1453"/>
                    <a:pt x="9465" y="1311"/>
                    <a:pt x="9465" y="1144"/>
                  </a:cubicBezTo>
                  <a:lnTo>
                    <a:pt x="9465" y="310"/>
                  </a:lnTo>
                  <a:cubicBezTo>
                    <a:pt x="9465" y="215"/>
                    <a:pt x="9382" y="144"/>
                    <a:pt x="9299" y="144"/>
                  </a:cubicBezTo>
                  <a:lnTo>
                    <a:pt x="7739" y="144"/>
                  </a:lnTo>
                  <a:cubicBezTo>
                    <a:pt x="7168" y="144"/>
                    <a:pt x="6703" y="608"/>
                    <a:pt x="6703" y="1168"/>
                  </a:cubicBezTo>
                  <a:lnTo>
                    <a:pt x="6703" y="1191"/>
                  </a:lnTo>
                  <a:cubicBezTo>
                    <a:pt x="6703" y="1322"/>
                    <a:pt x="6739" y="1453"/>
                    <a:pt x="6798" y="1572"/>
                  </a:cubicBezTo>
                  <a:lnTo>
                    <a:pt x="6894" y="1739"/>
                  </a:lnTo>
                  <a:lnTo>
                    <a:pt x="6894" y="2001"/>
                  </a:lnTo>
                  <a:cubicBezTo>
                    <a:pt x="6894" y="2418"/>
                    <a:pt x="7096" y="2799"/>
                    <a:pt x="7406" y="3037"/>
                  </a:cubicBezTo>
                  <a:lnTo>
                    <a:pt x="7406" y="3180"/>
                  </a:lnTo>
                  <a:cubicBezTo>
                    <a:pt x="7406" y="3251"/>
                    <a:pt x="7346" y="3335"/>
                    <a:pt x="7275" y="3358"/>
                  </a:cubicBezTo>
                  <a:lnTo>
                    <a:pt x="6691" y="3525"/>
                  </a:lnTo>
                  <a:cubicBezTo>
                    <a:pt x="6394" y="3608"/>
                    <a:pt x="6203" y="3882"/>
                    <a:pt x="6203" y="4180"/>
                  </a:cubicBezTo>
                  <a:lnTo>
                    <a:pt x="6203" y="4311"/>
                  </a:lnTo>
                  <a:lnTo>
                    <a:pt x="6191" y="4311"/>
                  </a:lnTo>
                  <a:cubicBezTo>
                    <a:pt x="6013" y="4311"/>
                    <a:pt x="5858" y="4466"/>
                    <a:pt x="5858" y="4644"/>
                  </a:cubicBezTo>
                  <a:lnTo>
                    <a:pt x="5858" y="6025"/>
                  </a:lnTo>
                  <a:lnTo>
                    <a:pt x="5858" y="6037"/>
                  </a:lnTo>
                  <a:lnTo>
                    <a:pt x="5048" y="6037"/>
                  </a:lnTo>
                  <a:cubicBezTo>
                    <a:pt x="5108" y="5930"/>
                    <a:pt x="5144" y="5811"/>
                    <a:pt x="5144" y="5680"/>
                  </a:cubicBezTo>
                  <a:lnTo>
                    <a:pt x="5144" y="4180"/>
                  </a:lnTo>
                  <a:cubicBezTo>
                    <a:pt x="5144" y="3882"/>
                    <a:pt x="4941" y="3608"/>
                    <a:pt x="4655" y="3525"/>
                  </a:cubicBezTo>
                  <a:lnTo>
                    <a:pt x="4072" y="3358"/>
                  </a:lnTo>
                  <a:lnTo>
                    <a:pt x="4060" y="3358"/>
                  </a:lnTo>
                  <a:cubicBezTo>
                    <a:pt x="4346" y="3299"/>
                    <a:pt x="4560" y="3239"/>
                    <a:pt x="4703" y="3180"/>
                  </a:cubicBezTo>
                  <a:cubicBezTo>
                    <a:pt x="4786" y="3156"/>
                    <a:pt x="4846" y="3096"/>
                    <a:pt x="4893" y="3001"/>
                  </a:cubicBezTo>
                  <a:cubicBezTo>
                    <a:pt x="4941" y="2930"/>
                    <a:pt x="4941" y="2835"/>
                    <a:pt x="4905" y="2751"/>
                  </a:cubicBezTo>
                  <a:cubicBezTo>
                    <a:pt x="4763" y="2358"/>
                    <a:pt x="4655" y="1692"/>
                    <a:pt x="4643" y="1370"/>
                  </a:cubicBezTo>
                  <a:cubicBezTo>
                    <a:pt x="4584" y="572"/>
                    <a:pt x="4001" y="1"/>
                    <a:pt x="32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12" name="Google Shape;14412;p134"/>
            <p:cNvSpPr/>
            <p:nvPr/>
          </p:nvSpPr>
          <p:spPr>
            <a:xfrm>
              <a:off x="1611228" y="2679979"/>
              <a:ext cx="12250" cy="12708"/>
            </a:xfrm>
            <a:custGeom>
              <a:avLst/>
              <a:gdLst/>
              <a:ahLst/>
              <a:cxnLst/>
              <a:rect l="l" t="t" r="r" b="b"/>
              <a:pathLst>
                <a:path w="322" h="334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250" y="334"/>
                    <a:pt x="322" y="262"/>
                    <a:pt x="322" y="167"/>
                  </a:cubicBezTo>
                  <a:cubicBezTo>
                    <a:pt x="322" y="83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413" name="Google Shape;14413;p134"/>
          <p:cNvGrpSpPr/>
          <p:nvPr/>
        </p:nvGrpSpPr>
        <p:grpSpPr>
          <a:xfrm>
            <a:off x="1139109" y="3263649"/>
            <a:ext cx="501811" cy="440145"/>
            <a:chOff x="854332" y="2447736"/>
            <a:chExt cx="376358" cy="330109"/>
          </a:xfrm>
        </p:grpSpPr>
        <p:sp>
          <p:nvSpPr>
            <p:cNvPr id="14414" name="Google Shape;14414;p134"/>
            <p:cNvSpPr/>
            <p:nvPr/>
          </p:nvSpPr>
          <p:spPr>
            <a:xfrm>
              <a:off x="854332" y="2483353"/>
              <a:ext cx="376358" cy="294491"/>
            </a:xfrm>
            <a:custGeom>
              <a:avLst/>
              <a:gdLst/>
              <a:ahLst/>
              <a:cxnLst/>
              <a:rect l="l" t="t" r="r" b="b"/>
              <a:pathLst>
                <a:path w="11824" h="9252" extrusionOk="0">
                  <a:moveTo>
                    <a:pt x="3311" y="334"/>
                  </a:moveTo>
                  <a:cubicBezTo>
                    <a:pt x="3632" y="334"/>
                    <a:pt x="3882" y="549"/>
                    <a:pt x="3882" y="810"/>
                  </a:cubicBezTo>
                  <a:lnTo>
                    <a:pt x="3882" y="846"/>
                  </a:lnTo>
                  <a:cubicBezTo>
                    <a:pt x="3703" y="775"/>
                    <a:pt x="3513" y="727"/>
                    <a:pt x="3311" y="727"/>
                  </a:cubicBezTo>
                  <a:cubicBezTo>
                    <a:pt x="3120" y="727"/>
                    <a:pt x="2930" y="775"/>
                    <a:pt x="2751" y="846"/>
                  </a:cubicBezTo>
                  <a:lnTo>
                    <a:pt x="2751" y="810"/>
                  </a:lnTo>
                  <a:cubicBezTo>
                    <a:pt x="2751" y="549"/>
                    <a:pt x="3001" y="334"/>
                    <a:pt x="3311" y="334"/>
                  </a:cubicBezTo>
                  <a:close/>
                  <a:moveTo>
                    <a:pt x="3311" y="1084"/>
                  </a:moveTo>
                  <a:cubicBezTo>
                    <a:pt x="3942" y="1084"/>
                    <a:pt x="4430" y="1584"/>
                    <a:pt x="4430" y="2203"/>
                  </a:cubicBezTo>
                  <a:cubicBezTo>
                    <a:pt x="4430" y="2323"/>
                    <a:pt x="4418" y="2442"/>
                    <a:pt x="4370" y="2561"/>
                  </a:cubicBezTo>
                  <a:cubicBezTo>
                    <a:pt x="3882" y="2049"/>
                    <a:pt x="3013" y="1858"/>
                    <a:pt x="2977" y="1858"/>
                  </a:cubicBezTo>
                  <a:cubicBezTo>
                    <a:pt x="2961" y="1855"/>
                    <a:pt x="2946" y="1854"/>
                    <a:pt x="2932" y="1854"/>
                  </a:cubicBezTo>
                  <a:cubicBezTo>
                    <a:pt x="2892" y="1854"/>
                    <a:pt x="2857" y="1865"/>
                    <a:pt x="2822" y="1882"/>
                  </a:cubicBezTo>
                  <a:cubicBezTo>
                    <a:pt x="2775" y="1918"/>
                    <a:pt x="2763" y="1965"/>
                    <a:pt x="2763" y="2025"/>
                  </a:cubicBezTo>
                  <a:cubicBezTo>
                    <a:pt x="2763" y="2037"/>
                    <a:pt x="2751" y="2156"/>
                    <a:pt x="2632" y="2275"/>
                  </a:cubicBezTo>
                  <a:cubicBezTo>
                    <a:pt x="2560" y="2346"/>
                    <a:pt x="2560" y="2454"/>
                    <a:pt x="2632" y="2513"/>
                  </a:cubicBezTo>
                  <a:cubicBezTo>
                    <a:pt x="2668" y="2549"/>
                    <a:pt x="2712" y="2567"/>
                    <a:pt x="2755" y="2567"/>
                  </a:cubicBezTo>
                  <a:cubicBezTo>
                    <a:pt x="2799" y="2567"/>
                    <a:pt x="2840" y="2549"/>
                    <a:pt x="2870" y="2513"/>
                  </a:cubicBezTo>
                  <a:cubicBezTo>
                    <a:pt x="2965" y="2406"/>
                    <a:pt x="3013" y="2323"/>
                    <a:pt x="3060" y="2227"/>
                  </a:cubicBezTo>
                  <a:cubicBezTo>
                    <a:pt x="3358" y="2323"/>
                    <a:pt x="3953" y="2525"/>
                    <a:pt x="4227" y="2918"/>
                  </a:cubicBezTo>
                  <a:cubicBezTo>
                    <a:pt x="4144" y="3358"/>
                    <a:pt x="3763" y="3692"/>
                    <a:pt x="3299" y="3692"/>
                  </a:cubicBezTo>
                  <a:cubicBezTo>
                    <a:pt x="2834" y="3692"/>
                    <a:pt x="2441" y="3335"/>
                    <a:pt x="2394" y="2858"/>
                  </a:cubicBezTo>
                  <a:cubicBezTo>
                    <a:pt x="2394" y="2823"/>
                    <a:pt x="2382" y="2811"/>
                    <a:pt x="2358" y="2775"/>
                  </a:cubicBezTo>
                  <a:cubicBezTo>
                    <a:pt x="2263" y="2596"/>
                    <a:pt x="2203" y="2406"/>
                    <a:pt x="2203" y="2203"/>
                  </a:cubicBezTo>
                  <a:cubicBezTo>
                    <a:pt x="2203" y="1572"/>
                    <a:pt x="2703" y="1084"/>
                    <a:pt x="3311" y="1084"/>
                  </a:cubicBezTo>
                  <a:close/>
                  <a:moveTo>
                    <a:pt x="3715" y="3989"/>
                  </a:moveTo>
                  <a:lnTo>
                    <a:pt x="3715" y="4168"/>
                  </a:lnTo>
                  <a:cubicBezTo>
                    <a:pt x="3703" y="4228"/>
                    <a:pt x="3715" y="4287"/>
                    <a:pt x="3751" y="4323"/>
                  </a:cubicBezTo>
                  <a:lnTo>
                    <a:pt x="3584" y="4478"/>
                  </a:lnTo>
                  <a:cubicBezTo>
                    <a:pt x="3507" y="4543"/>
                    <a:pt x="3415" y="4576"/>
                    <a:pt x="3322" y="4576"/>
                  </a:cubicBezTo>
                  <a:cubicBezTo>
                    <a:pt x="3230" y="4576"/>
                    <a:pt x="3138" y="4543"/>
                    <a:pt x="3060" y="4478"/>
                  </a:cubicBezTo>
                  <a:lnTo>
                    <a:pt x="2894" y="4323"/>
                  </a:lnTo>
                  <a:cubicBezTo>
                    <a:pt x="2930" y="4287"/>
                    <a:pt x="2941" y="4228"/>
                    <a:pt x="2941" y="4168"/>
                  </a:cubicBezTo>
                  <a:lnTo>
                    <a:pt x="2941" y="3989"/>
                  </a:lnTo>
                  <a:cubicBezTo>
                    <a:pt x="3060" y="4025"/>
                    <a:pt x="3191" y="4049"/>
                    <a:pt x="3334" y="4049"/>
                  </a:cubicBezTo>
                  <a:cubicBezTo>
                    <a:pt x="3465" y="4049"/>
                    <a:pt x="3596" y="4025"/>
                    <a:pt x="3715" y="3989"/>
                  </a:cubicBezTo>
                  <a:close/>
                  <a:moveTo>
                    <a:pt x="4049" y="4549"/>
                  </a:moveTo>
                  <a:lnTo>
                    <a:pt x="4620" y="4835"/>
                  </a:lnTo>
                  <a:cubicBezTo>
                    <a:pt x="4763" y="4894"/>
                    <a:pt x="4835" y="5025"/>
                    <a:pt x="4835" y="5180"/>
                  </a:cubicBezTo>
                  <a:lnTo>
                    <a:pt x="3346" y="5180"/>
                  </a:lnTo>
                  <a:cubicBezTo>
                    <a:pt x="3156" y="5180"/>
                    <a:pt x="2989" y="5335"/>
                    <a:pt x="2989" y="5537"/>
                  </a:cubicBezTo>
                  <a:lnTo>
                    <a:pt x="2989" y="6275"/>
                  </a:lnTo>
                  <a:lnTo>
                    <a:pt x="2596" y="6275"/>
                  </a:lnTo>
                  <a:lnTo>
                    <a:pt x="2596" y="5561"/>
                  </a:lnTo>
                  <a:cubicBezTo>
                    <a:pt x="2596" y="5466"/>
                    <a:pt x="2525" y="5382"/>
                    <a:pt x="2418" y="5382"/>
                  </a:cubicBezTo>
                  <a:cubicBezTo>
                    <a:pt x="2322" y="5382"/>
                    <a:pt x="2239" y="5454"/>
                    <a:pt x="2239" y="5561"/>
                  </a:cubicBezTo>
                  <a:lnTo>
                    <a:pt x="2239" y="6442"/>
                  </a:lnTo>
                  <a:cubicBezTo>
                    <a:pt x="2239" y="6525"/>
                    <a:pt x="2322" y="6621"/>
                    <a:pt x="2418" y="6621"/>
                  </a:cubicBezTo>
                  <a:lnTo>
                    <a:pt x="2989" y="6621"/>
                  </a:lnTo>
                  <a:lnTo>
                    <a:pt x="2989" y="7002"/>
                  </a:lnTo>
                  <a:lnTo>
                    <a:pt x="2989" y="7026"/>
                  </a:lnTo>
                  <a:lnTo>
                    <a:pt x="2227" y="7026"/>
                  </a:lnTo>
                  <a:cubicBezTo>
                    <a:pt x="2025" y="7026"/>
                    <a:pt x="1846" y="6847"/>
                    <a:pt x="1846" y="6633"/>
                  </a:cubicBezTo>
                  <a:lnTo>
                    <a:pt x="1846" y="5180"/>
                  </a:lnTo>
                  <a:lnTo>
                    <a:pt x="1822" y="5180"/>
                  </a:lnTo>
                  <a:cubicBezTo>
                    <a:pt x="1822" y="5025"/>
                    <a:pt x="1906" y="4894"/>
                    <a:pt x="2037" y="4835"/>
                  </a:cubicBezTo>
                  <a:lnTo>
                    <a:pt x="2620" y="4549"/>
                  </a:lnTo>
                  <a:lnTo>
                    <a:pt x="2822" y="4740"/>
                  </a:lnTo>
                  <a:cubicBezTo>
                    <a:pt x="2953" y="4882"/>
                    <a:pt x="3156" y="4942"/>
                    <a:pt x="3334" y="4942"/>
                  </a:cubicBezTo>
                  <a:cubicBezTo>
                    <a:pt x="3513" y="4942"/>
                    <a:pt x="3692" y="4882"/>
                    <a:pt x="3834" y="4740"/>
                  </a:cubicBezTo>
                  <a:lnTo>
                    <a:pt x="4049" y="4549"/>
                  </a:lnTo>
                  <a:close/>
                  <a:moveTo>
                    <a:pt x="5537" y="5513"/>
                  </a:moveTo>
                  <a:lnTo>
                    <a:pt x="5549" y="7002"/>
                  </a:lnTo>
                  <a:cubicBezTo>
                    <a:pt x="5549" y="7002"/>
                    <a:pt x="5549" y="7026"/>
                    <a:pt x="5537" y="7026"/>
                  </a:cubicBezTo>
                  <a:lnTo>
                    <a:pt x="3311" y="7026"/>
                  </a:lnTo>
                  <a:cubicBezTo>
                    <a:pt x="3311" y="7026"/>
                    <a:pt x="3299" y="7026"/>
                    <a:pt x="3299" y="7002"/>
                  </a:cubicBezTo>
                  <a:lnTo>
                    <a:pt x="3299" y="5537"/>
                  </a:lnTo>
                  <a:cubicBezTo>
                    <a:pt x="3299" y="5537"/>
                    <a:pt x="3299" y="5513"/>
                    <a:pt x="3311" y="5513"/>
                  </a:cubicBezTo>
                  <a:close/>
                  <a:moveTo>
                    <a:pt x="11097" y="7359"/>
                  </a:moveTo>
                  <a:lnTo>
                    <a:pt x="11097" y="7752"/>
                  </a:lnTo>
                  <a:lnTo>
                    <a:pt x="727" y="7752"/>
                  </a:lnTo>
                  <a:lnTo>
                    <a:pt x="727" y="7359"/>
                  </a:lnTo>
                  <a:close/>
                  <a:moveTo>
                    <a:pt x="3311" y="1"/>
                  </a:moveTo>
                  <a:cubicBezTo>
                    <a:pt x="2810" y="1"/>
                    <a:pt x="2406" y="370"/>
                    <a:pt x="2406" y="810"/>
                  </a:cubicBezTo>
                  <a:cubicBezTo>
                    <a:pt x="2406" y="894"/>
                    <a:pt x="2418" y="965"/>
                    <a:pt x="2441" y="1025"/>
                  </a:cubicBezTo>
                  <a:cubicBezTo>
                    <a:pt x="2084" y="1287"/>
                    <a:pt x="1858" y="1727"/>
                    <a:pt x="1858" y="2203"/>
                  </a:cubicBezTo>
                  <a:cubicBezTo>
                    <a:pt x="1858" y="2454"/>
                    <a:pt x="1929" y="2704"/>
                    <a:pt x="2048" y="2930"/>
                  </a:cubicBezTo>
                  <a:cubicBezTo>
                    <a:pt x="2096" y="3299"/>
                    <a:pt x="2298" y="3608"/>
                    <a:pt x="2584" y="3811"/>
                  </a:cubicBezTo>
                  <a:lnTo>
                    <a:pt x="2584" y="4168"/>
                  </a:lnTo>
                  <a:lnTo>
                    <a:pt x="2584" y="4180"/>
                  </a:lnTo>
                  <a:lnTo>
                    <a:pt x="1882" y="4537"/>
                  </a:lnTo>
                  <a:cubicBezTo>
                    <a:pt x="1632" y="4656"/>
                    <a:pt x="1489" y="4906"/>
                    <a:pt x="1489" y="5192"/>
                  </a:cubicBezTo>
                  <a:lnTo>
                    <a:pt x="1489" y="6645"/>
                  </a:lnTo>
                  <a:cubicBezTo>
                    <a:pt x="1489" y="6787"/>
                    <a:pt x="1525" y="6918"/>
                    <a:pt x="1584" y="7037"/>
                  </a:cubicBezTo>
                  <a:lnTo>
                    <a:pt x="179" y="7037"/>
                  </a:lnTo>
                  <a:cubicBezTo>
                    <a:pt x="84" y="7037"/>
                    <a:pt x="1" y="7109"/>
                    <a:pt x="1" y="7216"/>
                  </a:cubicBezTo>
                  <a:cubicBezTo>
                    <a:pt x="1" y="7323"/>
                    <a:pt x="72" y="7395"/>
                    <a:pt x="179" y="7395"/>
                  </a:cubicBezTo>
                  <a:lnTo>
                    <a:pt x="370" y="7395"/>
                  </a:lnTo>
                  <a:lnTo>
                    <a:pt x="370" y="9073"/>
                  </a:lnTo>
                  <a:cubicBezTo>
                    <a:pt x="370" y="9169"/>
                    <a:pt x="441" y="9252"/>
                    <a:pt x="548" y="9252"/>
                  </a:cubicBezTo>
                  <a:cubicBezTo>
                    <a:pt x="655" y="9252"/>
                    <a:pt x="727" y="9181"/>
                    <a:pt x="727" y="9073"/>
                  </a:cubicBezTo>
                  <a:lnTo>
                    <a:pt x="727" y="8133"/>
                  </a:lnTo>
                  <a:lnTo>
                    <a:pt x="11097" y="8133"/>
                  </a:lnTo>
                  <a:lnTo>
                    <a:pt x="11097" y="9073"/>
                  </a:lnTo>
                  <a:cubicBezTo>
                    <a:pt x="11097" y="9169"/>
                    <a:pt x="11169" y="9252"/>
                    <a:pt x="11276" y="9252"/>
                  </a:cubicBezTo>
                  <a:cubicBezTo>
                    <a:pt x="11383" y="9252"/>
                    <a:pt x="11454" y="9181"/>
                    <a:pt x="11454" y="9073"/>
                  </a:cubicBezTo>
                  <a:lnTo>
                    <a:pt x="11454" y="7395"/>
                  </a:lnTo>
                  <a:lnTo>
                    <a:pt x="11645" y="7395"/>
                  </a:lnTo>
                  <a:cubicBezTo>
                    <a:pt x="11740" y="7395"/>
                    <a:pt x="11823" y="7323"/>
                    <a:pt x="11823" y="7216"/>
                  </a:cubicBezTo>
                  <a:cubicBezTo>
                    <a:pt x="11812" y="7097"/>
                    <a:pt x="11740" y="7026"/>
                    <a:pt x="11633" y="7026"/>
                  </a:cubicBezTo>
                  <a:lnTo>
                    <a:pt x="5894" y="7026"/>
                  </a:lnTo>
                  <a:lnTo>
                    <a:pt x="5894" y="7002"/>
                  </a:lnTo>
                  <a:lnTo>
                    <a:pt x="5894" y="5537"/>
                  </a:lnTo>
                  <a:cubicBezTo>
                    <a:pt x="5894" y="5335"/>
                    <a:pt x="5727" y="5180"/>
                    <a:pt x="5537" y="5180"/>
                  </a:cubicBezTo>
                  <a:lnTo>
                    <a:pt x="5144" y="5180"/>
                  </a:lnTo>
                  <a:cubicBezTo>
                    <a:pt x="5144" y="4894"/>
                    <a:pt x="5001" y="4656"/>
                    <a:pt x="4739" y="4537"/>
                  </a:cubicBezTo>
                  <a:lnTo>
                    <a:pt x="4049" y="4180"/>
                  </a:lnTo>
                  <a:lnTo>
                    <a:pt x="4049" y="4168"/>
                  </a:lnTo>
                  <a:lnTo>
                    <a:pt x="4049" y="3811"/>
                  </a:lnTo>
                  <a:cubicBezTo>
                    <a:pt x="4323" y="3608"/>
                    <a:pt x="4537" y="3299"/>
                    <a:pt x="4584" y="2930"/>
                  </a:cubicBezTo>
                  <a:cubicBezTo>
                    <a:pt x="4715" y="2704"/>
                    <a:pt x="4775" y="2454"/>
                    <a:pt x="4775" y="2203"/>
                  </a:cubicBezTo>
                  <a:cubicBezTo>
                    <a:pt x="4775" y="1727"/>
                    <a:pt x="4549" y="1287"/>
                    <a:pt x="4192" y="1025"/>
                  </a:cubicBezTo>
                  <a:cubicBezTo>
                    <a:pt x="4203" y="953"/>
                    <a:pt x="4227" y="894"/>
                    <a:pt x="4227" y="810"/>
                  </a:cubicBezTo>
                  <a:cubicBezTo>
                    <a:pt x="4227" y="370"/>
                    <a:pt x="3811" y="1"/>
                    <a:pt x="33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15" name="Google Shape;14415;p134"/>
            <p:cNvSpPr/>
            <p:nvPr/>
          </p:nvSpPr>
          <p:spPr>
            <a:xfrm>
              <a:off x="983561" y="2677389"/>
              <a:ext cx="23140" cy="11395"/>
            </a:xfrm>
            <a:custGeom>
              <a:avLst/>
              <a:gdLst/>
              <a:ahLst/>
              <a:cxnLst/>
              <a:rect l="l" t="t" r="r" b="b"/>
              <a:pathLst>
                <a:path w="727" h="358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548" y="358"/>
                  </a:lnTo>
                  <a:cubicBezTo>
                    <a:pt x="644" y="358"/>
                    <a:pt x="727" y="287"/>
                    <a:pt x="727" y="179"/>
                  </a:cubicBezTo>
                  <a:cubicBezTo>
                    <a:pt x="727" y="72"/>
                    <a:pt x="655" y="1"/>
                    <a:pt x="5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16" name="Google Shape;14416;p134"/>
            <p:cNvSpPr/>
            <p:nvPr/>
          </p:nvSpPr>
          <p:spPr>
            <a:xfrm>
              <a:off x="1030925" y="2447736"/>
              <a:ext cx="187638" cy="183086"/>
            </a:xfrm>
            <a:custGeom>
              <a:avLst/>
              <a:gdLst/>
              <a:ahLst/>
              <a:cxnLst/>
              <a:rect l="l" t="t" r="r" b="b"/>
              <a:pathLst>
                <a:path w="5895" h="5752" extrusionOk="0">
                  <a:moveTo>
                    <a:pt x="5168" y="358"/>
                  </a:moveTo>
                  <a:cubicBezTo>
                    <a:pt x="5371" y="358"/>
                    <a:pt x="5549" y="536"/>
                    <a:pt x="5549" y="739"/>
                  </a:cubicBezTo>
                  <a:lnTo>
                    <a:pt x="5549" y="3692"/>
                  </a:lnTo>
                  <a:cubicBezTo>
                    <a:pt x="5549" y="3894"/>
                    <a:pt x="5371" y="4073"/>
                    <a:pt x="5168" y="4073"/>
                  </a:cubicBezTo>
                  <a:lnTo>
                    <a:pt x="2942" y="4073"/>
                  </a:lnTo>
                  <a:cubicBezTo>
                    <a:pt x="2918" y="4073"/>
                    <a:pt x="2870" y="4096"/>
                    <a:pt x="2846" y="4108"/>
                  </a:cubicBezTo>
                  <a:lnTo>
                    <a:pt x="1192" y="5311"/>
                  </a:lnTo>
                  <a:lnTo>
                    <a:pt x="1192" y="5311"/>
                  </a:lnTo>
                  <a:lnTo>
                    <a:pt x="1442" y="4299"/>
                  </a:lnTo>
                  <a:cubicBezTo>
                    <a:pt x="1453" y="4251"/>
                    <a:pt x="1442" y="4192"/>
                    <a:pt x="1418" y="4156"/>
                  </a:cubicBezTo>
                  <a:cubicBezTo>
                    <a:pt x="1382" y="4108"/>
                    <a:pt x="1322" y="4096"/>
                    <a:pt x="1275" y="4096"/>
                  </a:cubicBezTo>
                  <a:lnTo>
                    <a:pt x="727" y="4096"/>
                  </a:lnTo>
                  <a:cubicBezTo>
                    <a:pt x="525" y="4096"/>
                    <a:pt x="346" y="3918"/>
                    <a:pt x="346" y="3703"/>
                  </a:cubicBezTo>
                  <a:lnTo>
                    <a:pt x="346" y="739"/>
                  </a:lnTo>
                  <a:cubicBezTo>
                    <a:pt x="346" y="536"/>
                    <a:pt x="525" y="358"/>
                    <a:pt x="727" y="358"/>
                  </a:cubicBezTo>
                  <a:close/>
                  <a:moveTo>
                    <a:pt x="727" y="1"/>
                  </a:moveTo>
                  <a:cubicBezTo>
                    <a:pt x="322" y="1"/>
                    <a:pt x="1" y="322"/>
                    <a:pt x="1" y="727"/>
                  </a:cubicBezTo>
                  <a:lnTo>
                    <a:pt x="1" y="3692"/>
                  </a:lnTo>
                  <a:cubicBezTo>
                    <a:pt x="1" y="4084"/>
                    <a:pt x="322" y="4418"/>
                    <a:pt x="727" y="4418"/>
                  </a:cubicBezTo>
                  <a:lnTo>
                    <a:pt x="1049" y="4418"/>
                  </a:lnTo>
                  <a:lnTo>
                    <a:pt x="799" y="5430"/>
                  </a:lnTo>
                  <a:cubicBezTo>
                    <a:pt x="775" y="5537"/>
                    <a:pt x="822" y="5656"/>
                    <a:pt x="906" y="5716"/>
                  </a:cubicBezTo>
                  <a:cubicBezTo>
                    <a:pt x="953" y="5739"/>
                    <a:pt x="1013" y="5751"/>
                    <a:pt x="1049" y="5751"/>
                  </a:cubicBezTo>
                  <a:cubicBezTo>
                    <a:pt x="1120" y="5751"/>
                    <a:pt x="1156" y="5739"/>
                    <a:pt x="1203" y="5716"/>
                  </a:cubicBezTo>
                  <a:lnTo>
                    <a:pt x="2989" y="4418"/>
                  </a:lnTo>
                  <a:lnTo>
                    <a:pt x="5168" y="4418"/>
                  </a:lnTo>
                  <a:cubicBezTo>
                    <a:pt x="5561" y="4418"/>
                    <a:pt x="5894" y="4084"/>
                    <a:pt x="5894" y="3692"/>
                  </a:cubicBezTo>
                  <a:lnTo>
                    <a:pt x="5894" y="727"/>
                  </a:lnTo>
                  <a:cubicBezTo>
                    <a:pt x="5894" y="322"/>
                    <a:pt x="5561" y="1"/>
                    <a:pt x="5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17" name="Google Shape;14417;p134"/>
            <p:cNvSpPr/>
            <p:nvPr/>
          </p:nvSpPr>
          <p:spPr>
            <a:xfrm>
              <a:off x="1066574" y="2483353"/>
              <a:ext cx="28806" cy="11045"/>
            </a:xfrm>
            <a:custGeom>
              <a:avLst/>
              <a:gdLst/>
              <a:ahLst/>
              <a:cxnLst/>
              <a:rect l="l" t="t" r="r" b="b"/>
              <a:pathLst>
                <a:path w="905" h="347" extrusionOk="0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63"/>
                    <a:pt x="72" y="346"/>
                    <a:pt x="179" y="346"/>
                  </a:cubicBezTo>
                  <a:lnTo>
                    <a:pt x="726" y="346"/>
                  </a:lnTo>
                  <a:cubicBezTo>
                    <a:pt x="810" y="346"/>
                    <a:pt x="905" y="275"/>
                    <a:pt x="905" y="179"/>
                  </a:cubicBezTo>
                  <a:cubicBezTo>
                    <a:pt x="893" y="72"/>
                    <a:pt x="810" y="1"/>
                    <a:pt x="72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18" name="Google Shape;14418;p134"/>
            <p:cNvSpPr/>
            <p:nvPr/>
          </p:nvSpPr>
          <p:spPr>
            <a:xfrm>
              <a:off x="1107126" y="2483353"/>
              <a:ext cx="76201" cy="11045"/>
            </a:xfrm>
            <a:custGeom>
              <a:avLst/>
              <a:gdLst/>
              <a:ahLst/>
              <a:cxnLst/>
              <a:rect l="l" t="t" r="r" b="b"/>
              <a:pathLst>
                <a:path w="2394" h="347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63"/>
                    <a:pt x="71" y="346"/>
                    <a:pt x="179" y="346"/>
                  </a:cubicBezTo>
                  <a:lnTo>
                    <a:pt x="2215" y="346"/>
                  </a:lnTo>
                  <a:cubicBezTo>
                    <a:pt x="2310" y="346"/>
                    <a:pt x="2393" y="275"/>
                    <a:pt x="2393" y="179"/>
                  </a:cubicBezTo>
                  <a:cubicBezTo>
                    <a:pt x="2393" y="72"/>
                    <a:pt x="2310" y="1"/>
                    <a:pt x="2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19" name="Google Shape;14419;p134"/>
            <p:cNvSpPr/>
            <p:nvPr/>
          </p:nvSpPr>
          <p:spPr>
            <a:xfrm>
              <a:off x="1065810" y="2512542"/>
              <a:ext cx="117516" cy="11395"/>
            </a:xfrm>
            <a:custGeom>
              <a:avLst/>
              <a:gdLst/>
              <a:ahLst/>
              <a:cxnLst/>
              <a:rect l="l" t="t" r="r" b="b"/>
              <a:pathLst>
                <a:path w="3692" h="358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74"/>
                    <a:pt x="84" y="358"/>
                    <a:pt x="179" y="358"/>
                  </a:cubicBezTo>
                  <a:lnTo>
                    <a:pt x="3513" y="358"/>
                  </a:lnTo>
                  <a:cubicBezTo>
                    <a:pt x="3608" y="358"/>
                    <a:pt x="3691" y="286"/>
                    <a:pt x="3691" y="179"/>
                  </a:cubicBezTo>
                  <a:cubicBezTo>
                    <a:pt x="3691" y="72"/>
                    <a:pt x="3608" y="1"/>
                    <a:pt x="35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20" name="Google Shape;14420;p134"/>
            <p:cNvSpPr/>
            <p:nvPr/>
          </p:nvSpPr>
          <p:spPr>
            <a:xfrm>
              <a:off x="1065810" y="2542112"/>
              <a:ext cx="76583" cy="11395"/>
            </a:xfrm>
            <a:custGeom>
              <a:avLst/>
              <a:gdLst/>
              <a:ahLst/>
              <a:cxnLst/>
              <a:rect l="l" t="t" r="r" b="b"/>
              <a:pathLst>
                <a:path w="2406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62"/>
                    <a:pt x="84" y="357"/>
                    <a:pt x="179" y="357"/>
                  </a:cubicBezTo>
                  <a:lnTo>
                    <a:pt x="2227" y="357"/>
                  </a:lnTo>
                  <a:cubicBezTo>
                    <a:pt x="2310" y="357"/>
                    <a:pt x="2405" y="274"/>
                    <a:pt x="2405" y="179"/>
                  </a:cubicBezTo>
                  <a:cubicBezTo>
                    <a:pt x="2405" y="72"/>
                    <a:pt x="2310" y="0"/>
                    <a:pt x="22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21" name="Google Shape;14421;p134"/>
            <p:cNvSpPr/>
            <p:nvPr/>
          </p:nvSpPr>
          <p:spPr>
            <a:xfrm>
              <a:off x="1154489" y="2542112"/>
              <a:ext cx="28838" cy="11395"/>
            </a:xfrm>
            <a:custGeom>
              <a:avLst/>
              <a:gdLst/>
              <a:ahLst/>
              <a:cxnLst/>
              <a:rect l="l" t="t" r="r" b="b"/>
              <a:pathLst>
                <a:path w="906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62"/>
                    <a:pt x="72" y="357"/>
                    <a:pt x="179" y="357"/>
                  </a:cubicBezTo>
                  <a:lnTo>
                    <a:pt x="727" y="357"/>
                  </a:lnTo>
                  <a:cubicBezTo>
                    <a:pt x="822" y="357"/>
                    <a:pt x="905" y="274"/>
                    <a:pt x="905" y="179"/>
                  </a:cubicBezTo>
                  <a:cubicBezTo>
                    <a:pt x="905" y="72"/>
                    <a:pt x="822" y="0"/>
                    <a:pt x="7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422" name="Google Shape;14422;p134"/>
          <p:cNvGrpSpPr/>
          <p:nvPr/>
        </p:nvGrpSpPr>
        <p:grpSpPr>
          <a:xfrm>
            <a:off x="5609018" y="3267935"/>
            <a:ext cx="429535" cy="429832"/>
            <a:chOff x="4206763" y="2450951"/>
            <a:chExt cx="322151" cy="322374"/>
          </a:xfrm>
        </p:grpSpPr>
        <p:sp>
          <p:nvSpPr>
            <p:cNvPr id="14423" name="Google Shape;14423;p134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24" name="Google Shape;14424;p134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425" name="Google Shape;14425;p134"/>
          <p:cNvGrpSpPr/>
          <p:nvPr/>
        </p:nvGrpSpPr>
        <p:grpSpPr>
          <a:xfrm>
            <a:off x="10037462" y="3266746"/>
            <a:ext cx="437301" cy="432421"/>
            <a:chOff x="7528096" y="2450059"/>
            <a:chExt cx="327976" cy="324316"/>
          </a:xfrm>
        </p:grpSpPr>
        <p:sp>
          <p:nvSpPr>
            <p:cNvPr id="14426" name="Google Shape;14426;p134"/>
            <p:cNvSpPr/>
            <p:nvPr/>
          </p:nvSpPr>
          <p:spPr>
            <a:xfrm>
              <a:off x="7569411" y="2697187"/>
              <a:ext cx="26928" cy="25623"/>
            </a:xfrm>
            <a:custGeom>
              <a:avLst/>
              <a:gdLst/>
              <a:ahLst/>
              <a:cxnLst/>
              <a:rect l="l" t="t" r="r" b="b"/>
              <a:pathLst>
                <a:path w="846" h="805" extrusionOk="0">
                  <a:moveTo>
                    <a:pt x="679" y="1"/>
                  </a:moveTo>
                  <a:cubicBezTo>
                    <a:pt x="640" y="1"/>
                    <a:pt x="602" y="16"/>
                    <a:pt x="572" y="46"/>
                  </a:cubicBezTo>
                  <a:lnTo>
                    <a:pt x="60" y="558"/>
                  </a:lnTo>
                  <a:cubicBezTo>
                    <a:pt x="0" y="617"/>
                    <a:pt x="0" y="700"/>
                    <a:pt x="60" y="760"/>
                  </a:cubicBezTo>
                  <a:cubicBezTo>
                    <a:pt x="96" y="790"/>
                    <a:pt x="134" y="805"/>
                    <a:pt x="172" y="805"/>
                  </a:cubicBezTo>
                  <a:cubicBezTo>
                    <a:pt x="209" y="805"/>
                    <a:pt x="244" y="790"/>
                    <a:pt x="274" y="760"/>
                  </a:cubicBezTo>
                  <a:lnTo>
                    <a:pt x="786" y="260"/>
                  </a:lnTo>
                  <a:cubicBezTo>
                    <a:pt x="846" y="200"/>
                    <a:pt x="846" y="105"/>
                    <a:pt x="786" y="46"/>
                  </a:cubicBezTo>
                  <a:cubicBezTo>
                    <a:pt x="756" y="16"/>
                    <a:pt x="718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27" name="Google Shape;14427;p134"/>
            <p:cNvSpPr/>
            <p:nvPr/>
          </p:nvSpPr>
          <p:spPr>
            <a:xfrm>
              <a:off x="7600859" y="2728667"/>
              <a:ext cx="26578" cy="25591"/>
            </a:xfrm>
            <a:custGeom>
              <a:avLst/>
              <a:gdLst/>
              <a:ahLst/>
              <a:cxnLst/>
              <a:rect l="l" t="t" r="r" b="b"/>
              <a:pathLst>
                <a:path w="835" h="804" extrusionOk="0">
                  <a:moveTo>
                    <a:pt x="673" y="0"/>
                  </a:moveTo>
                  <a:cubicBezTo>
                    <a:pt x="638" y="0"/>
                    <a:pt x="602" y="15"/>
                    <a:pt x="572" y="45"/>
                  </a:cubicBezTo>
                  <a:lnTo>
                    <a:pt x="60" y="545"/>
                  </a:lnTo>
                  <a:cubicBezTo>
                    <a:pt x="1" y="604"/>
                    <a:pt x="1" y="700"/>
                    <a:pt x="60" y="759"/>
                  </a:cubicBezTo>
                  <a:cubicBezTo>
                    <a:pt x="90" y="789"/>
                    <a:pt x="129" y="804"/>
                    <a:pt x="167" y="804"/>
                  </a:cubicBezTo>
                  <a:cubicBezTo>
                    <a:pt x="206" y="804"/>
                    <a:pt x="245" y="789"/>
                    <a:pt x="274" y="759"/>
                  </a:cubicBezTo>
                  <a:lnTo>
                    <a:pt x="775" y="247"/>
                  </a:lnTo>
                  <a:cubicBezTo>
                    <a:pt x="834" y="188"/>
                    <a:pt x="834" y="104"/>
                    <a:pt x="775" y="45"/>
                  </a:cubicBezTo>
                  <a:cubicBezTo>
                    <a:pt x="745" y="15"/>
                    <a:pt x="709" y="0"/>
                    <a:pt x="6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28" name="Google Shape;14428;p134"/>
            <p:cNvSpPr/>
            <p:nvPr/>
          </p:nvSpPr>
          <p:spPr>
            <a:xfrm>
              <a:off x="7585326" y="2713102"/>
              <a:ext cx="26546" cy="25241"/>
            </a:xfrm>
            <a:custGeom>
              <a:avLst/>
              <a:gdLst/>
              <a:ahLst/>
              <a:cxnLst/>
              <a:rect l="l" t="t" r="r" b="b"/>
              <a:pathLst>
                <a:path w="834" h="793" extrusionOk="0">
                  <a:moveTo>
                    <a:pt x="667" y="1"/>
                  </a:moveTo>
                  <a:cubicBezTo>
                    <a:pt x="629" y="1"/>
                    <a:pt x="590" y="16"/>
                    <a:pt x="560" y="46"/>
                  </a:cubicBezTo>
                  <a:lnTo>
                    <a:pt x="60" y="546"/>
                  </a:lnTo>
                  <a:cubicBezTo>
                    <a:pt x="0" y="605"/>
                    <a:pt x="0" y="700"/>
                    <a:pt x="60" y="748"/>
                  </a:cubicBezTo>
                  <a:cubicBezTo>
                    <a:pt x="90" y="778"/>
                    <a:pt x="125" y="793"/>
                    <a:pt x="161" y="793"/>
                  </a:cubicBezTo>
                  <a:cubicBezTo>
                    <a:pt x="197" y="793"/>
                    <a:pt x="233" y="778"/>
                    <a:pt x="262" y="748"/>
                  </a:cubicBezTo>
                  <a:lnTo>
                    <a:pt x="774" y="248"/>
                  </a:lnTo>
                  <a:cubicBezTo>
                    <a:pt x="834" y="189"/>
                    <a:pt x="834" y="105"/>
                    <a:pt x="774" y="46"/>
                  </a:cubicBezTo>
                  <a:cubicBezTo>
                    <a:pt x="745" y="16"/>
                    <a:pt x="706" y="1"/>
                    <a:pt x="6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29" name="Google Shape;14429;p134"/>
            <p:cNvSpPr/>
            <p:nvPr/>
          </p:nvSpPr>
          <p:spPr>
            <a:xfrm>
              <a:off x="7528096" y="2450059"/>
              <a:ext cx="327976" cy="324316"/>
            </a:xfrm>
            <a:custGeom>
              <a:avLst/>
              <a:gdLst/>
              <a:ahLst/>
              <a:cxnLst/>
              <a:rect l="l" t="t" r="r" b="b"/>
              <a:pathLst>
                <a:path w="10304" h="10189" extrusionOk="0">
                  <a:moveTo>
                    <a:pt x="9954" y="309"/>
                  </a:moveTo>
                  <a:lnTo>
                    <a:pt x="9538" y="1761"/>
                  </a:lnTo>
                  <a:lnTo>
                    <a:pt x="8514" y="725"/>
                  </a:lnTo>
                  <a:lnTo>
                    <a:pt x="9954" y="309"/>
                  </a:lnTo>
                  <a:close/>
                  <a:moveTo>
                    <a:pt x="4311" y="3369"/>
                  </a:moveTo>
                  <a:lnTo>
                    <a:pt x="2501" y="5178"/>
                  </a:lnTo>
                  <a:lnTo>
                    <a:pt x="429" y="5012"/>
                  </a:lnTo>
                  <a:cubicBezTo>
                    <a:pt x="394" y="5012"/>
                    <a:pt x="382" y="4988"/>
                    <a:pt x="417" y="4952"/>
                  </a:cubicBezTo>
                  <a:cubicBezTo>
                    <a:pt x="1310" y="4059"/>
                    <a:pt x="2477" y="3523"/>
                    <a:pt x="3727" y="3404"/>
                  </a:cubicBezTo>
                  <a:lnTo>
                    <a:pt x="4311" y="3369"/>
                  </a:lnTo>
                  <a:close/>
                  <a:moveTo>
                    <a:pt x="2537" y="5571"/>
                  </a:moveTo>
                  <a:lnTo>
                    <a:pt x="3358" y="6381"/>
                  </a:lnTo>
                  <a:lnTo>
                    <a:pt x="3049" y="6702"/>
                  </a:lnTo>
                  <a:cubicBezTo>
                    <a:pt x="2715" y="6369"/>
                    <a:pt x="2299" y="5952"/>
                    <a:pt x="2227" y="5893"/>
                  </a:cubicBezTo>
                  <a:lnTo>
                    <a:pt x="2537" y="5571"/>
                  </a:lnTo>
                  <a:close/>
                  <a:moveTo>
                    <a:pt x="2418" y="6464"/>
                  </a:moveTo>
                  <a:lnTo>
                    <a:pt x="2834" y="6881"/>
                  </a:lnTo>
                  <a:lnTo>
                    <a:pt x="2465" y="7250"/>
                  </a:lnTo>
                  <a:cubicBezTo>
                    <a:pt x="2453" y="7262"/>
                    <a:pt x="2441" y="7298"/>
                    <a:pt x="2418" y="7310"/>
                  </a:cubicBezTo>
                  <a:lnTo>
                    <a:pt x="2049" y="6940"/>
                  </a:lnTo>
                  <a:cubicBezTo>
                    <a:pt x="2025" y="6905"/>
                    <a:pt x="2025" y="6857"/>
                    <a:pt x="2049" y="6833"/>
                  </a:cubicBezTo>
                  <a:lnTo>
                    <a:pt x="2418" y="6464"/>
                  </a:lnTo>
                  <a:close/>
                  <a:moveTo>
                    <a:pt x="8168" y="821"/>
                  </a:moveTo>
                  <a:lnTo>
                    <a:pt x="9418" y="2071"/>
                  </a:lnTo>
                  <a:lnTo>
                    <a:pt x="9061" y="3380"/>
                  </a:lnTo>
                  <a:lnTo>
                    <a:pt x="4906" y="7536"/>
                  </a:lnTo>
                  <a:lnTo>
                    <a:pt x="4084" y="6714"/>
                  </a:lnTo>
                  <a:lnTo>
                    <a:pt x="5978" y="4821"/>
                  </a:lnTo>
                  <a:cubicBezTo>
                    <a:pt x="6109" y="4690"/>
                    <a:pt x="6144" y="4452"/>
                    <a:pt x="5966" y="4273"/>
                  </a:cubicBezTo>
                  <a:cubicBezTo>
                    <a:pt x="5888" y="4196"/>
                    <a:pt x="5790" y="4157"/>
                    <a:pt x="5693" y="4157"/>
                  </a:cubicBezTo>
                  <a:cubicBezTo>
                    <a:pt x="5597" y="4157"/>
                    <a:pt x="5501" y="4196"/>
                    <a:pt x="5430" y="4273"/>
                  </a:cubicBezTo>
                  <a:lnTo>
                    <a:pt x="3537" y="6167"/>
                  </a:lnTo>
                  <a:lnTo>
                    <a:pt x="2715" y="5345"/>
                  </a:lnTo>
                  <a:lnTo>
                    <a:pt x="6871" y="1190"/>
                  </a:lnTo>
                  <a:lnTo>
                    <a:pt x="8168" y="821"/>
                  </a:lnTo>
                  <a:close/>
                  <a:moveTo>
                    <a:pt x="5711" y="4485"/>
                  </a:moveTo>
                  <a:cubicBezTo>
                    <a:pt x="5733" y="4485"/>
                    <a:pt x="5757" y="4494"/>
                    <a:pt x="5775" y="4512"/>
                  </a:cubicBezTo>
                  <a:cubicBezTo>
                    <a:pt x="5799" y="4535"/>
                    <a:pt x="5799" y="4595"/>
                    <a:pt x="5775" y="4631"/>
                  </a:cubicBezTo>
                  <a:lnTo>
                    <a:pt x="3775" y="6619"/>
                  </a:lnTo>
                  <a:cubicBezTo>
                    <a:pt x="3692" y="6714"/>
                    <a:pt x="2894" y="7488"/>
                    <a:pt x="2811" y="7595"/>
                  </a:cubicBezTo>
                  <a:cubicBezTo>
                    <a:pt x="2793" y="7607"/>
                    <a:pt x="2769" y="7613"/>
                    <a:pt x="2747" y="7613"/>
                  </a:cubicBezTo>
                  <a:cubicBezTo>
                    <a:pt x="2724" y="7613"/>
                    <a:pt x="2703" y="7607"/>
                    <a:pt x="2691" y="7595"/>
                  </a:cubicBezTo>
                  <a:cubicBezTo>
                    <a:pt x="2656" y="7560"/>
                    <a:pt x="2656" y="7500"/>
                    <a:pt x="2691" y="7476"/>
                  </a:cubicBezTo>
                  <a:lnTo>
                    <a:pt x="5656" y="4512"/>
                  </a:lnTo>
                  <a:cubicBezTo>
                    <a:pt x="5668" y="4494"/>
                    <a:pt x="5689" y="4485"/>
                    <a:pt x="5711" y="4485"/>
                  </a:cubicBezTo>
                  <a:close/>
                  <a:moveTo>
                    <a:pt x="3894" y="6917"/>
                  </a:moveTo>
                  <a:lnTo>
                    <a:pt x="4716" y="7738"/>
                  </a:lnTo>
                  <a:lnTo>
                    <a:pt x="4406" y="8036"/>
                  </a:lnTo>
                  <a:lnTo>
                    <a:pt x="4382" y="8036"/>
                  </a:lnTo>
                  <a:lnTo>
                    <a:pt x="3584" y="7238"/>
                  </a:lnTo>
                  <a:lnTo>
                    <a:pt x="3894" y="6917"/>
                  </a:lnTo>
                  <a:close/>
                  <a:moveTo>
                    <a:pt x="3394" y="7452"/>
                  </a:moveTo>
                  <a:lnTo>
                    <a:pt x="3811" y="7869"/>
                  </a:lnTo>
                  <a:lnTo>
                    <a:pt x="3430" y="8226"/>
                  </a:lnTo>
                  <a:cubicBezTo>
                    <a:pt x="3418" y="8250"/>
                    <a:pt x="3394" y="8250"/>
                    <a:pt x="3394" y="8250"/>
                  </a:cubicBezTo>
                  <a:cubicBezTo>
                    <a:pt x="3370" y="8250"/>
                    <a:pt x="3358" y="8250"/>
                    <a:pt x="3346" y="8226"/>
                  </a:cubicBezTo>
                  <a:lnTo>
                    <a:pt x="2977" y="7857"/>
                  </a:lnTo>
                  <a:cubicBezTo>
                    <a:pt x="2989" y="7845"/>
                    <a:pt x="3013" y="7833"/>
                    <a:pt x="3037" y="7810"/>
                  </a:cubicBezTo>
                  <a:lnTo>
                    <a:pt x="3394" y="7452"/>
                  </a:lnTo>
                  <a:close/>
                  <a:moveTo>
                    <a:pt x="9971" y="1"/>
                  </a:moveTo>
                  <a:cubicBezTo>
                    <a:pt x="9946" y="1"/>
                    <a:pt x="9921" y="4"/>
                    <a:pt x="9895" y="11"/>
                  </a:cubicBezTo>
                  <a:cubicBezTo>
                    <a:pt x="9252" y="213"/>
                    <a:pt x="7394" y="749"/>
                    <a:pt x="6787" y="928"/>
                  </a:cubicBezTo>
                  <a:cubicBezTo>
                    <a:pt x="6751" y="928"/>
                    <a:pt x="6740" y="940"/>
                    <a:pt x="6716" y="963"/>
                  </a:cubicBezTo>
                  <a:lnTo>
                    <a:pt x="4632" y="3047"/>
                  </a:lnTo>
                  <a:lnTo>
                    <a:pt x="3703" y="3130"/>
                  </a:lnTo>
                  <a:cubicBezTo>
                    <a:pt x="2370" y="3226"/>
                    <a:pt x="1144" y="3809"/>
                    <a:pt x="191" y="4750"/>
                  </a:cubicBezTo>
                  <a:cubicBezTo>
                    <a:pt x="1" y="4940"/>
                    <a:pt x="120" y="5285"/>
                    <a:pt x="394" y="5309"/>
                  </a:cubicBezTo>
                  <a:lnTo>
                    <a:pt x="2215" y="5476"/>
                  </a:lnTo>
                  <a:lnTo>
                    <a:pt x="2025" y="5666"/>
                  </a:lnTo>
                  <a:cubicBezTo>
                    <a:pt x="1906" y="5786"/>
                    <a:pt x="1906" y="5964"/>
                    <a:pt x="2025" y="6083"/>
                  </a:cubicBezTo>
                  <a:lnTo>
                    <a:pt x="2203" y="6262"/>
                  </a:lnTo>
                  <a:lnTo>
                    <a:pt x="1822" y="6643"/>
                  </a:lnTo>
                  <a:cubicBezTo>
                    <a:pt x="1679" y="6786"/>
                    <a:pt x="1679" y="7012"/>
                    <a:pt x="1822" y="7155"/>
                  </a:cubicBezTo>
                  <a:lnTo>
                    <a:pt x="3108" y="8441"/>
                  </a:lnTo>
                  <a:cubicBezTo>
                    <a:pt x="3180" y="8512"/>
                    <a:pt x="3272" y="8548"/>
                    <a:pt x="3366" y="8548"/>
                  </a:cubicBezTo>
                  <a:cubicBezTo>
                    <a:pt x="3459" y="8548"/>
                    <a:pt x="3555" y="8512"/>
                    <a:pt x="3632" y="8441"/>
                  </a:cubicBezTo>
                  <a:lnTo>
                    <a:pt x="4001" y="8072"/>
                  </a:lnTo>
                  <a:lnTo>
                    <a:pt x="4180" y="8250"/>
                  </a:lnTo>
                  <a:cubicBezTo>
                    <a:pt x="4239" y="8310"/>
                    <a:pt x="4317" y="8339"/>
                    <a:pt x="4396" y="8339"/>
                  </a:cubicBezTo>
                  <a:cubicBezTo>
                    <a:pt x="4474" y="8339"/>
                    <a:pt x="4555" y="8310"/>
                    <a:pt x="4620" y="8250"/>
                  </a:cubicBezTo>
                  <a:lnTo>
                    <a:pt x="4799" y="8072"/>
                  </a:lnTo>
                  <a:lnTo>
                    <a:pt x="4966" y="9881"/>
                  </a:lnTo>
                  <a:cubicBezTo>
                    <a:pt x="4977" y="10012"/>
                    <a:pt x="5061" y="10119"/>
                    <a:pt x="5180" y="10167"/>
                  </a:cubicBezTo>
                  <a:cubicBezTo>
                    <a:pt x="5216" y="10182"/>
                    <a:pt x="5254" y="10188"/>
                    <a:pt x="5291" y="10188"/>
                  </a:cubicBezTo>
                  <a:cubicBezTo>
                    <a:pt x="5375" y="10188"/>
                    <a:pt x="5455" y="10153"/>
                    <a:pt x="5513" y="10096"/>
                  </a:cubicBezTo>
                  <a:cubicBezTo>
                    <a:pt x="6097" y="9512"/>
                    <a:pt x="6525" y="8822"/>
                    <a:pt x="6811" y="8072"/>
                  </a:cubicBezTo>
                  <a:cubicBezTo>
                    <a:pt x="6847" y="7988"/>
                    <a:pt x="6799" y="7905"/>
                    <a:pt x="6728" y="7869"/>
                  </a:cubicBezTo>
                  <a:cubicBezTo>
                    <a:pt x="6713" y="7865"/>
                    <a:pt x="6698" y="7863"/>
                    <a:pt x="6684" y="7863"/>
                  </a:cubicBezTo>
                  <a:cubicBezTo>
                    <a:pt x="6616" y="7863"/>
                    <a:pt x="6555" y="7906"/>
                    <a:pt x="6525" y="7964"/>
                  </a:cubicBezTo>
                  <a:cubicBezTo>
                    <a:pt x="6263" y="8691"/>
                    <a:pt x="5847" y="9334"/>
                    <a:pt x="5299" y="9881"/>
                  </a:cubicBezTo>
                  <a:cubicBezTo>
                    <a:pt x="5292" y="9885"/>
                    <a:pt x="5285" y="9886"/>
                    <a:pt x="5278" y="9886"/>
                  </a:cubicBezTo>
                  <a:cubicBezTo>
                    <a:pt x="5262" y="9886"/>
                    <a:pt x="5248" y="9878"/>
                    <a:pt x="5239" y="9869"/>
                  </a:cubicBezTo>
                  <a:lnTo>
                    <a:pt x="5061" y="7810"/>
                  </a:lnTo>
                  <a:lnTo>
                    <a:pt x="6871" y="6000"/>
                  </a:lnTo>
                  <a:lnTo>
                    <a:pt x="6871" y="6000"/>
                  </a:lnTo>
                  <a:cubicBezTo>
                    <a:pt x="6811" y="6738"/>
                    <a:pt x="6799" y="6940"/>
                    <a:pt x="6704" y="7310"/>
                  </a:cubicBezTo>
                  <a:cubicBezTo>
                    <a:pt x="6692" y="7381"/>
                    <a:pt x="6740" y="7476"/>
                    <a:pt x="6823" y="7488"/>
                  </a:cubicBezTo>
                  <a:cubicBezTo>
                    <a:pt x="6831" y="7489"/>
                    <a:pt x="6840" y="7490"/>
                    <a:pt x="6848" y="7490"/>
                  </a:cubicBezTo>
                  <a:cubicBezTo>
                    <a:pt x="6923" y="7490"/>
                    <a:pt x="6991" y="7444"/>
                    <a:pt x="7002" y="7369"/>
                  </a:cubicBezTo>
                  <a:cubicBezTo>
                    <a:pt x="7109" y="6905"/>
                    <a:pt x="7109" y="6702"/>
                    <a:pt x="7204" y="5666"/>
                  </a:cubicBezTo>
                  <a:lnTo>
                    <a:pt x="9288" y="3583"/>
                  </a:lnTo>
                  <a:cubicBezTo>
                    <a:pt x="9299" y="3571"/>
                    <a:pt x="9311" y="3547"/>
                    <a:pt x="9323" y="3523"/>
                  </a:cubicBezTo>
                  <a:lnTo>
                    <a:pt x="9740" y="2118"/>
                  </a:lnTo>
                  <a:lnTo>
                    <a:pt x="10240" y="416"/>
                  </a:lnTo>
                  <a:cubicBezTo>
                    <a:pt x="10303" y="194"/>
                    <a:pt x="10161" y="1"/>
                    <a:pt x="997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30" name="Google Shape;14430;p134"/>
            <p:cNvSpPr/>
            <p:nvPr/>
          </p:nvSpPr>
          <p:spPr>
            <a:xfrm>
              <a:off x="7712296" y="2525528"/>
              <a:ext cx="79989" cy="60954"/>
            </a:xfrm>
            <a:custGeom>
              <a:avLst/>
              <a:gdLst/>
              <a:ahLst/>
              <a:cxnLst/>
              <a:rect l="l" t="t" r="r" b="b"/>
              <a:pathLst>
                <a:path w="2513" h="1915" extrusionOk="0">
                  <a:moveTo>
                    <a:pt x="842" y="0"/>
                  </a:moveTo>
                  <a:cubicBezTo>
                    <a:pt x="823" y="0"/>
                    <a:pt x="804" y="3"/>
                    <a:pt x="786" y="9"/>
                  </a:cubicBezTo>
                  <a:cubicBezTo>
                    <a:pt x="167" y="295"/>
                    <a:pt x="0" y="1129"/>
                    <a:pt x="488" y="1617"/>
                  </a:cubicBezTo>
                  <a:cubicBezTo>
                    <a:pt x="679" y="1807"/>
                    <a:pt x="941" y="1914"/>
                    <a:pt x="1191" y="1914"/>
                  </a:cubicBezTo>
                  <a:cubicBezTo>
                    <a:pt x="2072" y="1914"/>
                    <a:pt x="2512" y="843"/>
                    <a:pt x="1893" y="224"/>
                  </a:cubicBezTo>
                  <a:cubicBezTo>
                    <a:pt x="1798" y="128"/>
                    <a:pt x="1715" y="69"/>
                    <a:pt x="1596" y="9"/>
                  </a:cubicBezTo>
                  <a:cubicBezTo>
                    <a:pt x="1575" y="3"/>
                    <a:pt x="1554" y="0"/>
                    <a:pt x="1534" y="0"/>
                  </a:cubicBezTo>
                  <a:cubicBezTo>
                    <a:pt x="1473" y="0"/>
                    <a:pt x="1420" y="27"/>
                    <a:pt x="1393" y="81"/>
                  </a:cubicBezTo>
                  <a:cubicBezTo>
                    <a:pt x="1369" y="164"/>
                    <a:pt x="1393" y="247"/>
                    <a:pt x="1476" y="283"/>
                  </a:cubicBezTo>
                  <a:cubicBezTo>
                    <a:pt x="1917" y="474"/>
                    <a:pt x="2024" y="1069"/>
                    <a:pt x="1679" y="1414"/>
                  </a:cubicBezTo>
                  <a:cubicBezTo>
                    <a:pt x="1548" y="1545"/>
                    <a:pt x="1369" y="1611"/>
                    <a:pt x="1191" y="1611"/>
                  </a:cubicBezTo>
                  <a:cubicBezTo>
                    <a:pt x="1012" y="1611"/>
                    <a:pt x="834" y="1545"/>
                    <a:pt x="703" y="1414"/>
                  </a:cubicBezTo>
                  <a:cubicBezTo>
                    <a:pt x="357" y="1069"/>
                    <a:pt x="464" y="486"/>
                    <a:pt x="905" y="283"/>
                  </a:cubicBezTo>
                  <a:cubicBezTo>
                    <a:pt x="976" y="247"/>
                    <a:pt x="1012" y="164"/>
                    <a:pt x="976" y="81"/>
                  </a:cubicBezTo>
                  <a:cubicBezTo>
                    <a:pt x="959" y="27"/>
                    <a:pt x="900" y="0"/>
                    <a:pt x="8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431" name="Google Shape;14431;p134"/>
          <p:cNvGrpSpPr/>
          <p:nvPr/>
        </p:nvGrpSpPr>
        <p:grpSpPr>
          <a:xfrm>
            <a:off x="9436172" y="3350057"/>
            <a:ext cx="376485" cy="264825"/>
            <a:chOff x="7077129" y="2512542"/>
            <a:chExt cx="282364" cy="198619"/>
          </a:xfrm>
        </p:grpSpPr>
        <p:sp>
          <p:nvSpPr>
            <p:cNvPr id="14432" name="Google Shape;14432;p134"/>
            <p:cNvSpPr/>
            <p:nvPr/>
          </p:nvSpPr>
          <p:spPr>
            <a:xfrm>
              <a:off x="7304872" y="2551533"/>
              <a:ext cx="25050" cy="19416"/>
            </a:xfrm>
            <a:custGeom>
              <a:avLst/>
              <a:gdLst/>
              <a:ahLst/>
              <a:cxnLst/>
              <a:rect l="l" t="t" r="r" b="b"/>
              <a:pathLst>
                <a:path w="787" h="610" extrusionOk="0">
                  <a:moveTo>
                    <a:pt x="166" y="1"/>
                  </a:moveTo>
                  <a:cubicBezTo>
                    <a:pt x="119" y="1"/>
                    <a:pt x="72" y="27"/>
                    <a:pt x="48" y="73"/>
                  </a:cubicBezTo>
                  <a:cubicBezTo>
                    <a:pt x="1" y="133"/>
                    <a:pt x="13" y="216"/>
                    <a:pt x="84" y="264"/>
                  </a:cubicBezTo>
                  <a:cubicBezTo>
                    <a:pt x="239" y="371"/>
                    <a:pt x="382" y="478"/>
                    <a:pt x="549" y="573"/>
                  </a:cubicBezTo>
                  <a:cubicBezTo>
                    <a:pt x="584" y="597"/>
                    <a:pt x="608" y="609"/>
                    <a:pt x="620" y="609"/>
                  </a:cubicBezTo>
                  <a:cubicBezTo>
                    <a:pt x="668" y="609"/>
                    <a:pt x="715" y="597"/>
                    <a:pt x="739" y="550"/>
                  </a:cubicBezTo>
                  <a:cubicBezTo>
                    <a:pt x="787" y="490"/>
                    <a:pt x="775" y="395"/>
                    <a:pt x="703" y="359"/>
                  </a:cubicBezTo>
                  <a:cubicBezTo>
                    <a:pt x="537" y="240"/>
                    <a:pt x="382" y="133"/>
                    <a:pt x="239" y="26"/>
                  </a:cubicBezTo>
                  <a:cubicBezTo>
                    <a:pt x="218" y="9"/>
                    <a:pt x="192" y="1"/>
                    <a:pt x="1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33" name="Google Shape;14433;p134"/>
            <p:cNvSpPr/>
            <p:nvPr/>
          </p:nvSpPr>
          <p:spPr>
            <a:xfrm>
              <a:off x="7129043" y="2512542"/>
              <a:ext cx="164879" cy="42875"/>
            </a:xfrm>
            <a:custGeom>
              <a:avLst/>
              <a:gdLst/>
              <a:ahLst/>
              <a:cxnLst/>
              <a:rect l="l" t="t" r="r" b="b"/>
              <a:pathLst>
                <a:path w="5180" h="1347" extrusionOk="0">
                  <a:moveTo>
                    <a:pt x="2798" y="1"/>
                  </a:moveTo>
                  <a:cubicBezTo>
                    <a:pt x="2120" y="1"/>
                    <a:pt x="1227" y="358"/>
                    <a:pt x="96" y="1084"/>
                  </a:cubicBezTo>
                  <a:cubicBezTo>
                    <a:pt x="36" y="1132"/>
                    <a:pt x="0" y="1215"/>
                    <a:pt x="48" y="1286"/>
                  </a:cubicBezTo>
                  <a:cubicBezTo>
                    <a:pt x="72" y="1322"/>
                    <a:pt x="119" y="1346"/>
                    <a:pt x="167" y="1346"/>
                  </a:cubicBezTo>
                  <a:cubicBezTo>
                    <a:pt x="191" y="1346"/>
                    <a:pt x="215" y="1346"/>
                    <a:pt x="238" y="1322"/>
                  </a:cubicBezTo>
                  <a:cubicBezTo>
                    <a:pt x="1322" y="620"/>
                    <a:pt x="2179" y="286"/>
                    <a:pt x="2798" y="286"/>
                  </a:cubicBezTo>
                  <a:cubicBezTo>
                    <a:pt x="3346" y="286"/>
                    <a:pt x="4060" y="536"/>
                    <a:pt x="4953" y="1072"/>
                  </a:cubicBezTo>
                  <a:cubicBezTo>
                    <a:pt x="4973" y="1088"/>
                    <a:pt x="4996" y="1094"/>
                    <a:pt x="5019" y="1094"/>
                  </a:cubicBezTo>
                  <a:cubicBezTo>
                    <a:pt x="5069" y="1094"/>
                    <a:pt x="5124" y="1065"/>
                    <a:pt x="5156" y="1025"/>
                  </a:cubicBezTo>
                  <a:cubicBezTo>
                    <a:pt x="5180" y="965"/>
                    <a:pt x="5168" y="882"/>
                    <a:pt x="5108" y="834"/>
                  </a:cubicBezTo>
                  <a:cubicBezTo>
                    <a:pt x="4156" y="274"/>
                    <a:pt x="3406" y="1"/>
                    <a:pt x="27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34" name="Google Shape;14434;p134"/>
            <p:cNvSpPr/>
            <p:nvPr/>
          </p:nvSpPr>
          <p:spPr>
            <a:xfrm>
              <a:off x="7077129" y="2536796"/>
              <a:ext cx="282364" cy="174365"/>
            </a:xfrm>
            <a:custGeom>
              <a:avLst/>
              <a:gdLst/>
              <a:ahLst/>
              <a:cxnLst/>
              <a:rect l="l" t="t" r="r" b="b"/>
              <a:pathLst>
                <a:path w="8871" h="5478" extrusionOk="0">
                  <a:moveTo>
                    <a:pt x="4429" y="263"/>
                  </a:moveTo>
                  <a:cubicBezTo>
                    <a:pt x="5572" y="263"/>
                    <a:pt x="7858" y="2048"/>
                    <a:pt x="8525" y="2608"/>
                  </a:cubicBezTo>
                  <a:cubicBezTo>
                    <a:pt x="8573" y="2632"/>
                    <a:pt x="8585" y="2680"/>
                    <a:pt x="8585" y="2739"/>
                  </a:cubicBezTo>
                  <a:cubicBezTo>
                    <a:pt x="8585" y="2799"/>
                    <a:pt x="8549" y="2846"/>
                    <a:pt x="8525" y="2870"/>
                  </a:cubicBezTo>
                  <a:cubicBezTo>
                    <a:pt x="7858" y="3418"/>
                    <a:pt x="5572" y="5204"/>
                    <a:pt x="4429" y="5204"/>
                  </a:cubicBezTo>
                  <a:cubicBezTo>
                    <a:pt x="3286" y="5204"/>
                    <a:pt x="1012" y="3418"/>
                    <a:pt x="334" y="2870"/>
                  </a:cubicBezTo>
                  <a:cubicBezTo>
                    <a:pt x="298" y="2846"/>
                    <a:pt x="274" y="2799"/>
                    <a:pt x="274" y="2739"/>
                  </a:cubicBezTo>
                  <a:cubicBezTo>
                    <a:pt x="274" y="2691"/>
                    <a:pt x="310" y="2632"/>
                    <a:pt x="334" y="2608"/>
                  </a:cubicBezTo>
                  <a:cubicBezTo>
                    <a:pt x="1012" y="2048"/>
                    <a:pt x="3286" y="263"/>
                    <a:pt x="4429" y="263"/>
                  </a:cubicBezTo>
                  <a:close/>
                  <a:moveTo>
                    <a:pt x="4429" y="1"/>
                  </a:moveTo>
                  <a:cubicBezTo>
                    <a:pt x="3227" y="1"/>
                    <a:pt x="1036" y="1679"/>
                    <a:pt x="155" y="2394"/>
                  </a:cubicBezTo>
                  <a:cubicBezTo>
                    <a:pt x="48" y="2489"/>
                    <a:pt x="0" y="2608"/>
                    <a:pt x="0" y="2739"/>
                  </a:cubicBezTo>
                  <a:cubicBezTo>
                    <a:pt x="0" y="2870"/>
                    <a:pt x="60" y="3001"/>
                    <a:pt x="155" y="3084"/>
                  </a:cubicBezTo>
                  <a:cubicBezTo>
                    <a:pt x="1036" y="3811"/>
                    <a:pt x="3227" y="5477"/>
                    <a:pt x="4429" y="5477"/>
                  </a:cubicBezTo>
                  <a:cubicBezTo>
                    <a:pt x="5632" y="5477"/>
                    <a:pt x="7823" y="3799"/>
                    <a:pt x="8704" y="3084"/>
                  </a:cubicBezTo>
                  <a:cubicBezTo>
                    <a:pt x="8811" y="2989"/>
                    <a:pt x="8858" y="2870"/>
                    <a:pt x="8858" y="2739"/>
                  </a:cubicBezTo>
                  <a:cubicBezTo>
                    <a:pt x="8870" y="2608"/>
                    <a:pt x="8811" y="2489"/>
                    <a:pt x="8704" y="2394"/>
                  </a:cubicBezTo>
                  <a:cubicBezTo>
                    <a:pt x="7823" y="1667"/>
                    <a:pt x="5632" y="1"/>
                    <a:pt x="4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35" name="Google Shape;14435;p134"/>
            <p:cNvSpPr/>
            <p:nvPr/>
          </p:nvSpPr>
          <p:spPr>
            <a:xfrm>
              <a:off x="7153680" y="2560255"/>
              <a:ext cx="129230" cy="127129"/>
            </a:xfrm>
            <a:custGeom>
              <a:avLst/>
              <a:gdLst/>
              <a:ahLst/>
              <a:cxnLst/>
              <a:rect l="l" t="t" r="r" b="b"/>
              <a:pathLst>
                <a:path w="4060" h="3994" extrusionOk="0">
                  <a:moveTo>
                    <a:pt x="2016" y="1"/>
                  </a:moveTo>
                  <a:cubicBezTo>
                    <a:pt x="1995" y="1"/>
                    <a:pt x="1974" y="1"/>
                    <a:pt x="1953" y="2"/>
                  </a:cubicBezTo>
                  <a:cubicBezTo>
                    <a:pt x="905" y="38"/>
                    <a:pt x="48" y="883"/>
                    <a:pt x="12" y="1943"/>
                  </a:cubicBezTo>
                  <a:cubicBezTo>
                    <a:pt x="0" y="2466"/>
                    <a:pt x="179" y="2955"/>
                    <a:pt x="488" y="3312"/>
                  </a:cubicBezTo>
                  <a:cubicBezTo>
                    <a:pt x="518" y="3341"/>
                    <a:pt x="557" y="3356"/>
                    <a:pt x="596" y="3356"/>
                  </a:cubicBezTo>
                  <a:cubicBezTo>
                    <a:pt x="634" y="3356"/>
                    <a:pt x="673" y="3341"/>
                    <a:pt x="703" y="3312"/>
                  </a:cubicBezTo>
                  <a:cubicBezTo>
                    <a:pt x="750" y="3264"/>
                    <a:pt x="762" y="3181"/>
                    <a:pt x="703" y="3121"/>
                  </a:cubicBezTo>
                  <a:cubicBezTo>
                    <a:pt x="429" y="2788"/>
                    <a:pt x="274" y="2371"/>
                    <a:pt x="286" y="1907"/>
                  </a:cubicBezTo>
                  <a:cubicBezTo>
                    <a:pt x="334" y="1038"/>
                    <a:pt x="1048" y="311"/>
                    <a:pt x="1917" y="276"/>
                  </a:cubicBezTo>
                  <a:cubicBezTo>
                    <a:pt x="1945" y="274"/>
                    <a:pt x="1973" y="274"/>
                    <a:pt x="2001" y="274"/>
                  </a:cubicBezTo>
                  <a:cubicBezTo>
                    <a:pt x="2963" y="274"/>
                    <a:pt x="3750" y="1065"/>
                    <a:pt x="3727" y="2026"/>
                  </a:cubicBezTo>
                  <a:cubicBezTo>
                    <a:pt x="3703" y="2943"/>
                    <a:pt x="2965" y="3681"/>
                    <a:pt x="2060" y="3717"/>
                  </a:cubicBezTo>
                  <a:cubicBezTo>
                    <a:pt x="2037" y="3717"/>
                    <a:pt x="2014" y="3718"/>
                    <a:pt x="1991" y="3718"/>
                  </a:cubicBezTo>
                  <a:cubicBezTo>
                    <a:pt x="1695" y="3718"/>
                    <a:pt x="1411" y="3646"/>
                    <a:pt x="1179" y="3502"/>
                  </a:cubicBezTo>
                  <a:cubicBezTo>
                    <a:pt x="1159" y="3494"/>
                    <a:pt x="1139" y="3490"/>
                    <a:pt x="1120" y="3490"/>
                  </a:cubicBezTo>
                  <a:cubicBezTo>
                    <a:pt x="1081" y="3490"/>
                    <a:pt x="1044" y="3506"/>
                    <a:pt x="1012" y="3538"/>
                  </a:cubicBezTo>
                  <a:cubicBezTo>
                    <a:pt x="953" y="3586"/>
                    <a:pt x="965" y="3717"/>
                    <a:pt x="1048" y="3752"/>
                  </a:cubicBezTo>
                  <a:cubicBezTo>
                    <a:pt x="1315" y="3902"/>
                    <a:pt x="1611" y="3994"/>
                    <a:pt x="1928" y="3994"/>
                  </a:cubicBezTo>
                  <a:cubicBezTo>
                    <a:pt x="1964" y="3994"/>
                    <a:pt x="2000" y="3993"/>
                    <a:pt x="2036" y="3990"/>
                  </a:cubicBezTo>
                  <a:cubicBezTo>
                    <a:pt x="3096" y="3967"/>
                    <a:pt x="3965" y="3121"/>
                    <a:pt x="4001" y="2062"/>
                  </a:cubicBezTo>
                  <a:cubicBezTo>
                    <a:pt x="4059" y="939"/>
                    <a:pt x="3142" y="1"/>
                    <a:pt x="20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36" name="Google Shape;14436;p134"/>
            <p:cNvSpPr/>
            <p:nvPr/>
          </p:nvSpPr>
          <p:spPr>
            <a:xfrm>
              <a:off x="7183982" y="2590239"/>
              <a:ext cx="68244" cy="68244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477" y="2144"/>
                    <a:pt x="1072" y="2144"/>
                  </a:cubicBezTo>
                  <a:cubicBezTo>
                    <a:pt x="1668" y="2144"/>
                    <a:pt x="2144" y="1667"/>
                    <a:pt x="2144" y="1072"/>
                  </a:cubicBezTo>
                  <a:cubicBezTo>
                    <a:pt x="2132" y="989"/>
                    <a:pt x="2072" y="929"/>
                    <a:pt x="2001" y="929"/>
                  </a:cubicBezTo>
                  <a:cubicBezTo>
                    <a:pt x="1918" y="929"/>
                    <a:pt x="1858" y="989"/>
                    <a:pt x="1858" y="1060"/>
                  </a:cubicBezTo>
                  <a:cubicBezTo>
                    <a:pt x="1858" y="1489"/>
                    <a:pt x="1501" y="1846"/>
                    <a:pt x="1072" y="1846"/>
                  </a:cubicBezTo>
                  <a:cubicBezTo>
                    <a:pt x="644" y="1846"/>
                    <a:pt x="287" y="1489"/>
                    <a:pt x="287" y="1060"/>
                  </a:cubicBezTo>
                  <a:cubicBezTo>
                    <a:pt x="287" y="620"/>
                    <a:pt x="644" y="262"/>
                    <a:pt x="1072" y="262"/>
                  </a:cubicBezTo>
                  <a:cubicBezTo>
                    <a:pt x="1144" y="262"/>
                    <a:pt x="1203" y="215"/>
                    <a:pt x="1203" y="131"/>
                  </a:cubicBezTo>
                  <a:cubicBezTo>
                    <a:pt x="1203" y="60"/>
                    <a:pt x="1144" y="0"/>
                    <a:pt x="1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37" name="Google Shape;14437;p134"/>
            <p:cNvSpPr/>
            <p:nvPr/>
          </p:nvSpPr>
          <p:spPr>
            <a:xfrm>
              <a:off x="7225297" y="2595904"/>
              <a:ext cx="20880" cy="20880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322" y="1"/>
                  </a:moveTo>
                  <a:cubicBezTo>
                    <a:pt x="143" y="1"/>
                    <a:pt x="1" y="156"/>
                    <a:pt x="1" y="334"/>
                  </a:cubicBezTo>
                  <a:cubicBezTo>
                    <a:pt x="1" y="513"/>
                    <a:pt x="143" y="656"/>
                    <a:pt x="322" y="656"/>
                  </a:cubicBezTo>
                  <a:cubicBezTo>
                    <a:pt x="501" y="656"/>
                    <a:pt x="655" y="513"/>
                    <a:pt x="655" y="334"/>
                  </a:cubicBezTo>
                  <a:cubicBezTo>
                    <a:pt x="655" y="132"/>
                    <a:pt x="501" y="1"/>
                    <a:pt x="3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438" name="Google Shape;14438;p134"/>
          <p:cNvGrpSpPr/>
          <p:nvPr/>
        </p:nvGrpSpPr>
        <p:grpSpPr>
          <a:xfrm>
            <a:off x="4967282" y="3259617"/>
            <a:ext cx="445705" cy="446215"/>
            <a:chOff x="3725461" y="2444712"/>
            <a:chExt cx="334279" cy="334661"/>
          </a:xfrm>
        </p:grpSpPr>
        <p:sp>
          <p:nvSpPr>
            <p:cNvPr id="14439" name="Google Shape;14439;p134"/>
            <p:cNvSpPr/>
            <p:nvPr/>
          </p:nvSpPr>
          <p:spPr>
            <a:xfrm>
              <a:off x="3939200" y="2554239"/>
              <a:ext cx="53092" cy="53092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40" name="Google Shape;14440;p134"/>
            <p:cNvSpPr/>
            <p:nvPr/>
          </p:nvSpPr>
          <p:spPr>
            <a:xfrm>
              <a:off x="3941078" y="2618281"/>
              <a:ext cx="68625" cy="49305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775" y="0"/>
                  </a:moveTo>
                  <a:cubicBezTo>
                    <a:pt x="549" y="0"/>
                    <a:pt x="311" y="60"/>
                    <a:pt x="120" y="167"/>
                  </a:cubicBezTo>
                  <a:cubicBezTo>
                    <a:pt x="37" y="203"/>
                    <a:pt x="1" y="310"/>
                    <a:pt x="37" y="381"/>
                  </a:cubicBezTo>
                  <a:cubicBezTo>
                    <a:pt x="72" y="443"/>
                    <a:pt x="140" y="479"/>
                    <a:pt x="201" y="479"/>
                  </a:cubicBezTo>
                  <a:cubicBezTo>
                    <a:pt x="223" y="479"/>
                    <a:pt x="244" y="474"/>
                    <a:pt x="263" y="465"/>
                  </a:cubicBezTo>
                  <a:cubicBezTo>
                    <a:pt x="418" y="381"/>
                    <a:pt x="596" y="346"/>
                    <a:pt x="751" y="346"/>
                  </a:cubicBezTo>
                  <a:cubicBezTo>
                    <a:pt x="1275" y="346"/>
                    <a:pt x="1704" y="727"/>
                    <a:pt x="1799" y="1215"/>
                  </a:cubicBezTo>
                  <a:lnTo>
                    <a:pt x="751" y="1215"/>
                  </a:lnTo>
                  <a:cubicBezTo>
                    <a:pt x="668" y="1215"/>
                    <a:pt x="584" y="1298"/>
                    <a:pt x="584" y="1382"/>
                  </a:cubicBezTo>
                  <a:cubicBezTo>
                    <a:pt x="584" y="1477"/>
                    <a:pt x="668" y="1548"/>
                    <a:pt x="751" y="1548"/>
                  </a:cubicBezTo>
                  <a:lnTo>
                    <a:pt x="1977" y="1548"/>
                  </a:lnTo>
                  <a:cubicBezTo>
                    <a:pt x="2061" y="1548"/>
                    <a:pt x="2144" y="1477"/>
                    <a:pt x="2144" y="1382"/>
                  </a:cubicBezTo>
                  <a:cubicBezTo>
                    <a:pt x="2156" y="620"/>
                    <a:pt x="1525" y="0"/>
                    <a:pt x="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41" name="Google Shape;14441;p134"/>
            <p:cNvSpPr/>
            <p:nvPr/>
          </p:nvSpPr>
          <p:spPr>
            <a:xfrm>
              <a:off x="3775116" y="2618281"/>
              <a:ext cx="68625" cy="49305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1381" y="0"/>
                  </a:moveTo>
                  <a:cubicBezTo>
                    <a:pt x="631" y="0"/>
                    <a:pt x="0" y="620"/>
                    <a:pt x="0" y="1382"/>
                  </a:cubicBezTo>
                  <a:cubicBezTo>
                    <a:pt x="0" y="1477"/>
                    <a:pt x="71" y="1548"/>
                    <a:pt x="167" y="1548"/>
                  </a:cubicBezTo>
                  <a:lnTo>
                    <a:pt x="1405" y="1548"/>
                  </a:lnTo>
                  <a:cubicBezTo>
                    <a:pt x="1488" y="1548"/>
                    <a:pt x="1560" y="1477"/>
                    <a:pt x="1560" y="1382"/>
                  </a:cubicBezTo>
                  <a:cubicBezTo>
                    <a:pt x="1560" y="1298"/>
                    <a:pt x="1500" y="1215"/>
                    <a:pt x="1417" y="1215"/>
                  </a:cubicBezTo>
                  <a:lnTo>
                    <a:pt x="357" y="1215"/>
                  </a:lnTo>
                  <a:cubicBezTo>
                    <a:pt x="429" y="715"/>
                    <a:pt x="881" y="346"/>
                    <a:pt x="1405" y="346"/>
                  </a:cubicBezTo>
                  <a:cubicBezTo>
                    <a:pt x="1584" y="346"/>
                    <a:pt x="1738" y="381"/>
                    <a:pt x="1893" y="465"/>
                  </a:cubicBezTo>
                  <a:cubicBezTo>
                    <a:pt x="1914" y="475"/>
                    <a:pt x="1938" y="481"/>
                    <a:pt x="1962" y="481"/>
                  </a:cubicBezTo>
                  <a:cubicBezTo>
                    <a:pt x="2022" y="481"/>
                    <a:pt x="2086" y="449"/>
                    <a:pt x="2119" y="381"/>
                  </a:cubicBezTo>
                  <a:cubicBezTo>
                    <a:pt x="2155" y="310"/>
                    <a:pt x="2131" y="203"/>
                    <a:pt x="2036" y="167"/>
                  </a:cubicBezTo>
                  <a:cubicBezTo>
                    <a:pt x="1846" y="60"/>
                    <a:pt x="1607" y="0"/>
                    <a:pt x="13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42" name="Google Shape;14442;p134"/>
            <p:cNvSpPr/>
            <p:nvPr/>
          </p:nvSpPr>
          <p:spPr>
            <a:xfrm>
              <a:off x="3793291" y="2554239"/>
              <a:ext cx="53092" cy="53092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60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1" y="369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43" name="Google Shape;14443;p134"/>
            <p:cNvSpPr/>
            <p:nvPr/>
          </p:nvSpPr>
          <p:spPr>
            <a:xfrm>
              <a:off x="3858097" y="2540584"/>
              <a:ext cx="69007" cy="69007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084" y="346"/>
                  </a:moveTo>
                  <a:cubicBezTo>
                    <a:pt x="1501" y="346"/>
                    <a:pt x="1834" y="667"/>
                    <a:pt x="1834" y="1084"/>
                  </a:cubicBezTo>
                  <a:cubicBezTo>
                    <a:pt x="1834" y="1501"/>
                    <a:pt x="1501" y="1834"/>
                    <a:pt x="1084" y="1834"/>
                  </a:cubicBezTo>
                  <a:cubicBezTo>
                    <a:pt x="667" y="1834"/>
                    <a:pt x="346" y="1501"/>
                    <a:pt x="346" y="1084"/>
                  </a:cubicBezTo>
                  <a:cubicBezTo>
                    <a:pt x="346" y="667"/>
                    <a:pt x="667" y="346"/>
                    <a:pt x="1084" y="346"/>
                  </a:cubicBezTo>
                  <a:close/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79"/>
                    <a:pt x="489" y="2168"/>
                    <a:pt x="1084" y="2168"/>
                  </a:cubicBezTo>
                  <a:cubicBezTo>
                    <a:pt x="1679" y="2168"/>
                    <a:pt x="2167" y="1679"/>
                    <a:pt x="2167" y="1084"/>
                  </a:cubicBezTo>
                  <a:cubicBezTo>
                    <a:pt x="2167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44" name="Google Shape;14444;p134"/>
            <p:cNvSpPr/>
            <p:nvPr/>
          </p:nvSpPr>
          <p:spPr>
            <a:xfrm>
              <a:off x="3834224" y="2620159"/>
              <a:ext cx="116752" cy="63342"/>
            </a:xfrm>
            <a:custGeom>
              <a:avLst/>
              <a:gdLst/>
              <a:ahLst/>
              <a:cxnLst/>
              <a:rect l="l" t="t" r="r" b="b"/>
              <a:pathLst>
                <a:path w="3668" h="1990" extrusionOk="0">
                  <a:moveTo>
                    <a:pt x="1834" y="322"/>
                  </a:moveTo>
                  <a:cubicBezTo>
                    <a:pt x="2596" y="322"/>
                    <a:pt x="3239" y="906"/>
                    <a:pt x="3310" y="1656"/>
                  </a:cubicBezTo>
                  <a:lnTo>
                    <a:pt x="358" y="1656"/>
                  </a:lnTo>
                  <a:cubicBezTo>
                    <a:pt x="453" y="906"/>
                    <a:pt x="1072" y="322"/>
                    <a:pt x="1834" y="322"/>
                  </a:cubicBezTo>
                  <a:close/>
                  <a:moveTo>
                    <a:pt x="1834" y="1"/>
                  </a:moveTo>
                  <a:cubicBezTo>
                    <a:pt x="822" y="1"/>
                    <a:pt x="0" y="823"/>
                    <a:pt x="0" y="1835"/>
                  </a:cubicBezTo>
                  <a:cubicBezTo>
                    <a:pt x="0" y="1918"/>
                    <a:pt x="84" y="1989"/>
                    <a:pt x="167" y="1989"/>
                  </a:cubicBezTo>
                  <a:lnTo>
                    <a:pt x="3489" y="1989"/>
                  </a:lnTo>
                  <a:cubicBezTo>
                    <a:pt x="3572" y="1989"/>
                    <a:pt x="3656" y="1918"/>
                    <a:pt x="3656" y="1835"/>
                  </a:cubicBezTo>
                  <a:cubicBezTo>
                    <a:pt x="3668" y="823"/>
                    <a:pt x="2846" y="1"/>
                    <a:pt x="1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45" name="Google Shape;14445;p134"/>
            <p:cNvSpPr/>
            <p:nvPr/>
          </p:nvSpPr>
          <p:spPr>
            <a:xfrm>
              <a:off x="3725461" y="2444712"/>
              <a:ext cx="334279" cy="334661"/>
            </a:xfrm>
            <a:custGeom>
              <a:avLst/>
              <a:gdLst/>
              <a:ahLst/>
              <a:cxnLst/>
              <a:rect l="l" t="t" r="r" b="b"/>
              <a:pathLst>
                <a:path w="10502" h="10514" extrusionOk="0">
                  <a:moveTo>
                    <a:pt x="5418" y="905"/>
                  </a:moveTo>
                  <a:cubicBezTo>
                    <a:pt x="7680" y="1001"/>
                    <a:pt x="9513" y="2834"/>
                    <a:pt x="9597" y="5096"/>
                  </a:cubicBezTo>
                  <a:lnTo>
                    <a:pt x="9192" y="5096"/>
                  </a:lnTo>
                  <a:cubicBezTo>
                    <a:pt x="9109" y="5096"/>
                    <a:pt x="9037" y="5168"/>
                    <a:pt x="9037" y="5263"/>
                  </a:cubicBezTo>
                  <a:cubicBezTo>
                    <a:pt x="9037" y="5346"/>
                    <a:pt x="9109" y="5418"/>
                    <a:pt x="9192" y="5418"/>
                  </a:cubicBezTo>
                  <a:lnTo>
                    <a:pt x="9597" y="5418"/>
                  </a:lnTo>
                  <a:cubicBezTo>
                    <a:pt x="9513" y="7704"/>
                    <a:pt x="7692" y="9525"/>
                    <a:pt x="5418" y="9609"/>
                  </a:cubicBezTo>
                  <a:lnTo>
                    <a:pt x="5418" y="9204"/>
                  </a:lnTo>
                  <a:cubicBezTo>
                    <a:pt x="5418" y="9109"/>
                    <a:pt x="5346" y="9037"/>
                    <a:pt x="5251" y="9037"/>
                  </a:cubicBezTo>
                  <a:cubicBezTo>
                    <a:pt x="5168" y="9037"/>
                    <a:pt x="5084" y="9109"/>
                    <a:pt x="5084" y="9204"/>
                  </a:cubicBezTo>
                  <a:lnTo>
                    <a:pt x="5084" y="9609"/>
                  </a:lnTo>
                  <a:cubicBezTo>
                    <a:pt x="2822" y="9513"/>
                    <a:pt x="1000" y="7680"/>
                    <a:pt x="905" y="5418"/>
                  </a:cubicBezTo>
                  <a:lnTo>
                    <a:pt x="1310" y="5418"/>
                  </a:lnTo>
                  <a:cubicBezTo>
                    <a:pt x="1393" y="5418"/>
                    <a:pt x="1477" y="5346"/>
                    <a:pt x="1477" y="5263"/>
                  </a:cubicBezTo>
                  <a:cubicBezTo>
                    <a:pt x="1477" y="5168"/>
                    <a:pt x="1393" y="5096"/>
                    <a:pt x="1310" y="5096"/>
                  </a:cubicBezTo>
                  <a:lnTo>
                    <a:pt x="905" y="5096"/>
                  </a:lnTo>
                  <a:cubicBezTo>
                    <a:pt x="1000" y="2834"/>
                    <a:pt x="2822" y="1001"/>
                    <a:pt x="5084" y="905"/>
                  </a:cubicBezTo>
                  <a:lnTo>
                    <a:pt x="5084" y="1310"/>
                  </a:lnTo>
                  <a:cubicBezTo>
                    <a:pt x="5084" y="1405"/>
                    <a:pt x="5168" y="1477"/>
                    <a:pt x="5251" y="1477"/>
                  </a:cubicBezTo>
                  <a:cubicBezTo>
                    <a:pt x="5346" y="1477"/>
                    <a:pt x="5418" y="1405"/>
                    <a:pt x="5418" y="1310"/>
                  </a:cubicBezTo>
                  <a:lnTo>
                    <a:pt x="5418" y="905"/>
                  </a:lnTo>
                  <a:close/>
                  <a:moveTo>
                    <a:pt x="5251" y="0"/>
                  </a:moveTo>
                  <a:cubicBezTo>
                    <a:pt x="5168" y="0"/>
                    <a:pt x="5084" y="84"/>
                    <a:pt x="5084" y="167"/>
                  </a:cubicBezTo>
                  <a:lnTo>
                    <a:pt x="5084" y="572"/>
                  </a:lnTo>
                  <a:cubicBezTo>
                    <a:pt x="2632" y="655"/>
                    <a:pt x="655" y="2644"/>
                    <a:pt x="560" y="5096"/>
                  </a:cubicBezTo>
                  <a:lnTo>
                    <a:pt x="167" y="5096"/>
                  </a:lnTo>
                  <a:cubicBezTo>
                    <a:pt x="72" y="5096"/>
                    <a:pt x="0" y="5168"/>
                    <a:pt x="0" y="5263"/>
                  </a:cubicBezTo>
                  <a:cubicBezTo>
                    <a:pt x="0" y="5346"/>
                    <a:pt x="72" y="5418"/>
                    <a:pt x="167" y="5418"/>
                  </a:cubicBezTo>
                  <a:lnTo>
                    <a:pt x="560" y="5418"/>
                  </a:lnTo>
                  <a:cubicBezTo>
                    <a:pt x="655" y="7882"/>
                    <a:pt x="2632" y="9859"/>
                    <a:pt x="5084" y="9942"/>
                  </a:cubicBezTo>
                  <a:lnTo>
                    <a:pt x="5084" y="10347"/>
                  </a:lnTo>
                  <a:cubicBezTo>
                    <a:pt x="5084" y="10442"/>
                    <a:pt x="5168" y="10514"/>
                    <a:pt x="5251" y="10514"/>
                  </a:cubicBezTo>
                  <a:cubicBezTo>
                    <a:pt x="5346" y="10514"/>
                    <a:pt x="5418" y="10442"/>
                    <a:pt x="5418" y="10347"/>
                  </a:cubicBezTo>
                  <a:lnTo>
                    <a:pt x="5418" y="9942"/>
                  </a:lnTo>
                  <a:cubicBezTo>
                    <a:pt x="7870" y="9859"/>
                    <a:pt x="9847" y="7882"/>
                    <a:pt x="9942" y="5418"/>
                  </a:cubicBezTo>
                  <a:lnTo>
                    <a:pt x="10347" y="5418"/>
                  </a:lnTo>
                  <a:cubicBezTo>
                    <a:pt x="10430" y="5418"/>
                    <a:pt x="10502" y="5346"/>
                    <a:pt x="10502" y="5263"/>
                  </a:cubicBezTo>
                  <a:cubicBezTo>
                    <a:pt x="10502" y="5168"/>
                    <a:pt x="10442" y="5096"/>
                    <a:pt x="10347" y="5096"/>
                  </a:cubicBezTo>
                  <a:lnTo>
                    <a:pt x="9942" y="5096"/>
                  </a:lnTo>
                  <a:cubicBezTo>
                    <a:pt x="9847" y="2644"/>
                    <a:pt x="7870" y="655"/>
                    <a:pt x="5418" y="572"/>
                  </a:cubicBezTo>
                  <a:lnTo>
                    <a:pt x="5418" y="167"/>
                  </a:lnTo>
                  <a:cubicBezTo>
                    <a:pt x="5418" y="84"/>
                    <a:pt x="5346" y="0"/>
                    <a:pt x="52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446" name="Google Shape;14446;p134"/>
          <p:cNvGrpSpPr/>
          <p:nvPr/>
        </p:nvGrpSpPr>
        <p:grpSpPr>
          <a:xfrm>
            <a:off x="8769651" y="3276295"/>
            <a:ext cx="442692" cy="414384"/>
            <a:chOff x="6577238" y="2457221"/>
            <a:chExt cx="332019" cy="310788"/>
          </a:xfrm>
        </p:grpSpPr>
        <p:sp>
          <p:nvSpPr>
            <p:cNvPr id="14447" name="Google Shape;14447;p134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48" name="Google Shape;14448;p134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49" name="Google Shape;14449;p134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50" name="Google Shape;14450;p134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51" name="Google Shape;14451;p134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52" name="Google Shape;14452;p134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453" name="Google Shape;14453;p134"/>
          <p:cNvGrpSpPr/>
          <p:nvPr/>
        </p:nvGrpSpPr>
        <p:grpSpPr>
          <a:xfrm>
            <a:off x="3758081" y="3253038"/>
            <a:ext cx="330523" cy="461365"/>
            <a:chOff x="2818561" y="2439778"/>
            <a:chExt cx="247892" cy="346024"/>
          </a:xfrm>
        </p:grpSpPr>
        <p:sp>
          <p:nvSpPr>
            <p:cNvPr id="14454" name="Google Shape;14454;p134"/>
            <p:cNvSpPr/>
            <p:nvPr/>
          </p:nvSpPr>
          <p:spPr>
            <a:xfrm>
              <a:off x="2818561" y="2439778"/>
              <a:ext cx="247892" cy="346024"/>
            </a:xfrm>
            <a:custGeom>
              <a:avLst/>
              <a:gdLst/>
              <a:ahLst/>
              <a:cxnLst/>
              <a:rect l="l" t="t" r="r" b="b"/>
              <a:pathLst>
                <a:path w="7788" h="10871" extrusionOk="0">
                  <a:moveTo>
                    <a:pt x="5882" y="9716"/>
                  </a:moveTo>
                  <a:lnTo>
                    <a:pt x="5882" y="9966"/>
                  </a:lnTo>
                  <a:lnTo>
                    <a:pt x="5894" y="9966"/>
                  </a:lnTo>
                  <a:cubicBezTo>
                    <a:pt x="5894" y="10276"/>
                    <a:pt x="5644" y="10550"/>
                    <a:pt x="5323" y="10550"/>
                  </a:cubicBezTo>
                  <a:lnTo>
                    <a:pt x="894" y="10550"/>
                  </a:lnTo>
                  <a:cubicBezTo>
                    <a:pt x="584" y="10550"/>
                    <a:pt x="310" y="10299"/>
                    <a:pt x="310" y="9966"/>
                  </a:cubicBezTo>
                  <a:lnTo>
                    <a:pt x="310" y="9716"/>
                  </a:lnTo>
                  <a:close/>
                  <a:moveTo>
                    <a:pt x="894" y="1"/>
                  </a:moveTo>
                  <a:cubicBezTo>
                    <a:pt x="405" y="1"/>
                    <a:pt x="1" y="394"/>
                    <a:pt x="1" y="894"/>
                  </a:cubicBezTo>
                  <a:lnTo>
                    <a:pt x="1" y="7835"/>
                  </a:lnTo>
                  <a:cubicBezTo>
                    <a:pt x="1" y="7930"/>
                    <a:pt x="72" y="8002"/>
                    <a:pt x="167" y="8002"/>
                  </a:cubicBezTo>
                  <a:cubicBezTo>
                    <a:pt x="263" y="8002"/>
                    <a:pt x="334" y="7930"/>
                    <a:pt x="334" y="7835"/>
                  </a:cubicBezTo>
                  <a:lnTo>
                    <a:pt x="334" y="1346"/>
                  </a:lnTo>
                  <a:lnTo>
                    <a:pt x="3382" y="1346"/>
                  </a:lnTo>
                  <a:cubicBezTo>
                    <a:pt x="3477" y="1346"/>
                    <a:pt x="3549" y="1275"/>
                    <a:pt x="3549" y="1179"/>
                  </a:cubicBezTo>
                  <a:cubicBezTo>
                    <a:pt x="3549" y="1096"/>
                    <a:pt x="3477" y="1025"/>
                    <a:pt x="3382" y="1025"/>
                  </a:cubicBezTo>
                  <a:lnTo>
                    <a:pt x="334" y="1025"/>
                  </a:lnTo>
                  <a:lnTo>
                    <a:pt x="334" y="882"/>
                  </a:lnTo>
                  <a:cubicBezTo>
                    <a:pt x="334" y="572"/>
                    <a:pt x="584" y="310"/>
                    <a:pt x="906" y="310"/>
                  </a:cubicBezTo>
                  <a:lnTo>
                    <a:pt x="5335" y="310"/>
                  </a:lnTo>
                  <a:cubicBezTo>
                    <a:pt x="5644" y="310"/>
                    <a:pt x="5918" y="560"/>
                    <a:pt x="5918" y="882"/>
                  </a:cubicBezTo>
                  <a:lnTo>
                    <a:pt x="5918" y="1025"/>
                  </a:lnTo>
                  <a:lnTo>
                    <a:pt x="4073" y="1025"/>
                  </a:lnTo>
                  <a:cubicBezTo>
                    <a:pt x="3977" y="1025"/>
                    <a:pt x="3906" y="1096"/>
                    <a:pt x="3906" y="1179"/>
                  </a:cubicBezTo>
                  <a:cubicBezTo>
                    <a:pt x="3906" y="1275"/>
                    <a:pt x="3977" y="1346"/>
                    <a:pt x="4073" y="1346"/>
                  </a:cubicBezTo>
                  <a:lnTo>
                    <a:pt x="5894" y="1346"/>
                  </a:lnTo>
                  <a:lnTo>
                    <a:pt x="5894" y="3287"/>
                  </a:lnTo>
                  <a:cubicBezTo>
                    <a:pt x="5751" y="3251"/>
                    <a:pt x="5597" y="3239"/>
                    <a:pt x="5454" y="3239"/>
                  </a:cubicBezTo>
                  <a:cubicBezTo>
                    <a:pt x="4811" y="3239"/>
                    <a:pt x="4215" y="3501"/>
                    <a:pt x="3799" y="3930"/>
                  </a:cubicBezTo>
                  <a:lnTo>
                    <a:pt x="989" y="3930"/>
                  </a:lnTo>
                  <a:cubicBezTo>
                    <a:pt x="894" y="3930"/>
                    <a:pt x="822" y="4001"/>
                    <a:pt x="822" y="4084"/>
                  </a:cubicBezTo>
                  <a:cubicBezTo>
                    <a:pt x="822" y="4180"/>
                    <a:pt x="894" y="4251"/>
                    <a:pt x="989" y="4251"/>
                  </a:cubicBezTo>
                  <a:lnTo>
                    <a:pt x="3537" y="4251"/>
                  </a:lnTo>
                  <a:cubicBezTo>
                    <a:pt x="3477" y="4346"/>
                    <a:pt x="3418" y="4430"/>
                    <a:pt x="3370" y="4537"/>
                  </a:cubicBezTo>
                  <a:lnTo>
                    <a:pt x="1787" y="4537"/>
                  </a:lnTo>
                  <a:cubicBezTo>
                    <a:pt x="1703" y="4537"/>
                    <a:pt x="1620" y="4608"/>
                    <a:pt x="1620" y="4704"/>
                  </a:cubicBezTo>
                  <a:cubicBezTo>
                    <a:pt x="1620" y="4787"/>
                    <a:pt x="1703" y="4858"/>
                    <a:pt x="1787" y="4858"/>
                  </a:cubicBezTo>
                  <a:lnTo>
                    <a:pt x="3239" y="4858"/>
                  </a:lnTo>
                  <a:cubicBezTo>
                    <a:pt x="3156" y="5085"/>
                    <a:pt x="3132" y="5323"/>
                    <a:pt x="3132" y="5573"/>
                  </a:cubicBezTo>
                  <a:lnTo>
                    <a:pt x="3132" y="5739"/>
                  </a:lnTo>
                  <a:lnTo>
                    <a:pt x="1418" y="5739"/>
                  </a:lnTo>
                  <a:cubicBezTo>
                    <a:pt x="1322" y="5739"/>
                    <a:pt x="1251" y="5811"/>
                    <a:pt x="1251" y="5906"/>
                  </a:cubicBezTo>
                  <a:cubicBezTo>
                    <a:pt x="1251" y="5989"/>
                    <a:pt x="1322" y="6073"/>
                    <a:pt x="1418" y="6073"/>
                  </a:cubicBezTo>
                  <a:lnTo>
                    <a:pt x="3180" y="6073"/>
                  </a:lnTo>
                  <a:cubicBezTo>
                    <a:pt x="3192" y="6132"/>
                    <a:pt x="3203" y="6168"/>
                    <a:pt x="3215" y="6216"/>
                  </a:cubicBezTo>
                  <a:lnTo>
                    <a:pt x="2382" y="6216"/>
                  </a:lnTo>
                  <a:cubicBezTo>
                    <a:pt x="2299" y="6216"/>
                    <a:pt x="2215" y="6287"/>
                    <a:pt x="2215" y="6382"/>
                  </a:cubicBezTo>
                  <a:cubicBezTo>
                    <a:pt x="2215" y="6466"/>
                    <a:pt x="2299" y="6549"/>
                    <a:pt x="2382" y="6549"/>
                  </a:cubicBezTo>
                  <a:lnTo>
                    <a:pt x="3334" y="6549"/>
                  </a:lnTo>
                  <a:cubicBezTo>
                    <a:pt x="3704" y="7347"/>
                    <a:pt x="4513" y="7894"/>
                    <a:pt x="5454" y="7894"/>
                  </a:cubicBezTo>
                  <a:cubicBezTo>
                    <a:pt x="5597" y="7894"/>
                    <a:pt x="5751" y="7883"/>
                    <a:pt x="5894" y="7859"/>
                  </a:cubicBezTo>
                  <a:lnTo>
                    <a:pt x="5894" y="9407"/>
                  </a:lnTo>
                  <a:lnTo>
                    <a:pt x="334" y="9407"/>
                  </a:lnTo>
                  <a:lnTo>
                    <a:pt x="334" y="8514"/>
                  </a:lnTo>
                  <a:cubicBezTo>
                    <a:pt x="334" y="8418"/>
                    <a:pt x="263" y="8347"/>
                    <a:pt x="167" y="8347"/>
                  </a:cubicBezTo>
                  <a:cubicBezTo>
                    <a:pt x="72" y="8347"/>
                    <a:pt x="1" y="8418"/>
                    <a:pt x="1" y="8514"/>
                  </a:cubicBezTo>
                  <a:lnTo>
                    <a:pt x="1" y="9978"/>
                  </a:lnTo>
                  <a:cubicBezTo>
                    <a:pt x="1" y="10478"/>
                    <a:pt x="405" y="10871"/>
                    <a:pt x="894" y="10871"/>
                  </a:cubicBezTo>
                  <a:lnTo>
                    <a:pt x="5323" y="10871"/>
                  </a:lnTo>
                  <a:cubicBezTo>
                    <a:pt x="5811" y="10871"/>
                    <a:pt x="6216" y="10478"/>
                    <a:pt x="6216" y="9978"/>
                  </a:cubicBezTo>
                  <a:lnTo>
                    <a:pt x="6216" y="9561"/>
                  </a:lnTo>
                  <a:lnTo>
                    <a:pt x="6216" y="7763"/>
                  </a:lnTo>
                  <a:cubicBezTo>
                    <a:pt x="7121" y="7454"/>
                    <a:pt x="7775" y="6573"/>
                    <a:pt x="7775" y="5561"/>
                  </a:cubicBezTo>
                  <a:cubicBezTo>
                    <a:pt x="7787" y="5204"/>
                    <a:pt x="7716" y="4858"/>
                    <a:pt x="7549" y="4537"/>
                  </a:cubicBezTo>
                  <a:cubicBezTo>
                    <a:pt x="7515" y="4485"/>
                    <a:pt x="7462" y="4446"/>
                    <a:pt x="7399" y="4446"/>
                  </a:cubicBezTo>
                  <a:cubicBezTo>
                    <a:pt x="7375" y="4446"/>
                    <a:pt x="7350" y="4452"/>
                    <a:pt x="7323" y="4465"/>
                  </a:cubicBezTo>
                  <a:cubicBezTo>
                    <a:pt x="7252" y="4501"/>
                    <a:pt x="7204" y="4596"/>
                    <a:pt x="7252" y="4680"/>
                  </a:cubicBezTo>
                  <a:cubicBezTo>
                    <a:pt x="7383" y="4954"/>
                    <a:pt x="7442" y="5251"/>
                    <a:pt x="7442" y="5561"/>
                  </a:cubicBezTo>
                  <a:cubicBezTo>
                    <a:pt x="7442" y="6656"/>
                    <a:pt x="6549" y="7573"/>
                    <a:pt x="5430" y="7573"/>
                  </a:cubicBezTo>
                  <a:cubicBezTo>
                    <a:pt x="4335" y="7573"/>
                    <a:pt x="3430" y="6680"/>
                    <a:pt x="3430" y="5561"/>
                  </a:cubicBezTo>
                  <a:cubicBezTo>
                    <a:pt x="3430" y="4442"/>
                    <a:pt x="4323" y="3549"/>
                    <a:pt x="5430" y="3549"/>
                  </a:cubicBezTo>
                  <a:cubicBezTo>
                    <a:pt x="5990" y="3549"/>
                    <a:pt x="6525" y="3787"/>
                    <a:pt x="6906" y="4192"/>
                  </a:cubicBezTo>
                  <a:cubicBezTo>
                    <a:pt x="6939" y="4224"/>
                    <a:pt x="6986" y="4243"/>
                    <a:pt x="7032" y="4243"/>
                  </a:cubicBezTo>
                  <a:cubicBezTo>
                    <a:pt x="7069" y="4243"/>
                    <a:pt x="7106" y="4230"/>
                    <a:pt x="7133" y="4204"/>
                  </a:cubicBezTo>
                  <a:cubicBezTo>
                    <a:pt x="7192" y="4144"/>
                    <a:pt x="7204" y="4049"/>
                    <a:pt x="7144" y="3989"/>
                  </a:cubicBezTo>
                  <a:cubicBezTo>
                    <a:pt x="6882" y="3703"/>
                    <a:pt x="6561" y="3489"/>
                    <a:pt x="6216" y="3370"/>
                  </a:cubicBezTo>
                  <a:lnTo>
                    <a:pt x="6216" y="1191"/>
                  </a:lnTo>
                  <a:lnTo>
                    <a:pt x="6216" y="894"/>
                  </a:lnTo>
                  <a:cubicBezTo>
                    <a:pt x="6216" y="394"/>
                    <a:pt x="5811" y="1"/>
                    <a:pt x="53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55" name="Google Shape;14455;p134"/>
            <p:cNvSpPr/>
            <p:nvPr/>
          </p:nvSpPr>
          <p:spPr>
            <a:xfrm>
              <a:off x="2939833" y="2603066"/>
              <a:ext cx="11395" cy="18652"/>
            </a:xfrm>
            <a:custGeom>
              <a:avLst/>
              <a:gdLst/>
              <a:ahLst/>
              <a:cxnLst/>
              <a:rect l="l" t="t" r="r" b="b"/>
              <a:pathLst>
                <a:path w="358" h="586" extrusionOk="0">
                  <a:moveTo>
                    <a:pt x="203" y="1"/>
                  </a:moveTo>
                  <a:cubicBezTo>
                    <a:pt x="118" y="1"/>
                    <a:pt x="47" y="57"/>
                    <a:pt x="36" y="133"/>
                  </a:cubicBezTo>
                  <a:cubicBezTo>
                    <a:pt x="24" y="228"/>
                    <a:pt x="1" y="324"/>
                    <a:pt x="1" y="419"/>
                  </a:cubicBezTo>
                  <a:cubicBezTo>
                    <a:pt x="1" y="502"/>
                    <a:pt x="72" y="586"/>
                    <a:pt x="167" y="586"/>
                  </a:cubicBezTo>
                  <a:cubicBezTo>
                    <a:pt x="263" y="586"/>
                    <a:pt x="334" y="502"/>
                    <a:pt x="334" y="419"/>
                  </a:cubicBezTo>
                  <a:cubicBezTo>
                    <a:pt x="334" y="336"/>
                    <a:pt x="334" y="252"/>
                    <a:pt x="346" y="181"/>
                  </a:cubicBezTo>
                  <a:cubicBezTo>
                    <a:pt x="358" y="109"/>
                    <a:pt x="322" y="14"/>
                    <a:pt x="227" y="2"/>
                  </a:cubicBezTo>
                  <a:cubicBezTo>
                    <a:pt x="219" y="1"/>
                    <a:pt x="211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56" name="Google Shape;14456;p134"/>
            <p:cNvSpPr/>
            <p:nvPr/>
          </p:nvSpPr>
          <p:spPr>
            <a:xfrm>
              <a:off x="2963706" y="2653103"/>
              <a:ext cx="19735" cy="14101"/>
            </a:xfrm>
            <a:custGeom>
              <a:avLst/>
              <a:gdLst/>
              <a:ahLst/>
              <a:cxnLst/>
              <a:rect l="l" t="t" r="r" b="b"/>
              <a:pathLst>
                <a:path w="620" h="443" extrusionOk="0">
                  <a:moveTo>
                    <a:pt x="178" y="1"/>
                  </a:moveTo>
                  <a:cubicBezTo>
                    <a:pt x="124" y="1"/>
                    <a:pt x="71" y="27"/>
                    <a:pt x="48" y="73"/>
                  </a:cubicBezTo>
                  <a:cubicBezTo>
                    <a:pt x="1" y="157"/>
                    <a:pt x="25" y="252"/>
                    <a:pt x="108" y="299"/>
                  </a:cubicBezTo>
                  <a:cubicBezTo>
                    <a:pt x="191" y="347"/>
                    <a:pt x="287" y="395"/>
                    <a:pt x="370" y="419"/>
                  </a:cubicBezTo>
                  <a:cubicBezTo>
                    <a:pt x="382" y="419"/>
                    <a:pt x="406" y="442"/>
                    <a:pt x="417" y="442"/>
                  </a:cubicBezTo>
                  <a:cubicBezTo>
                    <a:pt x="489" y="442"/>
                    <a:pt x="548" y="395"/>
                    <a:pt x="560" y="323"/>
                  </a:cubicBezTo>
                  <a:cubicBezTo>
                    <a:pt x="620" y="228"/>
                    <a:pt x="584" y="121"/>
                    <a:pt x="489" y="109"/>
                  </a:cubicBezTo>
                  <a:lnTo>
                    <a:pt x="263" y="26"/>
                  </a:lnTo>
                  <a:cubicBezTo>
                    <a:pt x="237" y="9"/>
                    <a:pt x="208" y="1"/>
                    <a:pt x="1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57" name="Google Shape;14457;p134"/>
            <p:cNvSpPr/>
            <p:nvPr/>
          </p:nvSpPr>
          <p:spPr>
            <a:xfrm>
              <a:off x="2948555" y="2577443"/>
              <a:ext cx="17093" cy="16615"/>
            </a:xfrm>
            <a:custGeom>
              <a:avLst/>
              <a:gdLst/>
              <a:ahLst/>
              <a:cxnLst/>
              <a:rect l="l" t="t" r="r" b="b"/>
              <a:pathLst>
                <a:path w="537" h="522" extrusionOk="0">
                  <a:moveTo>
                    <a:pt x="364" y="1"/>
                  </a:moveTo>
                  <a:cubicBezTo>
                    <a:pt x="322" y="1"/>
                    <a:pt x="280" y="15"/>
                    <a:pt x="251" y="45"/>
                  </a:cubicBezTo>
                  <a:cubicBezTo>
                    <a:pt x="179" y="117"/>
                    <a:pt x="120" y="200"/>
                    <a:pt x="60" y="271"/>
                  </a:cubicBezTo>
                  <a:cubicBezTo>
                    <a:pt x="1" y="343"/>
                    <a:pt x="24" y="450"/>
                    <a:pt x="84" y="498"/>
                  </a:cubicBezTo>
                  <a:cubicBezTo>
                    <a:pt x="120" y="510"/>
                    <a:pt x="143" y="521"/>
                    <a:pt x="179" y="521"/>
                  </a:cubicBezTo>
                  <a:cubicBezTo>
                    <a:pt x="227" y="521"/>
                    <a:pt x="286" y="498"/>
                    <a:pt x="310" y="462"/>
                  </a:cubicBezTo>
                  <a:cubicBezTo>
                    <a:pt x="358" y="402"/>
                    <a:pt x="417" y="343"/>
                    <a:pt x="465" y="283"/>
                  </a:cubicBezTo>
                  <a:cubicBezTo>
                    <a:pt x="536" y="224"/>
                    <a:pt x="536" y="117"/>
                    <a:pt x="477" y="45"/>
                  </a:cubicBezTo>
                  <a:cubicBezTo>
                    <a:pt x="447" y="15"/>
                    <a:pt x="405" y="1"/>
                    <a:pt x="36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58" name="Google Shape;14458;p134"/>
            <p:cNvSpPr/>
            <p:nvPr/>
          </p:nvSpPr>
          <p:spPr>
            <a:xfrm>
              <a:off x="2943621" y="2631299"/>
              <a:ext cx="16329" cy="17697"/>
            </a:xfrm>
            <a:custGeom>
              <a:avLst/>
              <a:gdLst/>
              <a:ahLst/>
              <a:cxnLst/>
              <a:rect l="l" t="t" r="r" b="b"/>
              <a:pathLst>
                <a:path w="513" h="556" extrusionOk="0">
                  <a:moveTo>
                    <a:pt x="196" y="1"/>
                  </a:moveTo>
                  <a:cubicBezTo>
                    <a:pt x="172" y="1"/>
                    <a:pt x="146" y="7"/>
                    <a:pt x="120" y="20"/>
                  </a:cubicBezTo>
                  <a:cubicBezTo>
                    <a:pt x="48" y="68"/>
                    <a:pt x="1" y="151"/>
                    <a:pt x="48" y="246"/>
                  </a:cubicBezTo>
                  <a:cubicBezTo>
                    <a:pt x="96" y="330"/>
                    <a:pt x="144" y="425"/>
                    <a:pt x="203" y="496"/>
                  </a:cubicBezTo>
                  <a:cubicBezTo>
                    <a:pt x="227" y="544"/>
                    <a:pt x="275" y="556"/>
                    <a:pt x="334" y="556"/>
                  </a:cubicBezTo>
                  <a:cubicBezTo>
                    <a:pt x="358" y="556"/>
                    <a:pt x="394" y="544"/>
                    <a:pt x="417" y="532"/>
                  </a:cubicBezTo>
                  <a:cubicBezTo>
                    <a:pt x="501" y="484"/>
                    <a:pt x="513" y="377"/>
                    <a:pt x="465" y="306"/>
                  </a:cubicBezTo>
                  <a:cubicBezTo>
                    <a:pt x="417" y="246"/>
                    <a:pt x="382" y="175"/>
                    <a:pt x="346" y="92"/>
                  </a:cubicBezTo>
                  <a:cubicBezTo>
                    <a:pt x="312" y="40"/>
                    <a:pt x="259" y="1"/>
                    <a:pt x="1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59" name="Google Shape;14459;p134"/>
            <p:cNvSpPr/>
            <p:nvPr/>
          </p:nvSpPr>
          <p:spPr>
            <a:xfrm>
              <a:off x="3019408" y="2638907"/>
              <a:ext cx="16711" cy="16170"/>
            </a:xfrm>
            <a:custGeom>
              <a:avLst/>
              <a:gdLst/>
              <a:ahLst/>
              <a:cxnLst/>
              <a:rect l="l" t="t" r="r" b="b"/>
              <a:pathLst>
                <a:path w="525" h="508" extrusionOk="0">
                  <a:moveTo>
                    <a:pt x="346" y="1"/>
                  </a:moveTo>
                  <a:cubicBezTo>
                    <a:pt x="290" y="1"/>
                    <a:pt x="238" y="29"/>
                    <a:pt x="215" y="67"/>
                  </a:cubicBezTo>
                  <a:cubicBezTo>
                    <a:pt x="168" y="126"/>
                    <a:pt x="108" y="186"/>
                    <a:pt x="61" y="245"/>
                  </a:cubicBezTo>
                  <a:cubicBezTo>
                    <a:pt x="1" y="305"/>
                    <a:pt x="1" y="412"/>
                    <a:pt x="61" y="472"/>
                  </a:cubicBezTo>
                  <a:cubicBezTo>
                    <a:pt x="96" y="495"/>
                    <a:pt x="144" y="507"/>
                    <a:pt x="180" y="507"/>
                  </a:cubicBezTo>
                  <a:cubicBezTo>
                    <a:pt x="227" y="507"/>
                    <a:pt x="251" y="495"/>
                    <a:pt x="299" y="472"/>
                  </a:cubicBezTo>
                  <a:cubicBezTo>
                    <a:pt x="370" y="388"/>
                    <a:pt x="430" y="317"/>
                    <a:pt x="489" y="245"/>
                  </a:cubicBezTo>
                  <a:cubicBezTo>
                    <a:pt x="525" y="186"/>
                    <a:pt x="513" y="79"/>
                    <a:pt x="442" y="31"/>
                  </a:cubicBezTo>
                  <a:cubicBezTo>
                    <a:pt x="411" y="10"/>
                    <a:pt x="378" y="1"/>
                    <a:pt x="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60" name="Google Shape;14460;p134"/>
            <p:cNvSpPr/>
            <p:nvPr/>
          </p:nvSpPr>
          <p:spPr>
            <a:xfrm>
              <a:off x="3033063" y="2611087"/>
              <a:ext cx="12159" cy="18971"/>
            </a:xfrm>
            <a:custGeom>
              <a:avLst/>
              <a:gdLst/>
              <a:ahLst/>
              <a:cxnLst/>
              <a:rect l="l" t="t" r="r" b="b"/>
              <a:pathLst>
                <a:path w="382" h="596" extrusionOk="0">
                  <a:moveTo>
                    <a:pt x="203" y="0"/>
                  </a:moveTo>
                  <a:cubicBezTo>
                    <a:pt x="108" y="0"/>
                    <a:pt x="36" y="72"/>
                    <a:pt x="36" y="167"/>
                  </a:cubicBezTo>
                  <a:cubicBezTo>
                    <a:pt x="36" y="238"/>
                    <a:pt x="36" y="334"/>
                    <a:pt x="24" y="405"/>
                  </a:cubicBezTo>
                  <a:cubicBezTo>
                    <a:pt x="1" y="488"/>
                    <a:pt x="60" y="584"/>
                    <a:pt x="155" y="596"/>
                  </a:cubicBezTo>
                  <a:lnTo>
                    <a:pt x="179" y="596"/>
                  </a:lnTo>
                  <a:cubicBezTo>
                    <a:pt x="263" y="596"/>
                    <a:pt x="334" y="536"/>
                    <a:pt x="346" y="465"/>
                  </a:cubicBezTo>
                  <a:cubicBezTo>
                    <a:pt x="370" y="369"/>
                    <a:pt x="382" y="274"/>
                    <a:pt x="382" y="167"/>
                  </a:cubicBezTo>
                  <a:cubicBezTo>
                    <a:pt x="346" y="72"/>
                    <a:pt x="286" y="0"/>
                    <a:pt x="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61" name="Google Shape;14461;p134"/>
            <p:cNvSpPr/>
            <p:nvPr/>
          </p:nvSpPr>
          <p:spPr>
            <a:xfrm>
              <a:off x="3024342" y="2583363"/>
              <a:ext cx="15947" cy="17888"/>
            </a:xfrm>
            <a:custGeom>
              <a:avLst/>
              <a:gdLst/>
              <a:ahLst/>
              <a:cxnLst/>
              <a:rect l="l" t="t" r="r" b="b"/>
              <a:pathLst>
                <a:path w="501" h="562" extrusionOk="0">
                  <a:moveTo>
                    <a:pt x="187" y="1"/>
                  </a:moveTo>
                  <a:cubicBezTo>
                    <a:pt x="154" y="1"/>
                    <a:pt x="119" y="13"/>
                    <a:pt x="84" y="38"/>
                  </a:cubicBezTo>
                  <a:cubicBezTo>
                    <a:pt x="13" y="97"/>
                    <a:pt x="1" y="193"/>
                    <a:pt x="60" y="264"/>
                  </a:cubicBezTo>
                  <a:cubicBezTo>
                    <a:pt x="96" y="324"/>
                    <a:pt x="144" y="395"/>
                    <a:pt x="179" y="466"/>
                  </a:cubicBezTo>
                  <a:cubicBezTo>
                    <a:pt x="203" y="526"/>
                    <a:pt x="263" y="562"/>
                    <a:pt x="322" y="562"/>
                  </a:cubicBezTo>
                  <a:cubicBezTo>
                    <a:pt x="358" y="562"/>
                    <a:pt x="370" y="562"/>
                    <a:pt x="394" y="550"/>
                  </a:cubicBezTo>
                  <a:cubicBezTo>
                    <a:pt x="477" y="502"/>
                    <a:pt x="501" y="407"/>
                    <a:pt x="465" y="324"/>
                  </a:cubicBezTo>
                  <a:cubicBezTo>
                    <a:pt x="417" y="228"/>
                    <a:pt x="370" y="145"/>
                    <a:pt x="310" y="74"/>
                  </a:cubicBezTo>
                  <a:cubicBezTo>
                    <a:pt x="276" y="25"/>
                    <a:pt x="233" y="1"/>
                    <a:pt x="1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62" name="Google Shape;14462;p134"/>
            <p:cNvSpPr/>
            <p:nvPr/>
          </p:nvSpPr>
          <p:spPr>
            <a:xfrm>
              <a:off x="2992894" y="2655808"/>
              <a:ext cx="19735" cy="12159"/>
            </a:xfrm>
            <a:custGeom>
              <a:avLst/>
              <a:gdLst/>
              <a:ahLst/>
              <a:cxnLst/>
              <a:rect l="l" t="t" r="r" b="b"/>
              <a:pathLst>
                <a:path w="620" h="382" extrusionOk="0">
                  <a:moveTo>
                    <a:pt x="437" y="0"/>
                  </a:moveTo>
                  <a:cubicBezTo>
                    <a:pt x="419" y="0"/>
                    <a:pt x="400" y="4"/>
                    <a:pt x="382" y="12"/>
                  </a:cubicBezTo>
                  <a:cubicBezTo>
                    <a:pt x="298" y="36"/>
                    <a:pt x="227" y="60"/>
                    <a:pt x="155" y="72"/>
                  </a:cubicBezTo>
                  <a:cubicBezTo>
                    <a:pt x="60" y="84"/>
                    <a:pt x="1" y="155"/>
                    <a:pt x="24" y="250"/>
                  </a:cubicBezTo>
                  <a:cubicBezTo>
                    <a:pt x="36" y="322"/>
                    <a:pt x="96" y="381"/>
                    <a:pt x="179" y="381"/>
                  </a:cubicBezTo>
                  <a:lnTo>
                    <a:pt x="203" y="381"/>
                  </a:lnTo>
                  <a:cubicBezTo>
                    <a:pt x="298" y="369"/>
                    <a:pt x="393" y="357"/>
                    <a:pt x="477" y="322"/>
                  </a:cubicBezTo>
                  <a:cubicBezTo>
                    <a:pt x="572" y="298"/>
                    <a:pt x="620" y="203"/>
                    <a:pt x="584" y="119"/>
                  </a:cubicBezTo>
                  <a:cubicBezTo>
                    <a:pt x="556" y="45"/>
                    <a:pt x="500" y="0"/>
                    <a:pt x="4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63" name="Google Shape;14463;p134"/>
            <p:cNvSpPr/>
            <p:nvPr/>
          </p:nvSpPr>
          <p:spPr>
            <a:xfrm>
              <a:off x="3000469" y="2566366"/>
              <a:ext cx="20117" cy="13655"/>
            </a:xfrm>
            <a:custGeom>
              <a:avLst/>
              <a:gdLst/>
              <a:ahLst/>
              <a:cxnLst/>
              <a:rect l="l" t="t" r="r" b="b"/>
              <a:pathLst>
                <a:path w="632" h="429" extrusionOk="0">
                  <a:moveTo>
                    <a:pt x="181" y="0"/>
                  </a:moveTo>
                  <a:cubicBezTo>
                    <a:pt x="116" y="0"/>
                    <a:pt x="55" y="43"/>
                    <a:pt x="36" y="107"/>
                  </a:cubicBezTo>
                  <a:cubicBezTo>
                    <a:pt x="1" y="203"/>
                    <a:pt x="48" y="286"/>
                    <a:pt x="144" y="322"/>
                  </a:cubicBezTo>
                  <a:lnTo>
                    <a:pt x="358" y="405"/>
                  </a:lnTo>
                  <a:cubicBezTo>
                    <a:pt x="394" y="429"/>
                    <a:pt x="405" y="429"/>
                    <a:pt x="441" y="429"/>
                  </a:cubicBezTo>
                  <a:cubicBezTo>
                    <a:pt x="501" y="429"/>
                    <a:pt x="560" y="393"/>
                    <a:pt x="584" y="334"/>
                  </a:cubicBezTo>
                  <a:cubicBezTo>
                    <a:pt x="632" y="274"/>
                    <a:pt x="596" y="167"/>
                    <a:pt x="513" y="131"/>
                  </a:cubicBezTo>
                  <a:cubicBezTo>
                    <a:pt x="417" y="84"/>
                    <a:pt x="334" y="36"/>
                    <a:pt x="239" y="12"/>
                  </a:cubicBezTo>
                  <a:cubicBezTo>
                    <a:pt x="220" y="4"/>
                    <a:pt x="200" y="0"/>
                    <a:pt x="1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64" name="Google Shape;14464;p134"/>
            <p:cNvSpPr/>
            <p:nvPr/>
          </p:nvSpPr>
          <p:spPr>
            <a:xfrm>
              <a:off x="2972045" y="2565188"/>
              <a:ext cx="18971" cy="12191"/>
            </a:xfrm>
            <a:custGeom>
              <a:avLst/>
              <a:gdLst/>
              <a:ahLst/>
              <a:cxnLst/>
              <a:rect l="l" t="t" r="r" b="b"/>
              <a:pathLst>
                <a:path w="596" h="383" extrusionOk="0">
                  <a:moveTo>
                    <a:pt x="441" y="0"/>
                  </a:moveTo>
                  <a:cubicBezTo>
                    <a:pt x="434" y="0"/>
                    <a:pt x="426" y="1"/>
                    <a:pt x="417" y="2"/>
                  </a:cubicBezTo>
                  <a:cubicBezTo>
                    <a:pt x="310" y="13"/>
                    <a:pt x="227" y="25"/>
                    <a:pt x="144" y="61"/>
                  </a:cubicBezTo>
                  <a:cubicBezTo>
                    <a:pt x="48" y="85"/>
                    <a:pt x="1" y="180"/>
                    <a:pt x="36" y="264"/>
                  </a:cubicBezTo>
                  <a:cubicBezTo>
                    <a:pt x="60" y="347"/>
                    <a:pt x="120" y="383"/>
                    <a:pt x="179" y="383"/>
                  </a:cubicBezTo>
                  <a:cubicBezTo>
                    <a:pt x="203" y="383"/>
                    <a:pt x="215" y="383"/>
                    <a:pt x="227" y="371"/>
                  </a:cubicBezTo>
                  <a:cubicBezTo>
                    <a:pt x="298" y="347"/>
                    <a:pt x="370" y="323"/>
                    <a:pt x="453" y="311"/>
                  </a:cubicBezTo>
                  <a:cubicBezTo>
                    <a:pt x="536" y="299"/>
                    <a:pt x="596" y="228"/>
                    <a:pt x="596" y="133"/>
                  </a:cubicBezTo>
                  <a:cubicBezTo>
                    <a:pt x="585" y="56"/>
                    <a:pt x="524" y="0"/>
                    <a:pt x="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65" name="Google Shape;14465;p134"/>
            <p:cNvSpPr/>
            <p:nvPr/>
          </p:nvSpPr>
          <p:spPr>
            <a:xfrm>
              <a:off x="2976597" y="2586451"/>
              <a:ext cx="32244" cy="61814"/>
            </a:xfrm>
            <a:custGeom>
              <a:avLst/>
              <a:gdLst/>
              <a:ahLst/>
              <a:cxnLst/>
              <a:rect l="l" t="t" r="r" b="b"/>
              <a:pathLst>
                <a:path w="1013" h="1942" extrusionOk="0">
                  <a:moveTo>
                    <a:pt x="501" y="0"/>
                  </a:moveTo>
                  <a:cubicBezTo>
                    <a:pt x="417" y="0"/>
                    <a:pt x="334" y="72"/>
                    <a:pt x="334" y="167"/>
                  </a:cubicBezTo>
                  <a:lnTo>
                    <a:pt x="334" y="310"/>
                  </a:lnTo>
                  <a:cubicBezTo>
                    <a:pt x="143" y="346"/>
                    <a:pt x="1" y="524"/>
                    <a:pt x="1" y="715"/>
                  </a:cubicBezTo>
                  <a:cubicBezTo>
                    <a:pt x="1" y="941"/>
                    <a:pt x="179" y="1131"/>
                    <a:pt x="417" y="1131"/>
                  </a:cubicBezTo>
                  <a:lnTo>
                    <a:pt x="608" y="1131"/>
                  </a:lnTo>
                  <a:cubicBezTo>
                    <a:pt x="655" y="1131"/>
                    <a:pt x="691" y="1179"/>
                    <a:pt x="691" y="1227"/>
                  </a:cubicBezTo>
                  <a:cubicBezTo>
                    <a:pt x="691" y="1262"/>
                    <a:pt x="655" y="1310"/>
                    <a:pt x="608" y="1310"/>
                  </a:cubicBezTo>
                  <a:lnTo>
                    <a:pt x="322" y="1310"/>
                  </a:lnTo>
                  <a:cubicBezTo>
                    <a:pt x="310" y="1239"/>
                    <a:pt x="251" y="1179"/>
                    <a:pt x="155" y="1179"/>
                  </a:cubicBezTo>
                  <a:cubicBezTo>
                    <a:pt x="72" y="1179"/>
                    <a:pt x="1" y="1250"/>
                    <a:pt x="1" y="1346"/>
                  </a:cubicBezTo>
                  <a:cubicBezTo>
                    <a:pt x="1" y="1501"/>
                    <a:pt x="132" y="1643"/>
                    <a:pt x="298" y="1643"/>
                  </a:cubicBezTo>
                  <a:lnTo>
                    <a:pt x="334" y="1643"/>
                  </a:lnTo>
                  <a:lnTo>
                    <a:pt x="334" y="1774"/>
                  </a:lnTo>
                  <a:cubicBezTo>
                    <a:pt x="334" y="1858"/>
                    <a:pt x="405" y="1941"/>
                    <a:pt x="501" y="1941"/>
                  </a:cubicBezTo>
                  <a:cubicBezTo>
                    <a:pt x="596" y="1941"/>
                    <a:pt x="667" y="1858"/>
                    <a:pt x="667" y="1774"/>
                  </a:cubicBezTo>
                  <a:lnTo>
                    <a:pt x="667" y="1620"/>
                  </a:lnTo>
                  <a:cubicBezTo>
                    <a:pt x="858" y="1596"/>
                    <a:pt x="1001" y="1417"/>
                    <a:pt x="1001" y="1227"/>
                  </a:cubicBezTo>
                  <a:cubicBezTo>
                    <a:pt x="1001" y="1000"/>
                    <a:pt x="834" y="810"/>
                    <a:pt x="596" y="810"/>
                  </a:cubicBezTo>
                  <a:lnTo>
                    <a:pt x="393" y="810"/>
                  </a:lnTo>
                  <a:cubicBezTo>
                    <a:pt x="358" y="810"/>
                    <a:pt x="310" y="762"/>
                    <a:pt x="310" y="715"/>
                  </a:cubicBezTo>
                  <a:cubicBezTo>
                    <a:pt x="310" y="667"/>
                    <a:pt x="358" y="631"/>
                    <a:pt x="393" y="631"/>
                  </a:cubicBezTo>
                  <a:lnTo>
                    <a:pt x="679" y="631"/>
                  </a:lnTo>
                  <a:cubicBezTo>
                    <a:pt x="691" y="703"/>
                    <a:pt x="751" y="762"/>
                    <a:pt x="846" y="762"/>
                  </a:cubicBezTo>
                  <a:cubicBezTo>
                    <a:pt x="929" y="762"/>
                    <a:pt x="1013" y="679"/>
                    <a:pt x="1013" y="596"/>
                  </a:cubicBezTo>
                  <a:cubicBezTo>
                    <a:pt x="1013" y="429"/>
                    <a:pt x="870" y="298"/>
                    <a:pt x="715" y="298"/>
                  </a:cubicBezTo>
                  <a:lnTo>
                    <a:pt x="667" y="298"/>
                  </a:lnTo>
                  <a:lnTo>
                    <a:pt x="667" y="167"/>
                  </a:lnTo>
                  <a:cubicBezTo>
                    <a:pt x="667" y="72"/>
                    <a:pt x="596" y="0"/>
                    <a:pt x="5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466" name="Google Shape;14466;p134"/>
          <p:cNvGrpSpPr/>
          <p:nvPr/>
        </p:nvGrpSpPr>
        <p:grpSpPr>
          <a:xfrm>
            <a:off x="4277038" y="3299510"/>
            <a:ext cx="559911" cy="366893"/>
            <a:chOff x="3207778" y="2474632"/>
            <a:chExt cx="419933" cy="275170"/>
          </a:xfrm>
        </p:grpSpPr>
        <p:sp>
          <p:nvSpPr>
            <p:cNvPr id="14467" name="Google Shape;14467;p134"/>
            <p:cNvSpPr/>
            <p:nvPr/>
          </p:nvSpPr>
          <p:spPr>
            <a:xfrm>
              <a:off x="3207778" y="2474632"/>
              <a:ext cx="419933" cy="275170"/>
            </a:xfrm>
            <a:custGeom>
              <a:avLst/>
              <a:gdLst/>
              <a:ahLst/>
              <a:cxnLst/>
              <a:rect l="l" t="t" r="r" b="b"/>
              <a:pathLst>
                <a:path w="13193" h="8645" extrusionOk="0">
                  <a:moveTo>
                    <a:pt x="9906" y="370"/>
                  </a:moveTo>
                  <a:lnTo>
                    <a:pt x="9906" y="3918"/>
                  </a:lnTo>
                  <a:lnTo>
                    <a:pt x="381" y="3918"/>
                  </a:lnTo>
                  <a:lnTo>
                    <a:pt x="381" y="370"/>
                  </a:lnTo>
                  <a:close/>
                  <a:moveTo>
                    <a:pt x="9906" y="4323"/>
                  </a:moveTo>
                  <a:lnTo>
                    <a:pt x="9906" y="7014"/>
                  </a:lnTo>
                  <a:cubicBezTo>
                    <a:pt x="9906" y="7514"/>
                    <a:pt x="10133" y="7966"/>
                    <a:pt x="10490" y="8264"/>
                  </a:cubicBezTo>
                  <a:lnTo>
                    <a:pt x="1632" y="8264"/>
                  </a:lnTo>
                  <a:cubicBezTo>
                    <a:pt x="953" y="8264"/>
                    <a:pt x="381" y="7692"/>
                    <a:pt x="381" y="7014"/>
                  </a:cubicBezTo>
                  <a:lnTo>
                    <a:pt x="381" y="4323"/>
                  </a:lnTo>
                  <a:close/>
                  <a:moveTo>
                    <a:pt x="12169" y="1620"/>
                  </a:moveTo>
                  <a:cubicBezTo>
                    <a:pt x="12514" y="1620"/>
                    <a:pt x="12812" y="1906"/>
                    <a:pt x="12812" y="2263"/>
                  </a:cubicBezTo>
                  <a:lnTo>
                    <a:pt x="12812" y="7014"/>
                  </a:lnTo>
                  <a:cubicBezTo>
                    <a:pt x="12812" y="7692"/>
                    <a:pt x="12240" y="8264"/>
                    <a:pt x="11561" y="8264"/>
                  </a:cubicBezTo>
                  <a:cubicBezTo>
                    <a:pt x="10871" y="8264"/>
                    <a:pt x="10311" y="7692"/>
                    <a:pt x="10311" y="7014"/>
                  </a:cubicBezTo>
                  <a:lnTo>
                    <a:pt x="10311" y="6371"/>
                  </a:lnTo>
                  <a:lnTo>
                    <a:pt x="11347" y="6371"/>
                  </a:lnTo>
                  <a:cubicBezTo>
                    <a:pt x="11454" y="6371"/>
                    <a:pt x="11549" y="6276"/>
                    <a:pt x="11549" y="6180"/>
                  </a:cubicBezTo>
                  <a:lnTo>
                    <a:pt x="11549" y="3799"/>
                  </a:lnTo>
                  <a:cubicBezTo>
                    <a:pt x="11549" y="3692"/>
                    <a:pt x="11454" y="3597"/>
                    <a:pt x="11347" y="3597"/>
                  </a:cubicBezTo>
                  <a:cubicBezTo>
                    <a:pt x="11252" y="3597"/>
                    <a:pt x="11157" y="3692"/>
                    <a:pt x="11157" y="3799"/>
                  </a:cubicBezTo>
                  <a:lnTo>
                    <a:pt x="11157" y="5978"/>
                  </a:lnTo>
                  <a:lnTo>
                    <a:pt x="10299" y="5978"/>
                  </a:lnTo>
                  <a:lnTo>
                    <a:pt x="10299" y="1620"/>
                  </a:lnTo>
                  <a:lnTo>
                    <a:pt x="11371" y="1620"/>
                  </a:lnTo>
                  <a:cubicBezTo>
                    <a:pt x="11228" y="1799"/>
                    <a:pt x="11145" y="2013"/>
                    <a:pt x="11145" y="2263"/>
                  </a:cubicBezTo>
                  <a:lnTo>
                    <a:pt x="11145" y="2906"/>
                  </a:lnTo>
                  <a:cubicBezTo>
                    <a:pt x="11145" y="3001"/>
                    <a:pt x="11228" y="3097"/>
                    <a:pt x="11335" y="3097"/>
                  </a:cubicBezTo>
                  <a:cubicBezTo>
                    <a:pt x="11442" y="3097"/>
                    <a:pt x="11526" y="3001"/>
                    <a:pt x="11526" y="2906"/>
                  </a:cubicBezTo>
                  <a:lnTo>
                    <a:pt x="11526" y="2263"/>
                  </a:lnTo>
                  <a:cubicBezTo>
                    <a:pt x="11526" y="1918"/>
                    <a:pt x="11811" y="1620"/>
                    <a:pt x="12169" y="1620"/>
                  </a:cubicBezTo>
                  <a:close/>
                  <a:moveTo>
                    <a:pt x="191" y="1"/>
                  </a:moveTo>
                  <a:cubicBezTo>
                    <a:pt x="84" y="1"/>
                    <a:pt x="0" y="96"/>
                    <a:pt x="0" y="191"/>
                  </a:cubicBezTo>
                  <a:lnTo>
                    <a:pt x="0" y="7014"/>
                  </a:lnTo>
                  <a:cubicBezTo>
                    <a:pt x="0" y="7919"/>
                    <a:pt x="727" y="8645"/>
                    <a:pt x="1632" y="8645"/>
                  </a:cubicBezTo>
                  <a:lnTo>
                    <a:pt x="11549" y="8645"/>
                  </a:lnTo>
                  <a:cubicBezTo>
                    <a:pt x="12454" y="8645"/>
                    <a:pt x="13181" y="7919"/>
                    <a:pt x="13181" y="7014"/>
                  </a:cubicBezTo>
                  <a:lnTo>
                    <a:pt x="13181" y="2263"/>
                  </a:lnTo>
                  <a:cubicBezTo>
                    <a:pt x="13193" y="1680"/>
                    <a:pt x="12740" y="1239"/>
                    <a:pt x="12169" y="1239"/>
                  </a:cubicBezTo>
                  <a:lnTo>
                    <a:pt x="10299" y="1239"/>
                  </a:lnTo>
                  <a:lnTo>
                    <a:pt x="10299" y="191"/>
                  </a:lnTo>
                  <a:cubicBezTo>
                    <a:pt x="10299" y="96"/>
                    <a:pt x="10204" y="1"/>
                    <a:pt x="10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68" name="Google Shape;14468;p134"/>
            <p:cNvSpPr/>
            <p:nvPr/>
          </p:nvSpPr>
          <p:spPr>
            <a:xfrm>
              <a:off x="3449559" y="2493985"/>
              <a:ext cx="46663" cy="98546"/>
            </a:xfrm>
            <a:custGeom>
              <a:avLst/>
              <a:gdLst/>
              <a:ahLst/>
              <a:cxnLst/>
              <a:rect l="l" t="t" r="r" b="b"/>
              <a:pathLst>
                <a:path w="1466" h="3096" extrusionOk="0">
                  <a:moveTo>
                    <a:pt x="739" y="0"/>
                  </a:moveTo>
                  <a:cubicBezTo>
                    <a:pt x="632" y="0"/>
                    <a:pt x="536" y="95"/>
                    <a:pt x="536" y="203"/>
                  </a:cubicBezTo>
                  <a:lnTo>
                    <a:pt x="536" y="417"/>
                  </a:lnTo>
                  <a:cubicBezTo>
                    <a:pt x="227" y="476"/>
                    <a:pt x="1" y="750"/>
                    <a:pt x="1" y="1072"/>
                  </a:cubicBezTo>
                  <a:cubicBezTo>
                    <a:pt x="1" y="1453"/>
                    <a:pt x="298" y="1750"/>
                    <a:pt x="679" y="1750"/>
                  </a:cubicBezTo>
                  <a:lnTo>
                    <a:pt x="810" y="1750"/>
                  </a:lnTo>
                  <a:cubicBezTo>
                    <a:pt x="953" y="1750"/>
                    <a:pt x="1096" y="1869"/>
                    <a:pt x="1096" y="2024"/>
                  </a:cubicBezTo>
                  <a:cubicBezTo>
                    <a:pt x="1096" y="2191"/>
                    <a:pt x="977" y="2310"/>
                    <a:pt x="810" y="2310"/>
                  </a:cubicBezTo>
                  <a:lnTo>
                    <a:pt x="596" y="2310"/>
                  </a:lnTo>
                  <a:cubicBezTo>
                    <a:pt x="477" y="2310"/>
                    <a:pt x="393" y="2215"/>
                    <a:pt x="393" y="2096"/>
                  </a:cubicBezTo>
                  <a:cubicBezTo>
                    <a:pt x="393" y="2000"/>
                    <a:pt x="298" y="1905"/>
                    <a:pt x="203" y="1905"/>
                  </a:cubicBezTo>
                  <a:cubicBezTo>
                    <a:pt x="96" y="1905"/>
                    <a:pt x="1" y="2000"/>
                    <a:pt x="1" y="2096"/>
                  </a:cubicBezTo>
                  <a:cubicBezTo>
                    <a:pt x="1" y="2417"/>
                    <a:pt x="239" y="2667"/>
                    <a:pt x="536" y="2691"/>
                  </a:cubicBezTo>
                  <a:lnTo>
                    <a:pt x="536" y="2905"/>
                  </a:lnTo>
                  <a:cubicBezTo>
                    <a:pt x="536" y="3012"/>
                    <a:pt x="632" y="3096"/>
                    <a:pt x="739" y="3096"/>
                  </a:cubicBezTo>
                  <a:cubicBezTo>
                    <a:pt x="834" y="3096"/>
                    <a:pt x="929" y="3012"/>
                    <a:pt x="929" y="2905"/>
                  </a:cubicBezTo>
                  <a:lnTo>
                    <a:pt x="929" y="2679"/>
                  </a:lnTo>
                  <a:cubicBezTo>
                    <a:pt x="1239" y="2620"/>
                    <a:pt x="1465" y="2358"/>
                    <a:pt x="1465" y="2024"/>
                  </a:cubicBezTo>
                  <a:cubicBezTo>
                    <a:pt x="1465" y="1655"/>
                    <a:pt x="1167" y="1358"/>
                    <a:pt x="798" y="1358"/>
                  </a:cubicBezTo>
                  <a:lnTo>
                    <a:pt x="655" y="1358"/>
                  </a:lnTo>
                  <a:cubicBezTo>
                    <a:pt x="513" y="1358"/>
                    <a:pt x="382" y="1238"/>
                    <a:pt x="382" y="1072"/>
                  </a:cubicBezTo>
                  <a:cubicBezTo>
                    <a:pt x="382" y="929"/>
                    <a:pt x="501" y="798"/>
                    <a:pt x="655" y="798"/>
                  </a:cubicBezTo>
                  <a:lnTo>
                    <a:pt x="870" y="798"/>
                  </a:lnTo>
                  <a:cubicBezTo>
                    <a:pt x="989" y="798"/>
                    <a:pt x="1072" y="881"/>
                    <a:pt x="1072" y="1000"/>
                  </a:cubicBezTo>
                  <a:lnTo>
                    <a:pt x="1072" y="1131"/>
                  </a:lnTo>
                  <a:cubicBezTo>
                    <a:pt x="1072" y="1238"/>
                    <a:pt x="1167" y="1334"/>
                    <a:pt x="1275" y="1334"/>
                  </a:cubicBezTo>
                  <a:cubicBezTo>
                    <a:pt x="1370" y="1334"/>
                    <a:pt x="1465" y="1238"/>
                    <a:pt x="1465" y="1131"/>
                  </a:cubicBezTo>
                  <a:lnTo>
                    <a:pt x="1465" y="1000"/>
                  </a:lnTo>
                  <a:cubicBezTo>
                    <a:pt x="1465" y="691"/>
                    <a:pt x="1227" y="441"/>
                    <a:pt x="929" y="405"/>
                  </a:cubicBezTo>
                  <a:lnTo>
                    <a:pt x="929" y="203"/>
                  </a:lnTo>
                  <a:cubicBezTo>
                    <a:pt x="929" y="95"/>
                    <a:pt x="834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69" name="Google Shape;14469;p134"/>
            <p:cNvSpPr/>
            <p:nvPr/>
          </p:nvSpPr>
          <p:spPr>
            <a:xfrm>
              <a:off x="3247566" y="2507226"/>
              <a:ext cx="51565" cy="71681"/>
            </a:xfrm>
            <a:custGeom>
              <a:avLst/>
              <a:gdLst/>
              <a:ahLst/>
              <a:cxnLst/>
              <a:rect l="l" t="t" r="r" b="b"/>
              <a:pathLst>
                <a:path w="1620" h="2252" extrusionOk="0">
                  <a:moveTo>
                    <a:pt x="1429" y="1"/>
                  </a:moveTo>
                  <a:cubicBezTo>
                    <a:pt x="1322" y="1"/>
                    <a:pt x="1227" y="96"/>
                    <a:pt x="1227" y="203"/>
                  </a:cubicBezTo>
                  <a:lnTo>
                    <a:pt x="1227" y="1418"/>
                  </a:lnTo>
                  <a:lnTo>
                    <a:pt x="358" y="96"/>
                  </a:lnTo>
                  <a:cubicBezTo>
                    <a:pt x="323" y="44"/>
                    <a:pt x="256" y="11"/>
                    <a:pt x="195" y="11"/>
                  </a:cubicBezTo>
                  <a:cubicBezTo>
                    <a:pt x="172" y="11"/>
                    <a:pt x="151" y="15"/>
                    <a:pt x="132" y="25"/>
                  </a:cubicBezTo>
                  <a:cubicBezTo>
                    <a:pt x="60" y="49"/>
                    <a:pt x="1" y="120"/>
                    <a:pt x="1" y="203"/>
                  </a:cubicBezTo>
                  <a:lnTo>
                    <a:pt x="1" y="2061"/>
                  </a:lnTo>
                  <a:cubicBezTo>
                    <a:pt x="1" y="2168"/>
                    <a:pt x="84" y="2251"/>
                    <a:pt x="191" y="2251"/>
                  </a:cubicBezTo>
                  <a:cubicBezTo>
                    <a:pt x="298" y="2251"/>
                    <a:pt x="382" y="2168"/>
                    <a:pt x="382" y="2061"/>
                  </a:cubicBezTo>
                  <a:lnTo>
                    <a:pt x="382" y="834"/>
                  </a:lnTo>
                  <a:lnTo>
                    <a:pt x="1263" y="2168"/>
                  </a:lnTo>
                  <a:cubicBezTo>
                    <a:pt x="1289" y="2221"/>
                    <a:pt x="1356" y="2248"/>
                    <a:pt x="1428" y="2248"/>
                  </a:cubicBezTo>
                  <a:cubicBezTo>
                    <a:pt x="1452" y="2248"/>
                    <a:pt x="1477" y="2245"/>
                    <a:pt x="1501" y="2239"/>
                  </a:cubicBezTo>
                  <a:cubicBezTo>
                    <a:pt x="1572" y="2204"/>
                    <a:pt x="1620" y="2132"/>
                    <a:pt x="1620" y="2061"/>
                  </a:cubicBezTo>
                  <a:lnTo>
                    <a:pt x="1620" y="203"/>
                  </a:lnTo>
                  <a:cubicBezTo>
                    <a:pt x="1620" y="96"/>
                    <a:pt x="1525" y="1"/>
                    <a:pt x="1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70" name="Google Shape;14470;p134"/>
            <p:cNvSpPr/>
            <p:nvPr/>
          </p:nvSpPr>
          <p:spPr>
            <a:xfrm>
              <a:off x="3312754" y="2507990"/>
              <a:ext cx="45135" cy="71299"/>
            </a:xfrm>
            <a:custGeom>
              <a:avLst/>
              <a:gdLst/>
              <a:ahLst/>
              <a:cxnLst/>
              <a:rect l="l" t="t" r="r" b="b"/>
              <a:pathLst>
                <a:path w="1418" h="2240" extrusionOk="0">
                  <a:moveTo>
                    <a:pt x="191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049"/>
                  </a:lnTo>
                  <a:cubicBezTo>
                    <a:pt x="0" y="2156"/>
                    <a:pt x="96" y="2239"/>
                    <a:pt x="191" y="2239"/>
                  </a:cubicBezTo>
                  <a:lnTo>
                    <a:pt x="1227" y="2239"/>
                  </a:lnTo>
                  <a:cubicBezTo>
                    <a:pt x="1322" y="2239"/>
                    <a:pt x="1417" y="2156"/>
                    <a:pt x="1417" y="2049"/>
                  </a:cubicBezTo>
                  <a:cubicBezTo>
                    <a:pt x="1417" y="1930"/>
                    <a:pt x="1346" y="1846"/>
                    <a:pt x="1227" y="1846"/>
                  </a:cubicBezTo>
                  <a:lnTo>
                    <a:pt x="393" y="1846"/>
                  </a:lnTo>
                  <a:lnTo>
                    <a:pt x="393" y="1203"/>
                  </a:lnTo>
                  <a:lnTo>
                    <a:pt x="1024" y="1203"/>
                  </a:lnTo>
                  <a:cubicBezTo>
                    <a:pt x="1132" y="1203"/>
                    <a:pt x="1227" y="1108"/>
                    <a:pt x="1227" y="1013"/>
                  </a:cubicBezTo>
                  <a:cubicBezTo>
                    <a:pt x="1227" y="906"/>
                    <a:pt x="1132" y="810"/>
                    <a:pt x="1024" y="810"/>
                  </a:cubicBezTo>
                  <a:lnTo>
                    <a:pt x="393" y="810"/>
                  </a:lnTo>
                  <a:lnTo>
                    <a:pt x="393" y="382"/>
                  </a:lnTo>
                  <a:lnTo>
                    <a:pt x="1227" y="382"/>
                  </a:lnTo>
                  <a:cubicBezTo>
                    <a:pt x="1322" y="382"/>
                    <a:pt x="1417" y="298"/>
                    <a:pt x="1417" y="191"/>
                  </a:cubicBezTo>
                  <a:cubicBezTo>
                    <a:pt x="1417" y="84"/>
                    <a:pt x="1322" y="1"/>
                    <a:pt x="12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71" name="Google Shape;14471;p134"/>
            <p:cNvSpPr/>
            <p:nvPr/>
          </p:nvSpPr>
          <p:spPr>
            <a:xfrm>
              <a:off x="3372626" y="2507194"/>
              <a:ext cx="65602" cy="71395"/>
            </a:xfrm>
            <a:custGeom>
              <a:avLst/>
              <a:gdLst/>
              <a:ahLst/>
              <a:cxnLst/>
              <a:rect l="l" t="t" r="r" b="b"/>
              <a:pathLst>
                <a:path w="2061" h="2243" extrusionOk="0">
                  <a:moveTo>
                    <a:pt x="200" y="1"/>
                  </a:moveTo>
                  <a:cubicBezTo>
                    <a:pt x="193" y="1"/>
                    <a:pt x="186" y="1"/>
                    <a:pt x="179" y="2"/>
                  </a:cubicBezTo>
                  <a:cubicBezTo>
                    <a:pt x="72" y="26"/>
                    <a:pt x="1" y="109"/>
                    <a:pt x="13" y="216"/>
                  </a:cubicBezTo>
                  <a:lnTo>
                    <a:pt x="215" y="2074"/>
                  </a:lnTo>
                  <a:cubicBezTo>
                    <a:pt x="239" y="2169"/>
                    <a:pt x="298" y="2228"/>
                    <a:pt x="382" y="2240"/>
                  </a:cubicBezTo>
                  <a:cubicBezTo>
                    <a:pt x="391" y="2242"/>
                    <a:pt x="401" y="2242"/>
                    <a:pt x="410" y="2242"/>
                  </a:cubicBezTo>
                  <a:cubicBezTo>
                    <a:pt x="493" y="2242"/>
                    <a:pt x="564" y="2196"/>
                    <a:pt x="596" y="2121"/>
                  </a:cubicBezTo>
                  <a:lnTo>
                    <a:pt x="1036" y="1097"/>
                  </a:lnTo>
                  <a:lnTo>
                    <a:pt x="1489" y="2121"/>
                  </a:lnTo>
                  <a:cubicBezTo>
                    <a:pt x="1510" y="2196"/>
                    <a:pt x="1589" y="2242"/>
                    <a:pt x="1665" y="2242"/>
                  </a:cubicBezTo>
                  <a:cubicBezTo>
                    <a:pt x="1674" y="2242"/>
                    <a:pt x="1683" y="2242"/>
                    <a:pt x="1691" y="2240"/>
                  </a:cubicBezTo>
                  <a:cubicBezTo>
                    <a:pt x="1787" y="2228"/>
                    <a:pt x="1846" y="2145"/>
                    <a:pt x="1858" y="2074"/>
                  </a:cubicBezTo>
                  <a:lnTo>
                    <a:pt x="2060" y="216"/>
                  </a:lnTo>
                  <a:cubicBezTo>
                    <a:pt x="2037" y="109"/>
                    <a:pt x="1965" y="26"/>
                    <a:pt x="1846" y="2"/>
                  </a:cubicBezTo>
                  <a:cubicBezTo>
                    <a:pt x="1838" y="1"/>
                    <a:pt x="1830" y="1"/>
                    <a:pt x="1823" y="1"/>
                  </a:cubicBezTo>
                  <a:cubicBezTo>
                    <a:pt x="1724" y="1"/>
                    <a:pt x="1632" y="69"/>
                    <a:pt x="1632" y="169"/>
                  </a:cubicBezTo>
                  <a:lnTo>
                    <a:pt x="1513" y="1300"/>
                  </a:lnTo>
                  <a:lnTo>
                    <a:pt x="1191" y="526"/>
                  </a:lnTo>
                  <a:cubicBezTo>
                    <a:pt x="1161" y="454"/>
                    <a:pt x="1087" y="419"/>
                    <a:pt x="1013" y="419"/>
                  </a:cubicBezTo>
                  <a:cubicBezTo>
                    <a:pt x="938" y="419"/>
                    <a:pt x="864" y="454"/>
                    <a:pt x="834" y="526"/>
                  </a:cubicBezTo>
                  <a:lnTo>
                    <a:pt x="501" y="1300"/>
                  </a:lnTo>
                  <a:lnTo>
                    <a:pt x="382" y="169"/>
                  </a:lnTo>
                  <a:cubicBezTo>
                    <a:pt x="371" y="69"/>
                    <a:pt x="288" y="1"/>
                    <a:pt x="2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72" name="Google Shape;14472;p134"/>
            <p:cNvSpPr/>
            <p:nvPr/>
          </p:nvSpPr>
          <p:spPr>
            <a:xfrm>
              <a:off x="3247566" y="2632286"/>
              <a:ext cx="97432" cy="12541"/>
            </a:xfrm>
            <a:custGeom>
              <a:avLst/>
              <a:gdLst/>
              <a:ahLst/>
              <a:cxnLst/>
              <a:rect l="l" t="t" r="r" b="b"/>
              <a:pathLst>
                <a:path w="3061" h="394" extrusionOk="0">
                  <a:moveTo>
                    <a:pt x="191" y="1"/>
                  </a:moveTo>
                  <a:cubicBezTo>
                    <a:pt x="84" y="1"/>
                    <a:pt x="1" y="96"/>
                    <a:pt x="1" y="203"/>
                  </a:cubicBezTo>
                  <a:cubicBezTo>
                    <a:pt x="1" y="299"/>
                    <a:pt x="84" y="394"/>
                    <a:pt x="191" y="394"/>
                  </a:cubicBezTo>
                  <a:lnTo>
                    <a:pt x="2870" y="394"/>
                  </a:lnTo>
                  <a:cubicBezTo>
                    <a:pt x="2977" y="394"/>
                    <a:pt x="3060" y="299"/>
                    <a:pt x="3060" y="203"/>
                  </a:cubicBezTo>
                  <a:cubicBezTo>
                    <a:pt x="3060" y="84"/>
                    <a:pt x="2977" y="1"/>
                    <a:pt x="2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73" name="Google Shape;14473;p134"/>
            <p:cNvSpPr/>
            <p:nvPr/>
          </p:nvSpPr>
          <p:spPr>
            <a:xfrm>
              <a:off x="3371862" y="2632286"/>
              <a:ext cx="124360" cy="12541"/>
            </a:xfrm>
            <a:custGeom>
              <a:avLst/>
              <a:gdLst/>
              <a:ahLst/>
              <a:cxnLst/>
              <a:rect l="l" t="t" r="r" b="b"/>
              <a:pathLst>
                <a:path w="3907" h="394" extrusionOk="0">
                  <a:moveTo>
                    <a:pt x="203" y="1"/>
                  </a:moveTo>
                  <a:cubicBezTo>
                    <a:pt x="96" y="1"/>
                    <a:pt x="1" y="96"/>
                    <a:pt x="1" y="203"/>
                  </a:cubicBezTo>
                  <a:cubicBezTo>
                    <a:pt x="1" y="299"/>
                    <a:pt x="96" y="394"/>
                    <a:pt x="203" y="394"/>
                  </a:cubicBezTo>
                  <a:lnTo>
                    <a:pt x="3716" y="394"/>
                  </a:lnTo>
                  <a:cubicBezTo>
                    <a:pt x="3811" y="394"/>
                    <a:pt x="3906" y="299"/>
                    <a:pt x="3906" y="203"/>
                  </a:cubicBezTo>
                  <a:cubicBezTo>
                    <a:pt x="3906" y="84"/>
                    <a:pt x="3811" y="1"/>
                    <a:pt x="37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74" name="Google Shape;14474;p134"/>
            <p:cNvSpPr/>
            <p:nvPr/>
          </p:nvSpPr>
          <p:spPr>
            <a:xfrm>
              <a:off x="3247566" y="2665262"/>
              <a:ext cx="51565" cy="12159"/>
            </a:xfrm>
            <a:custGeom>
              <a:avLst/>
              <a:gdLst/>
              <a:ahLst/>
              <a:cxnLst/>
              <a:rect l="l" t="t" r="r" b="b"/>
              <a:pathLst>
                <a:path w="1620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1429" y="382"/>
                  </a:lnTo>
                  <a:cubicBezTo>
                    <a:pt x="1525" y="382"/>
                    <a:pt x="1620" y="298"/>
                    <a:pt x="1620" y="191"/>
                  </a:cubicBezTo>
                  <a:cubicBezTo>
                    <a:pt x="1620" y="84"/>
                    <a:pt x="1525" y="1"/>
                    <a:pt x="1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75" name="Google Shape;14475;p134"/>
            <p:cNvSpPr/>
            <p:nvPr/>
          </p:nvSpPr>
          <p:spPr>
            <a:xfrm>
              <a:off x="3247566" y="2697856"/>
              <a:ext cx="97432" cy="12159"/>
            </a:xfrm>
            <a:custGeom>
              <a:avLst/>
              <a:gdLst/>
              <a:ahLst/>
              <a:cxnLst/>
              <a:rect l="l" t="t" r="r" b="b"/>
              <a:pathLst>
                <a:path w="3061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2870" y="382"/>
                  </a:lnTo>
                  <a:cubicBezTo>
                    <a:pt x="2977" y="382"/>
                    <a:pt x="3060" y="298"/>
                    <a:pt x="3060" y="191"/>
                  </a:cubicBezTo>
                  <a:cubicBezTo>
                    <a:pt x="3060" y="84"/>
                    <a:pt x="2977" y="1"/>
                    <a:pt x="2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76" name="Google Shape;14476;p134"/>
            <p:cNvSpPr/>
            <p:nvPr/>
          </p:nvSpPr>
          <p:spPr>
            <a:xfrm>
              <a:off x="3312754" y="2665262"/>
              <a:ext cx="32244" cy="12159"/>
            </a:xfrm>
            <a:custGeom>
              <a:avLst/>
              <a:gdLst/>
              <a:ahLst/>
              <a:cxnLst/>
              <a:rect l="l" t="t" r="r" b="b"/>
              <a:pathLst>
                <a:path w="1013" h="382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98"/>
                    <a:pt x="96" y="382"/>
                    <a:pt x="191" y="382"/>
                  </a:cubicBezTo>
                  <a:lnTo>
                    <a:pt x="822" y="382"/>
                  </a:lnTo>
                  <a:cubicBezTo>
                    <a:pt x="929" y="382"/>
                    <a:pt x="1012" y="298"/>
                    <a:pt x="1012" y="191"/>
                  </a:cubicBezTo>
                  <a:cubicBezTo>
                    <a:pt x="1012" y="84"/>
                    <a:pt x="929" y="1"/>
                    <a:pt x="8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77" name="Google Shape;14477;p134"/>
            <p:cNvSpPr/>
            <p:nvPr/>
          </p:nvSpPr>
          <p:spPr>
            <a:xfrm>
              <a:off x="3371862" y="2665262"/>
              <a:ext cx="58408" cy="12159"/>
            </a:xfrm>
            <a:custGeom>
              <a:avLst/>
              <a:gdLst/>
              <a:ahLst/>
              <a:cxnLst/>
              <a:rect l="l" t="t" r="r" b="b"/>
              <a:pathLst>
                <a:path w="1835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1644" y="382"/>
                  </a:lnTo>
                  <a:cubicBezTo>
                    <a:pt x="1751" y="382"/>
                    <a:pt x="1834" y="298"/>
                    <a:pt x="1834" y="191"/>
                  </a:cubicBezTo>
                  <a:cubicBezTo>
                    <a:pt x="1834" y="84"/>
                    <a:pt x="1751" y="1"/>
                    <a:pt x="1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78" name="Google Shape;14478;p134"/>
            <p:cNvSpPr/>
            <p:nvPr/>
          </p:nvSpPr>
          <p:spPr>
            <a:xfrm>
              <a:off x="3444625" y="2665262"/>
              <a:ext cx="51596" cy="12159"/>
            </a:xfrm>
            <a:custGeom>
              <a:avLst/>
              <a:gdLst/>
              <a:ahLst/>
              <a:cxnLst/>
              <a:rect l="l" t="t" r="r" b="b"/>
              <a:pathLst>
                <a:path w="1621" h="382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cubicBezTo>
                    <a:pt x="1" y="298"/>
                    <a:pt x="84" y="382"/>
                    <a:pt x="191" y="382"/>
                  </a:cubicBezTo>
                  <a:lnTo>
                    <a:pt x="1430" y="382"/>
                  </a:lnTo>
                  <a:cubicBezTo>
                    <a:pt x="1525" y="382"/>
                    <a:pt x="1620" y="298"/>
                    <a:pt x="1620" y="191"/>
                  </a:cubicBezTo>
                  <a:cubicBezTo>
                    <a:pt x="1620" y="84"/>
                    <a:pt x="1525" y="1"/>
                    <a:pt x="1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79" name="Google Shape;14479;p134"/>
            <p:cNvSpPr/>
            <p:nvPr/>
          </p:nvSpPr>
          <p:spPr>
            <a:xfrm>
              <a:off x="3371862" y="2697856"/>
              <a:ext cx="84922" cy="12159"/>
            </a:xfrm>
            <a:custGeom>
              <a:avLst/>
              <a:gdLst/>
              <a:ahLst/>
              <a:cxnLst/>
              <a:rect l="l" t="t" r="r" b="b"/>
              <a:pathLst>
                <a:path w="2668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98"/>
                    <a:pt x="96" y="382"/>
                    <a:pt x="203" y="382"/>
                  </a:cubicBezTo>
                  <a:lnTo>
                    <a:pt x="2477" y="382"/>
                  </a:lnTo>
                  <a:cubicBezTo>
                    <a:pt x="2584" y="382"/>
                    <a:pt x="2668" y="298"/>
                    <a:pt x="2668" y="191"/>
                  </a:cubicBezTo>
                  <a:cubicBezTo>
                    <a:pt x="2668" y="84"/>
                    <a:pt x="2584" y="1"/>
                    <a:pt x="2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80" name="Google Shape;14480;p134"/>
            <p:cNvSpPr/>
            <p:nvPr/>
          </p:nvSpPr>
          <p:spPr>
            <a:xfrm>
              <a:off x="3470408" y="2697856"/>
              <a:ext cx="25814" cy="12159"/>
            </a:xfrm>
            <a:custGeom>
              <a:avLst/>
              <a:gdLst/>
              <a:ahLst/>
              <a:cxnLst/>
              <a:rect l="l" t="t" r="r" b="b"/>
              <a:pathLst>
                <a:path w="811" h="382" extrusionOk="0"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cubicBezTo>
                    <a:pt x="0" y="298"/>
                    <a:pt x="96" y="382"/>
                    <a:pt x="203" y="382"/>
                  </a:cubicBezTo>
                  <a:lnTo>
                    <a:pt x="620" y="382"/>
                  </a:lnTo>
                  <a:cubicBezTo>
                    <a:pt x="715" y="382"/>
                    <a:pt x="810" y="298"/>
                    <a:pt x="810" y="191"/>
                  </a:cubicBezTo>
                  <a:cubicBezTo>
                    <a:pt x="810" y="84"/>
                    <a:pt x="715" y="1"/>
                    <a:pt x="6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481" name="Google Shape;14481;p134"/>
          <p:cNvGrpSpPr/>
          <p:nvPr/>
        </p:nvGrpSpPr>
        <p:grpSpPr>
          <a:xfrm>
            <a:off x="8132500" y="3274767"/>
            <a:ext cx="450245" cy="418925"/>
            <a:chOff x="6099375" y="2456075"/>
            <a:chExt cx="337684" cy="314194"/>
          </a:xfrm>
        </p:grpSpPr>
        <p:sp>
          <p:nvSpPr>
            <p:cNvPr id="14482" name="Google Shape;14482;p134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83" name="Google Shape;14483;p134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484" name="Google Shape;14484;p134"/>
          <p:cNvGrpSpPr/>
          <p:nvPr/>
        </p:nvGrpSpPr>
        <p:grpSpPr>
          <a:xfrm>
            <a:off x="3083497" y="3291446"/>
            <a:ext cx="416931" cy="382045"/>
            <a:chOff x="2312623" y="2468584"/>
            <a:chExt cx="312698" cy="286534"/>
          </a:xfrm>
        </p:grpSpPr>
        <p:sp>
          <p:nvSpPr>
            <p:cNvPr id="14485" name="Google Shape;14485;p134"/>
            <p:cNvSpPr/>
            <p:nvPr/>
          </p:nvSpPr>
          <p:spPr>
            <a:xfrm>
              <a:off x="2416866" y="2706195"/>
              <a:ext cx="34122" cy="34154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536" y="275"/>
                  </a:moveTo>
                  <a:cubicBezTo>
                    <a:pt x="679" y="275"/>
                    <a:pt x="798" y="394"/>
                    <a:pt x="798" y="525"/>
                  </a:cubicBezTo>
                  <a:cubicBezTo>
                    <a:pt x="798" y="656"/>
                    <a:pt x="679" y="775"/>
                    <a:pt x="536" y="775"/>
                  </a:cubicBezTo>
                  <a:cubicBezTo>
                    <a:pt x="405" y="775"/>
                    <a:pt x="286" y="656"/>
                    <a:pt x="286" y="525"/>
                  </a:cubicBezTo>
                  <a:cubicBezTo>
                    <a:pt x="286" y="394"/>
                    <a:pt x="393" y="275"/>
                    <a:pt x="536" y="275"/>
                  </a:cubicBezTo>
                  <a:close/>
                  <a:moveTo>
                    <a:pt x="536" y="1"/>
                  </a:moveTo>
                  <a:cubicBezTo>
                    <a:pt x="238" y="1"/>
                    <a:pt x="0" y="239"/>
                    <a:pt x="0" y="536"/>
                  </a:cubicBezTo>
                  <a:cubicBezTo>
                    <a:pt x="0" y="834"/>
                    <a:pt x="238" y="1072"/>
                    <a:pt x="536" y="1072"/>
                  </a:cubicBezTo>
                  <a:cubicBezTo>
                    <a:pt x="833" y="1072"/>
                    <a:pt x="1072" y="834"/>
                    <a:pt x="1072" y="536"/>
                  </a:cubicBezTo>
                  <a:cubicBezTo>
                    <a:pt x="1072" y="239"/>
                    <a:pt x="833" y="1"/>
                    <a:pt x="5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86" name="Google Shape;14486;p134"/>
            <p:cNvSpPr/>
            <p:nvPr/>
          </p:nvSpPr>
          <p:spPr>
            <a:xfrm>
              <a:off x="2527126" y="2706195"/>
              <a:ext cx="34536" cy="34154"/>
            </a:xfrm>
            <a:custGeom>
              <a:avLst/>
              <a:gdLst/>
              <a:ahLst/>
              <a:cxnLst/>
              <a:rect l="l" t="t" r="r" b="b"/>
              <a:pathLst>
                <a:path w="1085" h="1073" extrusionOk="0">
                  <a:moveTo>
                    <a:pt x="537" y="275"/>
                  </a:moveTo>
                  <a:cubicBezTo>
                    <a:pt x="679" y="275"/>
                    <a:pt x="798" y="394"/>
                    <a:pt x="798" y="525"/>
                  </a:cubicBezTo>
                  <a:cubicBezTo>
                    <a:pt x="798" y="656"/>
                    <a:pt x="679" y="775"/>
                    <a:pt x="537" y="775"/>
                  </a:cubicBezTo>
                  <a:cubicBezTo>
                    <a:pt x="406" y="775"/>
                    <a:pt x="287" y="656"/>
                    <a:pt x="287" y="525"/>
                  </a:cubicBezTo>
                  <a:cubicBezTo>
                    <a:pt x="287" y="394"/>
                    <a:pt x="406" y="275"/>
                    <a:pt x="537" y="275"/>
                  </a:cubicBezTo>
                  <a:close/>
                  <a:moveTo>
                    <a:pt x="537" y="1"/>
                  </a:moveTo>
                  <a:cubicBezTo>
                    <a:pt x="239" y="1"/>
                    <a:pt x="1" y="239"/>
                    <a:pt x="1" y="536"/>
                  </a:cubicBezTo>
                  <a:cubicBezTo>
                    <a:pt x="1" y="834"/>
                    <a:pt x="239" y="1072"/>
                    <a:pt x="537" y="1072"/>
                  </a:cubicBezTo>
                  <a:cubicBezTo>
                    <a:pt x="834" y="1072"/>
                    <a:pt x="1084" y="834"/>
                    <a:pt x="1084" y="536"/>
                  </a:cubicBezTo>
                  <a:cubicBezTo>
                    <a:pt x="1084" y="239"/>
                    <a:pt x="834" y="1"/>
                    <a:pt x="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87" name="Google Shape;14487;p134"/>
            <p:cNvSpPr/>
            <p:nvPr/>
          </p:nvSpPr>
          <p:spPr>
            <a:xfrm>
              <a:off x="2312623" y="2468584"/>
              <a:ext cx="312698" cy="286534"/>
            </a:xfrm>
            <a:custGeom>
              <a:avLst/>
              <a:gdLst/>
              <a:ahLst/>
              <a:cxnLst/>
              <a:rect l="l" t="t" r="r" b="b"/>
              <a:pathLst>
                <a:path w="9824" h="9002" extrusionOk="0">
                  <a:moveTo>
                    <a:pt x="3370" y="1679"/>
                  </a:moveTo>
                  <a:lnTo>
                    <a:pt x="3370" y="2513"/>
                  </a:lnTo>
                  <a:lnTo>
                    <a:pt x="2799" y="2513"/>
                  </a:lnTo>
                  <a:lnTo>
                    <a:pt x="2501" y="1679"/>
                  </a:lnTo>
                  <a:close/>
                  <a:moveTo>
                    <a:pt x="4513" y="1679"/>
                  </a:moveTo>
                  <a:lnTo>
                    <a:pt x="4513" y="2513"/>
                  </a:lnTo>
                  <a:lnTo>
                    <a:pt x="3656" y="2513"/>
                  </a:lnTo>
                  <a:lnTo>
                    <a:pt x="3656" y="1679"/>
                  </a:lnTo>
                  <a:close/>
                  <a:moveTo>
                    <a:pt x="5656" y="1679"/>
                  </a:moveTo>
                  <a:lnTo>
                    <a:pt x="5656" y="2513"/>
                  </a:lnTo>
                  <a:lnTo>
                    <a:pt x="4799" y="2513"/>
                  </a:lnTo>
                  <a:lnTo>
                    <a:pt x="4799" y="1679"/>
                  </a:lnTo>
                  <a:close/>
                  <a:moveTo>
                    <a:pt x="6811" y="1679"/>
                  </a:moveTo>
                  <a:lnTo>
                    <a:pt x="6811" y="2513"/>
                  </a:lnTo>
                  <a:lnTo>
                    <a:pt x="5942" y="2513"/>
                  </a:lnTo>
                  <a:lnTo>
                    <a:pt x="5942" y="1679"/>
                  </a:lnTo>
                  <a:close/>
                  <a:moveTo>
                    <a:pt x="7954" y="1679"/>
                  </a:moveTo>
                  <a:lnTo>
                    <a:pt x="7954" y="2513"/>
                  </a:lnTo>
                  <a:lnTo>
                    <a:pt x="7085" y="2513"/>
                  </a:lnTo>
                  <a:lnTo>
                    <a:pt x="7085" y="1679"/>
                  </a:lnTo>
                  <a:close/>
                  <a:moveTo>
                    <a:pt x="8633" y="1679"/>
                  </a:moveTo>
                  <a:lnTo>
                    <a:pt x="8442" y="2513"/>
                  </a:lnTo>
                  <a:lnTo>
                    <a:pt x="8240" y="2513"/>
                  </a:lnTo>
                  <a:lnTo>
                    <a:pt x="8240" y="1679"/>
                  </a:lnTo>
                  <a:close/>
                  <a:moveTo>
                    <a:pt x="8383" y="2810"/>
                  </a:moveTo>
                  <a:lnTo>
                    <a:pt x="8252" y="3406"/>
                  </a:lnTo>
                  <a:lnTo>
                    <a:pt x="8252" y="2810"/>
                  </a:lnTo>
                  <a:close/>
                  <a:moveTo>
                    <a:pt x="3370" y="2810"/>
                  </a:moveTo>
                  <a:lnTo>
                    <a:pt x="3370" y="3680"/>
                  </a:lnTo>
                  <a:lnTo>
                    <a:pt x="3204" y="3680"/>
                  </a:lnTo>
                  <a:lnTo>
                    <a:pt x="2894" y="2810"/>
                  </a:lnTo>
                  <a:close/>
                  <a:moveTo>
                    <a:pt x="4513" y="2810"/>
                  </a:moveTo>
                  <a:lnTo>
                    <a:pt x="4513" y="3680"/>
                  </a:lnTo>
                  <a:lnTo>
                    <a:pt x="3656" y="3680"/>
                  </a:lnTo>
                  <a:lnTo>
                    <a:pt x="3656" y="2810"/>
                  </a:lnTo>
                  <a:close/>
                  <a:moveTo>
                    <a:pt x="5656" y="2810"/>
                  </a:moveTo>
                  <a:lnTo>
                    <a:pt x="5656" y="3680"/>
                  </a:lnTo>
                  <a:lnTo>
                    <a:pt x="4799" y="3680"/>
                  </a:lnTo>
                  <a:lnTo>
                    <a:pt x="4799" y="2810"/>
                  </a:lnTo>
                  <a:close/>
                  <a:moveTo>
                    <a:pt x="6811" y="2810"/>
                  </a:moveTo>
                  <a:lnTo>
                    <a:pt x="6811" y="3680"/>
                  </a:lnTo>
                  <a:lnTo>
                    <a:pt x="5942" y="3680"/>
                  </a:lnTo>
                  <a:lnTo>
                    <a:pt x="5942" y="2810"/>
                  </a:lnTo>
                  <a:close/>
                  <a:moveTo>
                    <a:pt x="7954" y="2810"/>
                  </a:moveTo>
                  <a:lnTo>
                    <a:pt x="7954" y="3680"/>
                  </a:lnTo>
                  <a:lnTo>
                    <a:pt x="7085" y="3680"/>
                  </a:lnTo>
                  <a:lnTo>
                    <a:pt x="7085" y="2810"/>
                  </a:lnTo>
                  <a:close/>
                  <a:moveTo>
                    <a:pt x="3370" y="3953"/>
                  </a:moveTo>
                  <a:lnTo>
                    <a:pt x="3370" y="4132"/>
                  </a:lnTo>
                  <a:lnTo>
                    <a:pt x="3311" y="3953"/>
                  </a:lnTo>
                  <a:close/>
                  <a:moveTo>
                    <a:pt x="4513" y="3941"/>
                  </a:moveTo>
                  <a:lnTo>
                    <a:pt x="4513" y="4608"/>
                  </a:lnTo>
                  <a:cubicBezTo>
                    <a:pt x="4305" y="4608"/>
                    <a:pt x="4153" y="4629"/>
                    <a:pt x="4022" y="4629"/>
                  </a:cubicBezTo>
                  <a:cubicBezTo>
                    <a:pt x="3891" y="4629"/>
                    <a:pt x="3781" y="4608"/>
                    <a:pt x="3656" y="4525"/>
                  </a:cubicBezTo>
                  <a:lnTo>
                    <a:pt x="3656" y="3941"/>
                  </a:lnTo>
                  <a:close/>
                  <a:moveTo>
                    <a:pt x="5656" y="3953"/>
                  </a:moveTo>
                  <a:lnTo>
                    <a:pt x="5656" y="4632"/>
                  </a:lnTo>
                  <a:lnTo>
                    <a:pt x="4799" y="4632"/>
                  </a:lnTo>
                  <a:lnTo>
                    <a:pt x="4799" y="3953"/>
                  </a:lnTo>
                  <a:close/>
                  <a:moveTo>
                    <a:pt x="6799" y="3953"/>
                  </a:moveTo>
                  <a:lnTo>
                    <a:pt x="6799" y="4632"/>
                  </a:lnTo>
                  <a:lnTo>
                    <a:pt x="5942" y="4632"/>
                  </a:lnTo>
                  <a:lnTo>
                    <a:pt x="5942" y="3953"/>
                  </a:lnTo>
                  <a:close/>
                  <a:moveTo>
                    <a:pt x="7954" y="3953"/>
                  </a:moveTo>
                  <a:lnTo>
                    <a:pt x="7954" y="4632"/>
                  </a:lnTo>
                  <a:lnTo>
                    <a:pt x="7085" y="4632"/>
                  </a:lnTo>
                  <a:lnTo>
                    <a:pt x="7085" y="3953"/>
                  </a:lnTo>
                  <a:close/>
                  <a:moveTo>
                    <a:pt x="3811" y="7263"/>
                  </a:moveTo>
                  <a:cubicBezTo>
                    <a:pt x="4216" y="7263"/>
                    <a:pt x="4549" y="7585"/>
                    <a:pt x="4549" y="7990"/>
                  </a:cubicBezTo>
                  <a:cubicBezTo>
                    <a:pt x="4549" y="8394"/>
                    <a:pt x="4216" y="8716"/>
                    <a:pt x="3811" y="8716"/>
                  </a:cubicBezTo>
                  <a:cubicBezTo>
                    <a:pt x="3418" y="8716"/>
                    <a:pt x="3085" y="8394"/>
                    <a:pt x="3085" y="7990"/>
                  </a:cubicBezTo>
                  <a:cubicBezTo>
                    <a:pt x="3085" y="7585"/>
                    <a:pt x="3418" y="7263"/>
                    <a:pt x="3811" y="7263"/>
                  </a:cubicBezTo>
                  <a:close/>
                  <a:moveTo>
                    <a:pt x="7287" y="7263"/>
                  </a:moveTo>
                  <a:cubicBezTo>
                    <a:pt x="7680" y="7263"/>
                    <a:pt x="8014" y="7585"/>
                    <a:pt x="8014" y="7990"/>
                  </a:cubicBezTo>
                  <a:cubicBezTo>
                    <a:pt x="8014" y="8394"/>
                    <a:pt x="7680" y="8716"/>
                    <a:pt x="7287" y="8716"/>
                  </a:cubicBezTo>
                  <a:cubicBezTo>
                    <a:pt x="6883" y="8716"/>
                    <a:pt x="6549" y="8394"/>
                    <a:pt x="6549" y="7990"/>
                  </a:cubicBezTo>
                  <a:cubicBezTo>
                    <a:pt x="6549" y="7585"/>
                    <a:pt x="6883" y="7263"/>
                    <a:pt x="7287" y="7263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lnTo>
                    <a:pt x="1168" y="1036"/>
                  </a:lnTo>
                  <a:lnTo>
                    <a:pt x="1965" y="3299"/>
                  </a:lnTo>
                  <a:cubicBezTo>
                    <a:pt x="1995" y="3357"/>
                    <a:pt x="2048" y="3400"/>
                    <a:pt x="2106" y="3400"/>
                  </a:cubicBezTo>
                  <a:cubicBezTo>
                    <a:pt x="2119" y="3400"/>
                    <a:pt x="2131" y="3398"/>
                    <a:pt x="2144" y="3394"/>
                  </a:cubicBezTo>
                  <a:cubicBezTo>
                    <a:pt x="2227" y="3358"/>
                    <a:pt x="2263" y="3287"/>
                    <a:pt x="2239" y="3215"/>
                  </a:cubicBezTo>
                  <a:cubicBezTo>
                    <a:pt x="1453" y="1001"/>
                    <a:pt x="1418" y="905"/>
                    <a:pt x="1418" y="893"/>
                  </a:cubicBezTo>
                  <a:cubicBezTo>
                    <a:pt x="1394" y="798"/>
                    <a:pt x="1299" y="762"/>
                    <a:pt x="1215" y="762"/>
                  </a:cubicBezTo>
                  <a:lnTo>
                    <a:pt x="525" y="762"/>
                  </a:lnTo>
                  <a:cubicBezTo>
                    <a:pt x="394" y="762"/>
                    <a:pt x="287" y="655"/>
                    <a:pt x="287" y="512"/>
                  </a:cubicBezTo>
                  <a:cubicBezTo>
                    <a:pt x="287" y="381"/>
                    <a:pt x="394" y="274"/>
                    <a:pt x="525" y="274"/>
                  </a:cubicBezTo>
                  <a:lnTo>
                    <a:pt x="1215" y="274"/>
                  </a:lnTo>
                  <a:cubicBezTo>
                    <a:pt x="1489" y="274"/>
                    <a:pt x="1751" y="441"/>
                    <a:pt x="1846" y="691"/>
                  </a:cubicBezTo>
                  <a:cubicBezTo>
                    <a:pt x="2013" y="1167"/>
                    <a:pt x="3001" y="3918"/>
                    <a:pt x="3132" y="4322"/>
                  </a:cubicBezTo>
                  <a:cubicBezTo>
                    <a:pt x="3239" y="4620"/>
                    <a:pt x="3573" y="4906"/>
                    <a:pt x="3989" y="4906"/>
                  </a:cubicBezTo>
                  <a:lnTo>
                    <a:pt x="9192" y="4906"/>
                  </a:lnTo>
                  <a:cubicBezTo>
                    <a:pt x="9323" y="4906"/>
                    <a:pt x="9431" y="5013"/>
                    <a:pt x="9431" y="5144"/>
                  </a:cubicBezTo>
                  <a:cubicBezTo>
                    <a:pt x="9431" y="5275"/>
                    <a:pt x="9323" y="5382"/>
                    <a:pt x="9192" y="5382"/>
                  </a:cubicBezTo>
                  <a:lnTo>
                    <a:pt x="3989" y="5382"/>
                  </a:lnTo>
                  <a:cubicBezTo>
                    <a:pt x="3430" y="5382"/>
                    <a:pt x="2918" y="5061"/>
                    <a:pt x="2704" y="4537"/>
                  </a:cubicBezTo>
                  <a:lnTo>
                    <a:pt x="2418" y="3715"/>
                  </a:lnTo>
                  <a:cubicBezTo>
                    <a:pt x="2390" y="3660"/>
                    <a:pt x="2342" y="3620"/>
                    <a:pt x="2289" y="3620"/>
                  </a:cubicBezTo>
                  <a:cubicBezTo>
                    <a:pt x="2273" y="3620"/>
                    <a:pt x="2256" y="3624"/>
                    <a:pt x="2239" y="3632"/>
                  </a:cubicBezTo>
                  <a:cubicBezTo>
                    <a:pt x="2168" y="3656"/>
                    <a:pt x="2120" y="3727"/>
                    <a:pt x="2144" y="3810"/>
                  </a:cubicBezTo>
                  <a:cubicBezTo>
                    <a:pt x="2370" y="4406"/>
                    <a:pt x="2382" y="4656"/>
                    <a:pt x="2668" y="5013"/>
                  </a:cubicBezTo>
                  <a:lnTo>
                    <a:pt x="2346" y="5477"/>
                  </a:lnTo>
                  <a:cubicBezTo>
                    <a:pt x="1870" y="6168"/>
                    <a:pt x="2287" y="7132"/>
                    <a:pt x="3120" y="7239"/>
                  </a:cubicBezTo>
                  <a:cubicBezTo>
                    <a:pt x="2442" y="7871"/>
                    <a:pt x="2882" y="9002"/>
                    <a:pt x="3811" y="9002"/>
                  </a:cubicBezTo>
                  <a:cubicBezTo>
                    <a:pt x="4740" y="9002"/>
                    <a:pt x="5168" y="7882"/>
                    <a:pt x="4513" y="7263"/>
                  </a:cubicBezTo>
                  <a:lnTo>
                    <a:pt x="6585" y="7263"/>
                  </a:lnTo>
                  <a:cubicBezTo>
                    <a:pt x="5930" y="7882"/>
                    <a:pt x="6371" y="9002"/>
                    <a:pt x="7287" y="9002"/>
                  </a:cubicBezTo>
                  <a:cubicBezTo>
                    <a:pt x="8204" y="9002"/>
                    <a:pt x="8633" y="7882"/>
                    <a:pt x="7978" y="7263"/>
                  </a:cubicBezTo>
                  <a:lnTo>
                    <a:pt x="8180" y="7263"/>
                  </a:lnTo>
                  <a:cubicBezTo>
                    <a:pt x="8454" y="7263"/>
                    <a:pt x="8692" y="7025"/>
                    <a:pt x="8692" y="6739"/>
                  </a:cubicBezTo>
                  <a:cubicBezTo>
                    <a:pt x="8692" y="6454"/>
                    <a:pt x="8454" y="6216"/>
                    <a:pt x="8180" y="6216"/>
                  </a:cubicBezTo>
                  <a:lnTo>
                    <a:pt x="6883" y="6216"/>
                  </a:lnTo>
                  <a:cubicBezTo>
                    <a:pt x="6811" y="6216"/>
                    <a:pt x="6728" y="6275"/>
                    <a:pt x="6728" y="6370"/>
                  </a:cubicBezTo>
                  <a:cubicBezTo>
                    <a:pt x="6728" y="6442"/>
                    <a:pt x="6787" y="6513"/>
                    <a:pt x="6883" y="6513"/>
                  </a:cubicBezTo>
                  <a:lnTo>
                    <a:pt x="8180" y="6513"/>
                  </a:lnTo>
                  <a:cubicBezTo>
                    <a:pt x="8311" y="6513"/>
                    <a:pt x="8419" y="6620"/>
                    <a:pt x="8419" y="6751"/>
                  </a:cubicBezTo>
                  <a:cubicBezTo>
                    <a:pt x="8419" y="6894"/>
                    <a:pt x="8311" y="6989"/>
                    <a:pt x="8180" y="6989"/>
                  </a:cubicBezTo>
                  <a:lnTo>
                    <a:pt x="3275" y="6989"/>
                  </a:lnTo>
                  <a:cubicBezTo>
                    <a:pt x="2596" y="6989"/>
                    <a:pt x="2192" y="6216"/>
                    <a:pt x="2584" y="5656"/>
                  </a:cubicBezTo>
                  <a:lnTo>
                    <a:pt x="2858" y="5239"/>
                  </a:lnTo>
                  <a:cubicBezTo>
                    <a:pt x="2977" y="5346"/>
                    <a:pt x="3120" y="5430"/>
                    <a:pt x="3251" y="5501"/>
                  </a:cubicBezTo>
                  <a:lnTo>
                    <a:pt x="2965" y="5918"/>
                  </a:lnTo>
                  <a:cubicBezTo>
                    <a:pt x="2787" y="6180"/>
                    <a:pt x="2965" y="6513"/>
                    <a:pt x="3275" y="6513"/>
                  </a:cubicBezTo>
                  <a:lnTo>
                    <a:pt x="6347" y="6513"/>
                  </a:lnTo>
                  <a:cubicBezTo>
                    <a:pt x="6418" y="6513"/>
                    <a:pt x="6490" y="6454"/>
                    <a:pt x="6490" y="6370"/>
                  </a:cubicBezTo>
                  <a:cubicBezTo>
                    <a:pt x="6490" y="6299"/>
                    <a:pt x="6430" y="6216"/>
                    <a:pt x="6347" y="6216"/>
                  </a:cubicBezTo>
                  <a:lnTo>
                    <a:pt x="3275" y="6216"/>
                  </a:lnTo>
                  <a:cubicBezTo>
                    <a:pt x="3204" y="6216"/>
                    <a:pt x="3156" y="6132"/>
                    <a:pt x="3204" y="6073"/>
                  </a:cubicBezTo>
                  <a:lnTo>
                    <a:pt x="3537" y="5596"/>
                  </a:lnTo>
                  <a:cubicBezTo>
                    <a:pt x="3723" y="5653"/>
                    <a:pt x="3776" y="5666"/>
                    <a:pt x="4361" y="5666"/>
                  </a:cubicBezTo>
                  <a:cubicBezTo>
                    <a:pt x="4909" y="5666"/>
                    <a:pt x="5923" y="5655"/>
                    <a:pt x="7950" y="5655"/>
                  </a:cubicBezTo>
                  <a:cubicBezTo>
                    <a:pt x="8328" y="5655"/>
                    <a:pt x="8741" y="5655"/>
                    <a:pt x="9192" y="5656"/>
                  </a:cubicBezTo>
                  <a:cubicBezTo>
                    <a:pt x="9466" y="5656"/>
                    <a:pt x="9704" y="5418"/>
                    <a:pt x="9704" y="5132"/>
                  </a:cubicBezTo>
                  <a:cubicBezTo>
                    <a:pt x="9704" y="4870"/>
                    <a:pt x="9466" y="4632"/>
                    <a:pt x="9192" y="4632"/>
                  </a:cubicBezTo>
                  <a:lnTo>
                    <a:pt x="9038" y="4632"/>
                  </a:lnTo>
                  <a:lnTo>
                    <a:pt x="9704" y="1703"/>
                  </a:lnTo>
                  <a:cubicBezTo>
                    <a:pt x="9823" y="1155"/>
                    <a:pt x="9407" y="643"/>
                    <a:pt x="8859" y="643"/>
                  </a:cubicBezTo>
                  <a:lnTo>
                    <a:pt x="6085" y="643"/>
                  </a:lnTo>
                  <a:cubicBezTo>
                    <a:pt x="6013" y="643"/>
                    <a:pt x="5942" y="691"/>
                    <a:pt x="5942" y="786"/>
                  </a:cubicBezTo>
                  <a:cubicBezTo>
                    <a:pt x="5942" y="858"/>
                    <a:pt x="6002" y="941"/>
                    <a:pt x="6085" y="941"/>
                  </a:cubicBezTo>
                  <a:lnTo>
                    <a:pt x="8859" y="941"/>
                  </a:lnTo>
                  <a:cubicBezTo>
                    <a:pt x="9252" y="941"/>
                    <a:pt x="9526" y="1286"/>
                    <a:pt x="9442" y="1667"/>
                  </a:cubicBezTo>
                  <a:lnTo>
                    <a:pt x="8752" y="4644"/>
                  </a:lnTo>
                  <a:lnTo>
                    <a:pt x="8264" y="4644"/>
                  </a:lnTo>
                  <a:cubicBezTo>
                    <a:pt x="8335" y="4322"/>
                    <a:pt x="8871" y="2001"/>
                    <a:pt x="8966" y="1584"/>
                  </a:cubicBezTo>
                  <a:cubicBezTo>
                    <a:pt x="8978" y="1501"/>
                    <a:pt x="8919" y="1405"/>
                    <a:pt x="8835" y="1405"/>
                  </a:cubicBezTo>
                  <a:lnTo>
                    <a:pt x="2406" y="1405"/>
                  </a:lnTo>
                  <a:lnTo>
                    <a:pt x="2239" y="941"/>
                  </a:lnTo>
                  <a:lnTo>
                    <a:pt x="5537" y="941"/>
                  </a:lnTo>
                  <a:cubicBezTo>
                    <a:pt x="5621" y="941"/>
                    <a:pt x="5692" y="882"/>
                    <a:pt x="5692" y="786"/>
                  </a:cubicBezTo>
                  <a:cubicBezTo>
                    <a:pt x="5692" y="715"/>
                    <a:pt x="5632" y="643"/>
                    <a:pt x="5537" y="643"/>
                  </a:cubicBezTo>
                  <a:lnTo>
                    <a:pt x="2132" y="643"/>
                  </a:lnTo>
                  <a:cubicBezTo>
                    <a:pt x="2001" y="286"/>
                    <a:pt x="1644" y="0"/>
                    <a:pt x="1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488" name="Google Shape;14488;p134"/>
          <p:cNvGrpSpPr/>
          <p:nvPr/>
        </p:nvGrpSpPr>
        <p:grpSpPr>
          <a:xfrm>
            <a:off x="7491740" y="3254565"/>
            <a:ext cx="460389" cy="456824"/>
            <a:chOff x="5618805" y="2440924"/>
            <a:chExt cx="345292" cy="342618"/>
          </a:xfrm>
        </p:grpSpPr>
        <p:sp>
          <p:nvSpPr>
            <p:cNvPr id="14489" name="Google Shape;14489;p134"/>
            <p:cNvSpPr/>
            <p:nvPr/>
          </p:nvSpPr>
          <p:spPr>
            <a:xfrm>
              <a:off x="5742751" y="2440924"/>
              <a:ext cx="221346" cy="222110"/>
            </a:xfrm>
            <a:custGeom>
              <a:avLst/>
              <a:gdLst/>
              <a:ahLst/>
              <a:cxnLst/>
              <a:rect l="l" t="t" r="r" b="b"/>
              <a:pathLst>
                <a:path w="6954" h="6978" extrusionOk="0">
                  <a:moveTo>
                    <a:pt x="3477" y="346"/>
                  </a:moveTo>
                  <a:cubicBezTo>
                    <a:pt x="5203" y="346"/>
                    <a:pt x="6596" y="1453"/>
                    <a:pt x="6596" y="2798"/>
                  </a:cubicBezTo>
                  <a:cubicBezTo>
                    <a:pt x="6596" y="3989"/>
                    <a:pt x="5513" y="5001"/>
                    <a:pt x="4025" y="5215"/>
                  </a:cubicBezTo>
                  <a:cubicBezTo>
                    <a:pt x="3941" y="5227"/>
                    <a:pt x="3882" y="5299"/>
                    <a:pt x="3882" y="5394"/>
                  </a:cubicBezTo>
                  <a:cubicBezTo>
                    <a:pt x="3786" y="5953"/>
                    <a:pt x="3370" y="6418"/>
                    <a:pt x="2846" y="6573"/>
                  </a:cubicBezTo>
                  <a:cubicBezTo>
                    <a:pt x="3060" y="6227"/>
                    <a:pt x="3144" y="5811"/>
                    <a:pt x="3084" y="5394"/>
                  </a:cubicBezTo>
                  <a:cubicBezTo>
                    <a:pt x="3084" y="5299"/>
                    <a:pt x="3024" y="5215"/>
                    <a:pt x="2941" y="5215"/>
                  </a:cubicBezTo>
                  <a:cubicBezTo>
                    <a:pt x="1429" y="5001"/>
                    <a:pt x="346" y="3989"/>
                    <a:pt x="346" y="2798"/>
                  </a:cubicBezTo>
                  <a:cubicBezTo>
                    <a:pt x="346" y="1453"/>
                    <a:pt x="1751" y="346"/>
                    <a:pt x="3477" y="346"/>
                  </a:cubicBezTo>
                  <a:close/>
                  <a:moveTo>
                    <a:pt x="3477" y="0"/>
                  </a:moveTo>
                  <a:cubicBezTo>
                    <a:pt x="2548" y="0"/>
                    <a:pt x="1691" y="286"/>
                    <a:pt x="1036" y="810"/>
                  </a:cubicBezTo>
                  <a:cubicBezTo>
                    <a:pt x="357" y="1346"/>
                    <a:pt x="0" y="2048"/>
                    <a:pt x="0" y="2798"/>
                  </a:cubicBezTo>
                  <a:cubicBezTo>
                    <a:pt x="0" y="4120"/>
                    <a:pt x="1155" y="5251"/>
                    <a:pt x="2739" y="5537"/>
                  </a:cubicBezTo>
                  <a:cubicBezTo>
                    <a:pt x="2774" y="5953"/>
                    <a:pt x="2620" y="6382"/>
                    <a:pt x="2322" y="6680"/>
                  </a:cubicBezTo>
                  <a:cubicBezTo>
                    <a:pt x="2286" y="6727"/>
                    <a:pt x="2262" y="6799"/>
                    <a:pt x="2298" y="6882"/>
                  </a:cubicBezTo>
                  <a:cubicBezTo>
                    <a:pt x="2322" y="6942"/>
                    <a:pt x="2382" y="6977"/>
                    <a:pt x="2465" y="6977"/>
                  </a:cubicBezTo>
                  <a:cubicBezTo>
                    <a:pt x="3310" y="6977"/>
                    <a:pt x="4037" y="6370"/>
                    <a:pt x="4215" y="5537"/>
                  </a:cubicBezTo>
                  <a:cubicBezTo>
                    <a:pt x="4965" y="5418"/>
                    <a:pt x="5632" y="5096"/>
                    <a:pt x="6120" y="4632"/>
                  </a:cubicBezTo>
                  <a:cubicBezTo>
                    <a:pt x="6656" y="4120"/>
                    <a:pt x="6954" y="3465"/>
                    <a:pt x="6954" y="2798"/>
                  </a:cubicBezTo>
                  <a:cubicBezTo>
                    <a:pt x="6942" y="2048"/>
                    <a:pt x="6584" y="1334"/>
                    <a:pt x="5918" y="810"/>
                  </a:cubicBezTo>
                  <a:cubicBezTo>
                    <a:pt x="5263" y="286"/>
                    <a:pt x="4394" y="0"/>
                    <a:pt x="3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90" name="Google Shape;14490;p134"/>
            <p:cNvSpPr/>
            <p:nvPr/>
          </p:nvSpPr>
          <p:spPr>
            <a:xfrm>
              <a:off x="5810581" y="2523905"/>
              <a:ext cx="11395" cy="1139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1"/>
                  </a:moveTo>
                  <a:cubicBezTo>
                    <a:pt x="84" y="1"/>
                    <a:pt x="1" y="96"/>
                    <a:pt x="1" y="179"/>
                  </a:cubicBezTo>
                  <a:cubicBezTo>
                    <a:pt x="1" y="263"/>
                    <a:pt x="96" y="358"/>
                    <a:pt x="179" y="358"/>
                  </a:cubicBezTo>
                  <a:cubicBezTo>
                    <a:pt x="286" y="358"/>
                    <a:pt x="358" y="263"/>
                    <a:pt x="358" y="179"/>
                  </a:cubicBezTo>
                  <a:cubicBezTo>
                    <a:pt x="358" y="96"/>
                    <a:pt x="286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91" name="Google Shape;14491;p134"/>
            <p:cNvSpPr/>
            <p:nvPr/>
          </p:nvSpPr>
          <p:spPr>
            <a:xfrm>
              <a:off x="5884490" y="2523905"/>
              <a:ext cx="11395" cy="1139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cubicBezTo>
                    <a:pt x="0" y="263"/>
                    <a:pt x="95" y="358"/>
                    <a:pt x="179" y="358"/>
                  </a:cubicBezTo>
                  <a:cubicBezTo>
                    <a:pt x="286" y="358"/>
                    <a:pt x="357" y="263"/>
                    <a:pt x="357" y="179"/>
                  </a:cubicBezTo>
                  <a:cubicBezTo>
                    <a:pt x="357" y="96"/>
                    <a:pt x="286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92" name="Google Shape;14492;p134"/>
            <p:cNvSpPr/>
            <p:nvPr/>
          </p:nvSpPr>
          <p:spPr>
            <a:xfrm>
              <a:off x="5847727" y="2523905"/>
              <a:ext cx="11395" cy="1139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286" y="358"/>
                    <a:pt x="358" y="263"/>
                    <a:pt x="358" y="179"/>
                  </a:cubicBezTo>
                  <a:cubicBezTo>
                    <a:pt x="358" y="96"/>
                    <a:pt x="286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93" name="Google Shape;14493;p134"/>
            <p:cNvSpPr/>
            <p:nvPr/>
          </p:nvSpPr>
          <p:spPr>
            <a:xfrm>
              <a:off x="5618805" y="2516616"/>
              <a:ext cx="270269" cy="266926"/>
            </a:xfrm>
            <a:custGeom>
              <a:avLst/>
              <a:gdLst/>
              <a:ahLst/>
              <a:cxnLst/>
              <a:rect l="l" t="t" r="r" b="b"/>
              <a:pathLst>
                <a:path w="8491" h="8386" extrusionOk="0">
                  <a:moveTo>
                    <a:pt x="1269" y="0"/>
                  </a:moveTo>
                  <a:cubicBezTo>
                    <a:pt x="1224" y="0"/>
                    <a:pt x="1177" y="18"/>
                    <a:pt x="1144" y="51"/>
                  </a:cubicBezTo>
                  <a:cubicBezTo>
                    <a:pt x="1108" y="87"/>
                    <a:pt x="168" y="956"/>
                    <a:pt x="96" y="1706"/>
                  </a:cubicBezTo>
                  <a:cubicBezTo>
                    <a:pt x="1" y="2671"/>
                    <a:pt x="989" y="4385"/>
                    <a:pt x="2549" y="5933"/>
                  </a:cubicBezTo>
                  <a:cubicBezTo>
                    <a:pt x="4037" y="7421"/>
                    <a:pt x="5656" y="8386"/>
                    <a:pt x="6645" y="8386"/>
                  </a:cubicBezTo>
                  <a:lnTo>
                    <a:pt x="6776" y="8386"/>
                  </a:lnTo>
                  <a:cubicBezTo>
                    <a:pt x="7514" y="8314"/>
                    <a:pt x="8395" y="7374"/>
                    <a:pt x="8431" y="7326"/>
                  </a:cubicBezTo>
                  <a:cubicBezTo>
                    <a:pt x="8490" y="7266"/>
                    <a:pt x="8490" y="7159"/>
                    <a:pt x="8442" y="7100"/>
                  </a:cubicBezTo>
                  <a:cubicBezTo>
                    <a:pt x="8407" y="7076"/>
                    <a:pt x="7990" y="6540"/>
                    <a:pt x="7502" y="6052"/>
                  </a:cubicBezTo>
                  <a:cubicBezTo>
                    <a:pt x="7002" y="5540"/>
                    <a:pt x="6478" y="5123"/>
                    <a:pt x="6442" y="5111"/>
                  </a:cubicBezTo>
                  <a:cubicBezTo>
                    <a:pt x="6410" y="5085"/>
                    <a:pt x="6375" y="5072"/>
                    <a:pt x="6342" y="5072"/>
                  </a:cubicBezTo>
                  <a:cubicBezTo>
                    <a:pt x="6301" y="5072"/>
                    <a:pt x="6261" y="5091"/>
                    <a:pt x="6228" y="5123"/>
                  </a:cubicBezTo>
                  <a:lnTo>
                    <a:pt x="5573" y="5778"/>
                  </a:lnTo>
                  <a:lnTo>
                    <a:pt x="3442" y="3659"/>
                  </a:lnTo>
                  <a:cubicBezTo>
                    <a:pt x="3406" y="3617"/>
                    <a:pt x="3361" y="3596"/>
                    <a:pt x="3318" y="3596"/>
                  </a:cubicBezTo>
                  <a:cubicBezTo>
                    <a:pt x="3275" y="3596"/>
                    <a:pt x="3233" y="3617"/>
                    <a:pt x="3204" y="3659"/>
                  </a:cubicBezTo>
                  <a:cubicBezTo>
                    <a:pt x="3132" y="3730"/>
                    <a:pt x="3132" y="3837"/>
                    <a:pt x="3204" y="3897"/>
                  </a:cubicBezTo>
                  <a:lnTo>
                    <a:pt x="5466" y="6159"/>
                  </a:lnTo>
                  <a:cubicBezTo>
                    <a:pt x="5490" y="6183"/>
                    <a:pt x="5537" y="6195"/>
                    <a:pt x="5585" y="6195"/>
                  </a:cubicBezTo>
                  <a:cubicBezTo>
                    <a:pt x="5633" y="6195"/>
                    <a:pt x="5668" y="6183"/>
                    <a:pt x="5704" y="6159"/>
                  </a:cubicBezTo>
                  <a:lnTo>
                    <a:pt x="6371" y="5480"/>
                  </a:lnTo>
                  <a:cubicBezTo>
                    <a:pt x="6549" y="5635"/>
                    <a:pt x="6918" y="5945"/>
                    <a:pt x="7264" y="6290"/>
                  </a:cubicBezTo>
                  <a:cubicBezTo>
                    <a:pt x="7609" y="6635"/>
                    <a:pt x="7919" y="7004"/>
                    <a:pt x="8085" y="7195"/>
                  </a:cubicBezTo>
                  <a:cubicBezTo>
                    <a:pt x="7788" y="7481"/>
                    <a:pt x="7204" y="7981"/>
                    <a:pt x="6764" y="8028"/>
                  </a:cubicBezTo>
                  <a:cubicBezTo>
                    <a:pt x="6733" y="8031"/>
                    <a:pt x="6702" y="8032"/>
                    <a:pt x="6670" y="8032"/>
                  </a:cubicBezTo>
                  <a:cubicBezTo>
                    <a:pt x="5782" y="8032"/>
                    <a:pt x="4224" y="7085"/>
                    <a:pt x="2811" y="5683"/>
                  </a:cubicBezTo>
                  <a:cubicBezTo>
                    <a:pt x="1358" y="4218"/>
                    <a:pt x="394" y="2599"/>
                    <a:pt x="465" y="1730"/>
                  </a:cubicBezTo>
                  <a:cubicBezTo>
                    <a:pt x="513" y="1289"/>
                    <a:pt x="1013" y="706"/>
                    <a:pt x="1299" y="408"/>
                  </a:cubicBezTo>
                  <a:cubicBezTo>
                    <a:pt x="1477" y="563"/>
                    <a:pt x="1846" y="873"/>
                    <a:pt x="2204" y="1230"/>
                  </a:cubicBezTo>
                  <a:cubicBezTo>
                    <a:pt x="2549" y="1575"/>
                    <a:pt x="2858" y="1944"/>
                    <a:pt x="3013" y="2123"/>
                  </a:cubicBezTo>
                  <a:lnTo>
                    <a:pt x="2335" y="2790"/>
                  </a:lnTo>
                  <a:cubicBezTo>
                    <a:pt x="2263" y="2861"/>
                    <a:pt x="2263" y="2968"/>
                    <a:pt x="2335" y="3028"/>
                  </a:cubicBezTo>
                  <a:lnTo>
                    <a:pt x="2716" y="3397"/>
                  </a:lnTo>
                  <a:cubicBezTo>
                    <a:pt x="2751" y="3439"/>
                    <a:pt x="2796" y="3459"/>
                    <a:pt x="2838" y="3459"/>
                  </a:cubicBezTo>
                  <a:cubicBezTo>
                    <a:pt x="2879" y="3459"/>
                    <a:pt x="2918" y="3439"/>
                    <a:pt x="2942" y="3397"/>
                  </a:cubicBezTo>
                  <a:cubicBezTo>
                    <a:pt x="3025" y="3325"/>
                    <a:pt x="3025" y="3218"/>
                    <a:pt x="2942" y="3159"/>
                  </a:cubicBezTo>
                  <a:lnTo>
                    <a:pt x="2692" y="2909"/>
                  </a:lnTo>
                  <a:lnTo>
                    <a:pt x="3347" y="2254"/>
                  </a:lnTo>
                  <a:cubicBezTo>
                    <a:pt x="3406" y="2194"/>
                    <a:pt x="3430" y="2087"/>
                    <a:pt x="3359" y="2028"/>
                  </a:cubicBezTo>
                  <a:cubicBezTo>
                    <a:pt x="3347" y="2016"/>
                    <a:pt x="2930" y="1480"/>
                    <a:pt x="2430" y="980"/>
                  </a:cubicBezTo>
                  <a:cubicBezTo>
                    <a:pt x="1918" y="468"/>
                    <a:pt x="1394" y="51"/>
                    <a:pt x="1370" y="39"/>
                  </a:cubicBezTo>
                  <a:cubicBezTo>
                    <a:pt x="1343" y="12"/>
                    <a:pt x="1307" y="0"/>
                    <a:pt x="12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494" name="Google Shape;14494;p134"/>
          <p:cNvGrpSpPr/>
          <p:nvPr/>
        </p:nvGrpSpPr>
        <p:grpSpPr>
          <a:xfrm>
            <a:off x="6204239" y="3262121"/>
            <a:ext cx="503848" cy="441673"/>
            <a:chOff x="4653179" y="2446590"/>
            <a:chExt cx="377886" cy="331255"/>
          </a:xfrm>
        </p:grpSpPr>
        <p:sp>
          <p:nvSpPr>
            <p:cNvPr id="14495" name="Google Shape;14495;p134"/>
            <p:cNvSpPr/>
            <p:nvPr/>
          </p:nvSpPr>
          <p:spPr>
            <a:xfrm>
              <a:off x="4767639" y="2584541"/>
              <a:ext cx="145941" cy="109177"/>
            </a:xfrm>
            <a:custGeom>
              <a:avLst/>
              <a:gdLst/>
              <a:ahLst/>
              <a:cxnLst/>
              <a:rect l="l" t="t" r="r" b="b"/>
              <a:pathLst>
                <a:path w="4585" h="3430" extrusionOk="0">
                  <a:moveTo>
                    <a:pt x="2370" y="310"/>
                  </a:moveTo>
                  <a:cubicBezTo>
                    <a:pt x="2560" y="310"/>
                    <a:pt x="2739" y="429"/>
                    <a:pt x="2810" y="608"/>
                  </a:cubicBezTo>
                  <a:lnTo>
                    <a:pt x="1929" y="608"/>
                  </a:lnTo>
                  <a:cubicBezTo>
                    <a:pt x="1989" y="453"/>
                    <a:pt x="2156" y="310"/>
                    <a:pt x="2370" y="310"/>
                  </a:cubicBezTo>
                  <a:close/>
                  <a:moveTo>
                    <a:pt x="3049" y="965"/>
                  </a:moveTo>
                  <a:cubicBezTo>
                    <a:pt x="3168" y="965"/>
                    <a:pt x="3275" y="1072"/>
                    <a:pt x="3275" y="1191"/>
                  </a:cubicBezTo>
                  <a:lnTo>
                    <a:pt x="3275" y="2192"/>
                  </a:lnTo>
                  <a:cubicBezTo>
                    <a:pt x="3275" y="2323"/>
                    <a:pt x="3239" y="2442"/>
                    <a:pt x="3203" y="2561"/>
                  </a:cubicBezTo>
                  <a:cubicBezTo>
                    <a:pt x="3203" y="2561"/>
                    <a:pt x="3203" y="2573"/>
                    <a:pt x="3179" y="2573"/>
                  </a:cubicBezTo>
                  <a:cubicBezTo>
                    <a:pt x="3037" y="2870"/>
                    <a:pt x="2727" y="3085"/>
                    <a:pt x="2382" y="3085"/>
                  </a:cubicBezTo>
                  <a:cubicBezTo>
                    <a:pt x="1894" y="3085"/>
                    <a:pt x="1489" y="2680"/>
                    <a:pt x="1489" y="2192"/>
                  </a:cubicBezTo>
                  <a:lnTo>
                    <a:pt x="1453" y="1191"/>
                  </a:lnTo>
                  <a:cubicBezTo>
                    <a:pt x="1453" y="1072"/>
                    <a:pt x="1560" y="965"/>
                    <a:pt x="1679" y="965"/>
                  </a:cubicBezTo>
                  <a:close/>
                  <a:moveTo>
                    <a:pt x="2275" y="1"/>
                  </a:moveTo>
                  <a:cubicBezTo>
                    <a:pt x="1870" y="1"/>
                    <a:pt x="1548" y="298"/>
                    <a:pt x="1465" y="668"/>
                  </a:cubicBezTo>
                  <a:cubicBezTo>
                    <a:pt x="1286" y="715"/>
                    <a:pt x="1144" y="834"/>
                    <a:pt x="1072" y="1013"/>
                  </a:cubicBezTo>
                  <a:lnTo>
                    <a:pt x="751" y="1013"/>
                  </a:lnTo>
                  <a:cubicBezTo>
                    <a:pt x="715" y="1013"/>
                    <a:pt x="667" y="1025"/>
                    <a:pt x="620" y="1072"/>
                  </a:cubicBezTo>
                  <a:lnTo>
                    <a:pt x="72" y="1632"/>
                  </a:lnTo>
                  <a:cubicBezTo>
                    <a:pt x="12" y="1715"/>
                    <a:pt x="12" y="1811"/>
                    <a:pt x="72" y="1870"/>
                  </a:cubicBezTo>
                  <a:cubicBezTo>
                    <a:pt x="96" y="1906"/>
                    <a:pt x="143" y="1918"/>
                    <a:pt x="191" y="1918"/>
                  </a:cubicBezTo>
                  <a:cubicBezTo>
                    <a:pt x="239" y="1918"/>
                    <a:pt x="274" y="1906"/>
                    <a:pt x="310" y="1858"/>
                  </a:cubicBezTo>
                  <a:lnTo>
                    <a:pt x="798" y="1334"/>
                  </a:lnTo>
                  <a:lnTo>
                    <a:pt x="1013" y="1334"/>
                  </a:lnTo>
                  <a:lnTo>
                    <a:pt x="1013" y="1739"/>
                  </a:lnTo>
                  <a:lnTo>
                    <a:pt x="739" y="1739"/>
                  </a:lnTo>
                  <a:cubicBezTo>
                    <a:pt x="691" y="1739"/>
                    <a:pt x="655" y="1763"/>
                    <a:pt x="608" y="1799"/>
                  </a:cubicBezTo>
                  <a:lnTo>
                    <a:pt x="60" y="2370"/>
                  </a:lnTo>
                  <a:cubicBezTo>
                    <a:pt x="1" y="2442"/>
                    <a:pt x="1" y="2549"/>
                    <a:pt x="60" y="2608"/>
                  </a:cubicBezTo>
                  <a:cubicBezTo>
                    <a:pt x="84" y="2632"/>
                    <a:pt x="131" y="2656"/>
                    <a:pt x="179" y="2656"/>
                  </a:cubicBezTo>
                  <a:cubicBezTo>
                    <a:pt x="215" y="2656"/>
                    <a:pt x="262" y="2632"/>
                    <a:pt x="298" y="2596"/>
                  </a:cubicBezTo>
                  <a:lnTo>
                    <a:pt x="786" y="2072"/>
                  </a:lnTo>
                  <a:lnTo>
                    <a:pt x="989" y="2072"/>
                  </a:lnTo>
                  <a:lnTo>
                    <a:pt x="989" y="2192"/>
                  </a:lnTo>
                  <a:cubicBezTo>
                    <a:pt x="989" y="2275"/>
                    <a:pt x="1013" y="2382"/>
                    <a:pt x="1024" y="2477"/>
                  </a:cubicBezTo>
                  <a:lnTo>
                    <a:pt x="846" y="2477"/>
                  </a:lnTo>
                  <a:cubicBezTo>
                    <a:pt x="798" y="2477"/>
                    <a:pt x="763" y="2489"/>
                    <a:pt x="727" y="2525"/>
                  </a:cubicBezTo>
                  <a:lnTo>
                    <a:pt x="179" y="3096"/>
                  </a:lnTo>
                  <a:cubicBezTo>
                    <a:pt x="120" y="3168"/>
                    <a:pt x="120" y="3275"/>
                    <a:pt x="179" y="3335"/>
                  </a:cubicBezTo>
                  <a:cubicBezTo>
                    <a:pt x="203" y="3370"/>
                    <a:pt x="251" y="3382"/>
                    <a:pt x="298" y="3382"/>
                  </a:cubicBezTo>
                  <a:cubicBezTo>
                    <a:pt x="334" y="3382"/>
                    <a:pt x="382" y="3370"/>
                    <a:pt x="417" y="3323"/>
                  </a:cubicBezTo>
                  <a:lnTo>
                    <a:pt x="905" y="2799"/>
                  </a:lnTo>
                  <a:lnTo>
                    <a:pt x="1274" y="2799"/>
                  </a:lnTo>
                  <a:cubicBezTo>
                    <a:pt x="1501" y="3168"/>
                    <a:pt x="1906" y="3430"/>
                    <a:pt x="2346" y="3430"/>
                  </a:cubicBezTo>
                  <a:cubicBezTo>
                    <a:pt x="2810" y="3430"/>
                    <a:pt x="3215" y="3168"/>
                    <a:pt x="3418" y="2799"/>
                  </a:cubicBezTo>
                  <a:lnTo>
                    <a:pt x="3775" y="2799"/>
                  </a:lnTo>
                  <a:lnTo>
                    <a:pt x="4275" y="3323"/>
                  </a:lnTo>
                  <a:cubicBezTo>
                    <a:pt x="4299" y="3346"/>
                    <a:pt x="4346" y="3382"/>
                    <a:pt x="4382" y="3382"/>
                  </a:cubicBezTo>
                  <a:cubicBezTo>
                    <a:pt x="4430" y="3382"/>
                    <a:pt x="4477" y="3370"/>
                    <a:pt x="4501" y="3335"/>
                  </a:cubicBezTo>
                  <a:cubicBezTo>
                    <a:pt x="4584" y="3275"/>
                    <a:pt x="4584" y="3156"/>
                    <a:pt x="4501" y="3096"/>
                  </a:cubicBezTo>
                  <a:lnTo>
                    <a:pt x="3953" y="2525"/>
                  </a:lnTo>
                  <a:cubicBezTo>
                    <a:pt x="3930" y="2501"/>
                    <a:pt x="3882" y="2477"/>
                    <a:pt x="3834" y="2477"/>
                  </a:cubicBezTo>
                  <a:lnTo>
                    <a:pt x="3537" y="2477"/>
                  </a:lnTo>
                  <a:cubicBezTo>
                    <a:pt x="3549" y="2382"/>
                    <a:pt x="3572" y="2299"/>
                    <a:pt x="3572" y="2192"/>
                  </a:cubicBezTo>
                  <a:lnTo>
                    <a:pt x="3572" y="2072"/>
                  </a:lnTo>
                  <a:lnTo>
                    <a:pt x="3763" y="2072"/>
                  </a:lnTo>
                  <a:lnTo>
                    <a:pt x="4251" y="2596"/>
                  </a:lnTo>
                  <a:cubicBezTo>
                    <a:pt x="4287" y="2620"/>
                    <a:pt x="4322" y="2656"/>
                    <a:pt x="4370" y="2656"/>
                  </a:cubicBezTo>
                  <a:cubicBezTo>
                    <a:pt x="4418" y="2656"/>
                    <a:pt x="4465" y="2632"/>
                    <a:pt x="4489" y="2608"/>
                  </a:cubicBezTo>
                  <a:cubicBezTo>
                    <a:pt x="4561" y="2549"/>
                    <a:pt x="4561" y="2430"/>
                    <a:pt x="4489" y="2370"/>
                  </a:cubicBezTo>
                  <a:lnTo>
                    <a:pt x="3941" y="1799"/>
                  </a:lnTo>
                  <a:cubicBezTo>
                    <a:pt x="3906" y="1775"/>
                    <a:pt x="3870" y="1739"/>
                    <a:pt x="3822" y="1739"/>
                  </a:cubicBezTo>
                  <a:lnTo>
                    <a:pt x="3549" y="1739"/>
                  </a:lnTo>
                  <a:lnTo>
                    <a:pt x="3549" y="1334"/>
                  </a:lnTo>
                  <a:lnTo>
                    <a:pt x="3751" y="1334"/>
                  </a:lnTo>
                  <a:lnTo>
                    <a:pt x="4239" y="1858"/>
                  </a:lnTo>
                  <a:cubicBezTo>
                    <a:pt x="4263" y="1894"/>
                    <a:pt x="4311" y="1918"/>
                    <a:pt x="4358" y="1918"/>
                  </a:cubicBezTo>
                  <a:cubicBezTo>
                    <a:pt x="4406" y="1918"/>
                    <a:pt x="4442" y="1906"/>
                    <a:pt x="4477" y="1870"/>
                  </a:cubicBezTo>
                  <a:cubicBezTo>
                    <a:pt x="4549" y="1811"/>
                    <a:pt x="4549" y="1691"/>
                    <a:pt x="4477" y="1632"/>
                  </a:cubicBezTo>
                  <a:lnTo>
                    <a:pt x="3930" y="1072"/>
                  </a:lnTo>
                  <a:cubicBezTo>
                    <a:pt x="3894" y="1037"/>
                    <a:pt x="3846" y="1013"/>
                    <a:pt x="3787" y="1013"/>
                  </a:cubicBezTo>
                  <a:lnTo>
                    <a:pt x="3477" y="1013"/>
                  </a:lnTo>
                  <a:cubicBezTo>
                    <a:pt x="3406" y="846"/>
                    <a:pt x="3251" y="715"/>
                    <a:pt x="3072" y="668"/>
                  </a:cubicBezTo>
                  <a:cubicBezTo>
                    <a:pt x="3001" y="287"/>
                    <a:pt x="2679" y="1"/>
                    <a:pt x="2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96" name="Google Shape;14496;p134"/>
            <p:cNvSpPr/>
            <p:nvPr/>
          </p:nvSpPr>
          <p:spPr>
            <a:xfrm>
              <a:off x="4794918" y="2446590"/>
              <a:ext cx="96286" cy="53856"/>
            </a:xfrm>
            <a:custGeom>
              <a:avLst/>
              <a:gdLst/>
              <a:ahLst/>
              <a:cxnLst/>
              <a:rect l="l" t="t" r="r" b="b"/>
              <a:pathLst>
                <a:path w="3025" h="1692" extrusionOk="0">
                  <a:moveTo>
                    <a:pt x="1525" y="1"/>
                  </a:moveTo>
                  <a:cubicBezTo>
                    <a:pt x="691" y="1"/>
                    <a:pt x="25" y="680"/>
                    <a:pt x="25" y="1513"/>
                  </a:cubicBezTo>
                  <a:cubicBezTo>
                    <a:pt x="1" y="1596"/>
                    <a:pt x="84" y="1692"/>
                    <a:pt x="167" y="1692"/>
                  </a:cubicBezTo>
                  <a:cubicBezTo>
                    <a:pt x="263" y="1692"/>
                    <a:pt x="346" y="1608"/>
                    <a:pt x="346" y="1513"/>
                  </a:cubicBezTo>
                  <a:cubicBezTo>
                    <a:pt x="346" y="870"/>
                    <a:pt x="870" y="346"/>
                    <a:pt x="1513" y="346"/>
                  </a:cubicBezTo>
                  <a:cubicBezTo>
                    <a:pt x="2144" y="346"/>
                    <a:pt x="2668" y="870"/>
                    <a:pt x="2668" y="1513"/>
                  </a:cubicBezTo>
                  <a:cubicBezTo>
                    <a:pt x="2668" y="1596"/>
                    <a:pt x="2739" y="1692"/>
                    <a:pt x="2846" y="1692"/>
                  </a:cubicBezTo>
                  <a:cubicBezTo>
                    <a:pt x="2954" y="1692"/>
                    <a:pt x="3025" y="1608"/>
                    <a:pt x="3025" y="1513"/>
                  </a:cubicBezTo>
                  <a:cubicBezTo>
                    <a:pt x="3025" y="680"/>
                    <a:pt x="2358" y="1"/>
                    <a:pt x="1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97" name="Google Shape;14497;p134"/>
            <p:cNvSpPr/>
            <p:nvPr/>
          </p:nvSpPr>
          <p:spPr>
            <a:xfrm>
              <a:off x="4816530" y="2465179"/>
              <a:ext cx="53856" cy="32244"/>
            </a:xfrm>
            <a:custGeom>
              <a:avLst/>
              <a:gdLst/>
              <a:ahLst/>
              <a:cxnLst/>
              <a:rect l="l" t="t" r="r" b="b"/>
              <a:pathLst>
                <a:path w="1692" h="1013" extrusionOk="0"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929"/>
                    <a:pt x="72" y="1012"/>
                    <a:pt x="179" y="1012"/>
                  </a:cubicBezTo>
                  <a:cubicBezTo>
                    <a:pt x="274" y="1012"/>
                    <a:pt x="358" y="941"/>
                    <a:pt x="358" y="834"/>
                  </a:cubicBezTo>
                  <a:cubicBezTo>
                    <a:pt x="358" y="572"/>
                    <a:pt x="572" y="346"/>
                    <a:pt x="846" y="346"/>
                  </a:cubicBezTo>
                  <a:cubicBezTo>
                    <a:pt x="1108" y="346"/>
                    <a:pt x="1334" y="572"/>
                    <a:pt x="1334" y="834"/>
                  </a:cubicBezTo>
                  <a:cubicBezTo>
                    <a:pt x="1334" y="929"/>
                    <a:pt x="1405" y="1012"/>
                    <a:pt x="1513" y="1012"/>
                  </a:cubicBezTo>
                  <a:cubicBezTo>
                    <a:pt x="1620" y="1012"/>
                    <a:pt x="1691" y="941"/>
                    <a:pt x="1691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98" name="Google Shape;14498;p134"/>
            <p:cNvSpPr/>
            <p:nvPr/>
          </p:nvSpPr>
          <p:spPr>
            <a:xfrm>
              <a:off x="4653179" y="2522409"/>
              <a:ext cx="377886" cy="255436"/>
            </a:xfrm>
            <a:custGeom>
              <a:avLst/>
              <a:gdLst/>
              <a:ahLst/>
              <a:cxnLst/>
              <a:rect l="l" t="t" r="r" b="b"/>
              <a:pathLst>
                <a:path w="11872" h="8025" extrusionOk="0">
                  <a:moveTo>
                    <a:pt x="11526" y="6822"/>
                  </a:moveTo>
                  <a:lnTo>
                    <a:pt x="11526" y="7025"/>
                  </a:lnTo>
                  <a:cubicBezTo>
                    <a:pt x="11526" y="7382"/>
                    <a:pt x="11228" y="7680"/>
                    <a:pt x="10871" y="7680"/>
                  </a:cubicBezTo>
                  <a:lnTo>
                    <a:pt x="1025" y="7680"/>
                  </a:lnTo>
                  <a:cubicBezTo>
                    <a:pt x="668" y="7680"/>
                    <a:pt x="370" y="7382"/>
                    <a:pt x="370" y="7025"/>
                  </a:cubicBezTo>
                  <a:lnTo>
                    <a:pt x="370" y="6822"/>
                  </a:lnTo>
                  <a:lnTo>
                    <a:pt x="4537" y="6822"/>
                  </a:lnTo>
                  <a:lnTo>
                    <a:pt x="4728" y="6953"/>
                  </a:lnTo>
                  <a:cubicBezTo>
                    <a:pt x="4751" y="6965"/>
                    <a:pt x="4787" y="6989"/>
                    <a:pt x="4835" y="6989"/>
                  </a:cubicBezTo>
                  <a:lnTo>
                    <a:pt x="7073" y="6989"/>
                  </a:lnTo>
                  <a:cubicBezTo>
                    <a:pt x="7109" y="6989"/>
                    <a:pt x="7156" y="6965"/>
                    <a:pt x="7180" y="6953"/>
                  </a:cubicBezTo>
                  <a:lnTo>
                    <a:pt x="7371" y="6822"/>
                  </a:lnTo>
                  <a:close/>
                  <a:moveTo>
                    <a:pt x="1537" y="0"/>
                  </a:moveTo>
                  <a:cubicBezTo>
                    <a:pt x="977" y="0"/>
                    <a:pt x="513" y="465"/>
                    <a:pt x="513" y="1036"/>
                  </a:cubicBezTo>
                  <a:lnTo>
                    <a:pt x="513" y="6477"/>
                  </a:lnTo>
                  <a:lnTo>
                    <a:pt x="179" y="6477"/>
                  </a:lnTo>
                  <a:cubicBezTo>
                    <a:pt x="96" y="6477"/>
                    <a:pt x="1" y="6549"/>
                    <a:pt x="1" y="6656"/>
                  </a:cubicBezTo>
                  <a:lnTo>
                    <a:pt x="1" y="7025"/>
                  </a:lnTo>
                  <a:cubicBezTo>
                    <a:pt x="1" y="7584"/>
                    <a:pt x="453" y="8025"/>
                    <a:pt x="1001" y="8025"/>
                  </a:cubicBezTo>
                  <a:lnTo>
                    <a:pt x="10859" y="8025"/>
                  </a:lnTo>
                  <a:cubicBezTo>
                    <a:pt x="11407" y="8025"/>
                    <a:pt x="11848" y="7584"/>
                    <a:pt x="11848" y="7025"/>
                  </a:cubicBezTo>
                  <a:lnTo>
                    <a:pt x="11848" y="6656"/>
                  </a:lnTo>
                  <a:cubicBezTo>
                    <a:pt x="11871" y="6549"/>
                    <a:pt x="11800" y="6477"/>
                    <a:pt x="11705" y="6477"/>
                  </a:cubicBezTo>
                  <a:lnTo>
                    <a:pt x="11371" y="6477"/>
                  </a:lnTo>
                  <a:lnTo>
                    <a:pt x="11371" y="1036"/>
                  </a:lnTo>
                  <a:cubicBezTo>
                    <a:pt x="11371" y="465"/>
                    <a:pt x="10919" y="0"/>
                    <a:pt x="10347" y="0"/>
                  </a:cubicBezTo>
                  <a:lnTo>
                    <a:pt x="9609" y="0"/>
                  </a:lnTo>
                  <a:cubicBezTo>
                    <a:pt x="9514" y="0"/>
                    <a:pt x="9431" y="84"/>
                    <a:pt x="9431" y="179"/>
                  </a:cubicBezTo>
                  <a:cubicBezTo>
                    <a:pt x="9431" y="274"/>
                    <a:pt x="9502" y="357"/>
                    <a:pt x="9609" y="357"/>
                  </a:cubicBezTo>
                  <a:lnTo>
                    <a:pt x="10347" y="357"/>
                  </a:lnTo>
                  <a:cubicBezTo>
                    <a:pt x="10716" y="357"/>
                    <a:pt x="11038" y="679"/>
                    <a:pt x="11038" y="1048"/>
                  </a:cubicBezTo>
                  <a:lnTo>
                    <a:pt x="11038" y="6489"/>
                  </a:lnTo>
                  <a:lnTo>
                    <a:pt x="10645" y="6489"/>
                  </a:lnTo>
                  <a:lnTo>
                    <a:pt x="10645" y="1048"/>
                  </a:lnTo>
                  <a:cubicBezTo>
                    <a:pt x="10645" y="881"/>
                    <a:pt x="10514" y="750"/>
                    <a:pt x="10347" y="750"/>
                  </a:cubicBezTo>
                  <a:lnTo>
                    <a:pt x="1572" y="750"/>
                  </a:lnTo>
                  <a:cubicBezTo>
                    <a:pt x="1406" y="750"/>
                    <a:pt x="1275" y="881"/>
                    <a:pt x="1275" y="1048"/>
                  </a:cubicBezTo>
                  <a:lnTo>
                    <a:pt x="1275" y="3298"/>
                  </a:lnTo>
                  <a:cubicBezTo>
                    <a:pt x="1275" y="3382"/>
                    <a:pt x="1346" y="3477"/>
                    <a:pt x="1453" y="3477"/>
                  </a:cubicBezTo>
                  <a:cubicBezTo>
                    <a:pt x="1537" y="3477"/>
                    <a:pt x="1632" y="3393"/>
                    <a:pt x="1632" y="3298"/>
                  </a:cubicBezTo>
                  <a:lnTo>
                    <a:pt x="1632" y="1096"/>
                  </a:lnTo>
                  <a:lnTo>
                    <a:pt x="10300" y="1096"/>
                  </a:lnTo>
                  <a:lnTo>
                    <a:pt x="10300" y="6489"/>
                  </a:lnTo>
                  <a:lnTo>
                    <a:pt x="7323" y="6489"/>
                  </a:lnTo>
                  <a:cubicBezTo>
                    <a:pt x="7299" y="6489"/>
                    <a:pt x="7252" y="6513"/>
                    <a:pt x="7228" y="6525"/>
                  </a:cubicBezTo>
                  <a:lnTo>
                    <a:pt x="7026" y="6656"/>
                  </a:lnTo>
                  <a:lnTo>
                    <a:pt x="4882" y="6656"/>
                  </a:lnTo>
                  <a:lnTo>
                    <a:pt x="4692" y="6525"/>
                  </a:lnTo>
                  <a:cubicBezTo>
                    <a:pt x="4668" y="6513"/>
                    <a:pt x="4632" y="6489"/>
                    <a:pt x="4585" y="6489"/>
                  </a:cubicBezTo>
                  <a:lnTo>
                    <a:pt x="1596" y="6489"/>
                  </a:lnTo>
                  <a:lnTo>
                    <a:pt x="1596" y="4155"/>
                  </a:lnTo>
                  <a:cubicBezTo>
                    <a:pt x="1596" y="4072"/>
                    <a:pt x="1525" y="3977"/>
                    <a:pt x="1418" y="3977"/>
                  </a:cubicBezTo>
                  <a:cubicBezTo>
                    <a:pt x="1311" y="3977"/>
                    <a:pt x="1239" y="4048"/>
                    <a:pt x="1239" y="4155"/>
                  </a:cubicBezTo>
                  <a:lnTo>
                    <a:pt x="1239" y="6489"/>
                  </a:lnTo>
                  <a:lnTo>
                    <a:pt x="858" y="6489"/>
                  </a:lnTo>
                  <a:lnTo>
                    <a:pt x="858" y="1048"/>
                  </a:lnTo>
                  <a:cubicBezTo>
                    <a:pt x="858" y="679"/>
                    <a:pt x="1168" y="357"/>
                    <a:pt x="1537" y="357"/>
                  </a:cubicBezTo>
                  <a:lnTo>
                    <a:pt x="8871" y="357"/>
                  </a:lnTo>
                  <a:cubicBezTo>
                    <a:pt x="8966" y="357"/>
                    <a:pt x="9050" y="286"/>
                    <a:pt x="9050" y="179"/>
                  </a:cubicBezTo>
                  <a:cubicBezTo>
                    <a:pt x="9050" y="95"/>
                    <a:pt x="8978" y="0"/>
                    <a:pt x="88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499" name="Google Shape;14499;p134"/>
          <p:cNvGrpSpPr/>
          <p:nvPr/>
        </p:nvGrpSpPr>
        <p:grpSpPr>
          <a:xfrm>
            <a:off x="6912689" y="3279308"/>
            <a:ext cx="336083" cy="406829"/>
            <a:chOff x="5184517" y="2459481"/>
            <a:chExt cx="252062" cy="305122"/>
          </a:xfrm>
        </p:grpSpPr>
        <p:sp>
          <p:nvSpPr>
            <p:cNvPr id="14500" name="Google Shape;14500;p134"/>
            <p:cNvSpPr/>
            <p:nvPr/>
          </p:nvSpPr>
          <p:spPr>
            <a:xfrm>
              <a:off x="5383486" y="2674747"/>
              <a:ext cx="13273" cy="13305"/>
            </a:xfrm>
            <a:custGeom>
              <a:avLst/>
              <a:gdLst/>
              <a:ahLst/>
              <a:cxnLst/>
              <a:rect l="l" t="t" r="r" b="b"/>
              <a:pathLst>
                <a:path w="417" h="418" extrusionOk="0">
                  <a:moveTo>
                    <a:pt x="203" y="0"/>
                  </a:moveTo>
                  <a:cubicBezTo>
                    <a:pt x="107" y="0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01" name="Google Shape;14501;p134"/>
            <p:cNvSpPr/>
            <p:nvPr/>
          </p:nvSpPr>
          <p:spPr>
            <a:xfrm>
              <a:off x="5350128" y="2724402"/>
              <a:ext cx="11395" cy="1139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62"/>
                    <a:pt x="96" y="357"/>
                    <a:pt x="179" y="357"/>
                  </a:cubicBezTo>
                  <a:cubicBezTo>
                    <a:pt x="274" y="357"/>
                    <a:pt x="358" y="286"/>
                    <a:pt x="358" y="179"/>
                  </a:cubicBezTo>
                  <a:cubicBezTo>
                    <a:pt x="358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02" name="Google Shape;14502;p134"/>
            <p:cNvSpPr/>
            <p:nvPr/>
          </p:nvSpPr>
          <p:spPr>
            <a:xfrm>
              <a:off x="5254638" y="2666376"/>
              <a:ext cx="11395" cy="11427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3" y="1"/>
                  </a:moveTo>
                  <a:cubicBezTo>
                    <a:pt x="188" y="1"/>
                    <a:pt x="183" y="1"/>
                    <a:pt x="179" y="2"/>
                  </a:cubicBezTo>
                  <a:cubicBezTo>
                    <a:pt x="83" y="2"/>
                    <a:pt x="0" y="97"/>
                    <a:pt x="0" y="180"/>
                  </a:cubicBezTo>
                  <a:cubicBezTo>
                    <a:pt x="0" y="275"/>
                    <a:pt x="71" y="359"/>
                    <a:pt x="179" y="359"/>
                  </a:cubicBezTo>
                  <a:cubicBezTo>
                    <a:pt x="262" y="359"/>
                    <a:pt x="357" y="287"/>
                    <a:pt x="357" y="180"/>
                  </a:cubicBezTo>
                  <a:cubicBezTo>
                    <a:pt x="357" y="90"/>
                    <a:pt x="273" y="1"/>
                    <a:pt x="1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03" name="Google Shape;14503;p134"/>
            <p:cNvSpPr/>
            <p:nvPr/>
          </p:nvSpPr>
          <p:spPr>
            <a:xfrm>
              <a:off x="5273959" y="2724402"/>
              <a:ext cx="11395" cy="1139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cubicBezTo>
                    <a:pt x="0" y="262"/>
                    <a:pt x="84" y="357"/>
                    <a:pt x="179" y="357"/>
                  </a:cubicBezTo>
                  <a:cubicBezTo>
                    <a:pt x="274" y="357"/>
                    <a:pt x="357" y="286"/>
                    <a:pt x="357" y="179"/>
                  </a:cubicBezTo>
                  <a:cubicBezTo>
                    <a:pt x="357" y="84"/>
                    <a:pt x="27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04" name="Google Shape;14504;p134"/>
            <p:cNvSpPr/>
            <p:nvPr/>
          </p:nvSpPr>
          <p:spPr>
            <a:xfrm>
              <a:off x="5308049" y="2678917"/>
              <a:ext cx="14451" cy="14037"/>
            </a:xfrm>
            <a:custGeom>
              <a:avLst/>
              <a:gdLst/>
              <a:ahLst/>
              <a:cxnLst/>
              <a:rect l="l" t="t" r="r" b="b"/>
              <a:pathLst>
                <a:path w="454" h="441" extrusionOk="0">
                  <a:moveTo>
                    <a:pt x="227" y="0"/>
                  </a:moveTo>
                  <a:cubicBezTo>
                    <a:pt x="108" y="0"/>
                    <a:pt x="1" y="108"/>
                    <a:pt x="1" y="227"/>
                  </a:cubicBezTo>
                  <a:cubicBezTo>
                    <a:pt x="1" y="346"/>
                    <a:pt x="108" y="441"/>
                    <a:pt x="227" y="441"/>
                  </a:cubicBezTo>
                  <a:cubicBezTo>
                    <a:pt x="346" y="441"/>
                    <a:pt x="453" y="346"/>
                    <a:pt x="453" y="227"/>
                  </a:cubicBezTo>
                  <a:cubicBezTo>
                    <a:pt x="453" y="84"/>
                    <a:pt x="358" y="0"/>
                    <a:pt x="2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05" name="Google Shape;14505;p134"/>
            <p:cNvSpPr/>
            <p:nvPr/>
          </p:nvSpPr>
          <p:spPr>
            <a:xfrm>
              <a:off x="5184517" y="2459481"/>
              <a:ext cx="252062" cy="305122"/>
            </a:xfrm>
            <a:custGeom>
              <a:avLst/>
              <a:gdLst/>
              <a:ahLst/>
              <a:cxnLst/>
              <a:rect l="l" t="t" r="r" b="b"/>
              <a:pathLst>
                <a:path w="7919" h="9586" extrusionOk="0">
                  <a:moveTo>
                    <a:pt x="2597" y="5657"/>
                  </a:moveTo>
                  <a:cubicBezTo>
                    <a:pt x="3126" y="5657"/>
                    <a:pt x="3630" y="5793"/>
                    <a:pt x="4096" y="6061"/>
                  </a:cubicBezTo>
                  <a:cubicBezTo>
                    <a:pt x="4607" y="6347"/>
                    <a:pt x="5099" y="6442"/>
                    <a:pt x="5531" y="6442"/>
                  </a:cubicBezTo>
                  <a:cubicBezTo>
                    <a:pt x="5853" y="6442"/>
                    <a:pt x="6143" y="6389"/>
                    <a:pt x="6382" y="6323"/>
                  </a:cubicBezTo>
                  <a:cubicBezTo>
                    <a:pt x="6751" y="6228"/>
                    <a:pt x="7037" y="6061"/>
                    <a:pt x="7204" y="5954"/>
                  </a:cubicBezTo>
                  <a:lnTo>
                    <a:pt x="7204" y="5954"/>
                  </a:lnTo>
                  <a:cubicBezTo>
                    <a:pt x="7525" y="7037"/>
                    <a:pt x="7263" y="8204"/>
                    <a:pt x="6442" y="9038"/>
                  </a:cubicBezTo>
                  <a:cubicBezTo>
                    <a:pt x="6275" y="9204"/>
                    <a:pt x="6037" y="9299"/>
                    <a:pt x="5799" y="9299"/>
                  </a:cubicBezTo>
                  <a:lnTo>
                    <a:pt x="2560" y="9299"/>
                  </a:lnTo>
                  <a:cubicBezTo>
                    <a:pt x="2322" y="9299"/>
                    <a:pt x="2084" y="9204"/>
                    <a:pt x="1917" y="9038"/>
                  </a:cubicBezTo>
                  <a:cubicBezTo>
                    <a:pt x="1179" y="8276"/>
                    <a:pt x="834" y="7180"/>
                    <a:pt x="1120" y="6025"/>
                  </a:cubicBezTo>
                  <a:cubicBezTo>
                    <a:pt x="1239" y="5966"/>
                    <a:pt x="1560" y="5811"/>
                    <a:pt x="1989" y="5716"/>
                  </a:cubicBezTo>
                  <a:cubicBezTo>
                    <a:pt x="2195" y="5677"/>
                    <a:pt x="2398" y="5657"/>
                    <a:pt x="2597" y="5657"/>
                  </a:cubicBezTo>
                  <a:close/>
                  <a:moveTo>
                    <a:pt x="2834" y="1"/>
                  </a:moveTo>
                  <a:cubicBezTo>
                    <a:pt x="2632" y="1"/>
                    <a:pt x="2465" y="167"/>
                    <a:pt x="2465" y="370"/>
                  </a:cubicBezTo>
                  <a:lnTo>
                    <a:pt x="2465" y="703"/>
                  </a:lnTo>
                  <a:cubicBezTo>
                    <a:pt x="2465" y="906"/>
                    <a:pt x="2632" y="1072"/>
                    <a:pt x="2834" y="1072"/>
                  </a:cubicBezTo>
                  <a:lnTo>
                    <a:pt x="3036" y="1072"/>
                  </a:lnTo>
                  <a:lnTo>
                    <a:pt x="3036" y="2239"/>
                  </a:lnTo>
                  <a:cubicBezTo>
                    <a:pt x="3036" y="2311"/>
                    <a:pt x="3096" y="2370"/>
                    <a:pt x="3167" y="2370"/>
                  </a:cubicBezTo>
                  <a:cubicBezTo>
                    <a:pt x="3239" y="2370"/>
                    <a:pt x="3298" y="2311"/>
                    <a:pt x="3298" y="2239"/>
                  </a:cubicBezTo>
                  <a:lnTo>
                    <a:pt x="3298" y="1072"/>
                  </a:lnTo>
                  <a:lnTo>
                    <a:pt x="4977" y="1072"/>
                  </a:lnTo>
                  <a:lnTo>
                    <a:pt x="4977" y="3406"/>
                  </a:lnTo>
                  <a:cubicBezTo>
                    <a:pt x="4977" y="3620"/>
                    <a:pt x="5096" y="3799"/>
                    <a:pt x="5311" y="3882"/>
                  </a:cubicBezTo>
                  <a:cubicBezTo>
                    <a:pt x="6144" y="4216"/>
                    <a:pt x="6763" y="4882"/>
                    <a:pt x="7097" y="5692"/>
                  </a:cubicBezTo>
                  <a:cubicBezTo>
                    <a:pt x="6966" y="5775"/>
                    <a:pt x="6668" y="5954"/>
                    <a:pt x="6275" y="6061"/>
                  </a:cubicBezTo>
                  <a:cubicBezTo>
                    <a:pt x="6015" y="6135"/>
                    <a:pt x="5758" y="6172"/>
                    <a:pt x="5506" y="6172"/>
                  </a:cubicBezTo>
                  <a:cubicBezTo>
                    <a:pt x="5064" y="6172"/>
                    <a:pt x="4636" y="6058"/>
                    <a:pt x="4227" y="5823"/>
                  </a:cubicBezTo>
                  <a:cubicBezTo>
                    <a:pt x="3710" y="5528"/>
                    <a:pt x="3145" y="5385"/>
                    <a:pt x="2580" y="5385"/>
                  </a:cubicBezTo>
                  <a:cubicBezTo>
                    <a:pt x="2117" y="5385"/>
                    <a:pt x="1654" y="5481"/>
                    <a:pt x="1215" y="5668"/>
                  </a:cubicBezTo>
                  <a:cubicBezTo>
                    <a:pt x="1524" y="4870"/>
                    <a:pt x="2155" y="4216"/>
                    <a:pt x="2989" y="3882"/>
                  </a:cubicBezTo>
                  <a:cubicBezTo>
                    <a:pt x="3179" y="3811"/>
                    <a:pt x="3322" y="3620"/>
                    <a:pt x="3322" y="3406"/>
                  </a:cubicBezTo>
                  <a:lnTo>
                    <a:pt x="3322" y="2930"/>
                  </a:lnTo>
                  <a:cubicBezTo>
                    <a:pt x="3322" y="2858"/>
                    <a:pt x="3263" y="2799"/>
                    <a:pt x="3179" y="2799"/>
                  </a:cubicBezTo>
                  <a:cubicBezTo>
                    <a:pt x="3108" y="2799"/>
                    <a:pt x="3048" y="2858"/>
                    <a:pt x="3048" y="2930"/>
                  </a:cubicBezTo>
                  <a:lnTo>
                    <a:pt x="3048" y="3406"/>
                  </a:lnTo>
                  <a:cubicBezTo>
                    <a:pt x="3048" y="3501"/>
                    <a:pt x="2989" y="3585"/>
                    <a:pt x="2894" y="3620"/>
                  </a:cubicBezTo>
                  <a:cubicBezTo>
                    <a:pt x="608" y="4525"/>
                    <a:pt x="0" y="7490"/>
                    <a:pt x="1703" y="9228"/>
                  </a:cubicBezTo>
                  <a:cubicBezTo>
                    <a:pt x="1929" y="9454"/>
                    <a:pt x="2227" y="9585"/>
                    <a:pt x="2560" y="9585"/>
                  </a:cubicBezTo>
                  <a:lnTo>
                    <a:pt x="5799" y="9585"/>
                  </a:lnTo>
                  <a:cubicBezTo>
                    <a:pt x="6108" y="9585"/>
                    <a:pt x="6430" y="9454"/>
                    <a:pt x="6656" y="9228"/>
                  </a:cubicBezTo>
                  <a:cubicBezTo>
                    <a:pt x="7870" y="7990"/>
                    <a:pt x="7918" y="6132"/>
                    <a:pt x="6989" y="4835"/>
                  </a:cubicBezTo>
                  <a:cubicBezTo>
                    <a:pt x="6608" y="4287"/>
                    <a:pt x="6073" y="3870"/>
                    <a:pt x="5442" y="3620"/>
                  </a:cubicBezTo>
                  <a:cubicBezTo>
                    <a:pt x="5358" y="3585"/>
                    <a:pt x="5299" y="3501"/>
                    <a:pt x="5299" y="3406"/>
                  </a:cubicBezTo>
                  <a:lnTo>
                    <a:pt x="5299" y="1072"/>
                  </a:lnTo>
                  <a:lnTo>
                    <a:pt x="5489" y="1072"/>
                  </a:lnTo>
                  <a:cubicBezTo>
                    <a:pt x="5692" y="1072"/>
                    <a:pt x="5858" y="906"/>
                    <a:pt x="5858" y="703"/>
                  </a:cubicBezTo>
                  <a:lnTo>
                    <a:pt x="5858" y="370"/>
                  </a:lnTo>
                  <a:cubicBezTo>
                    <a:pt x="5858" y="167"/>
                    <a:pt x="5692" y="1"/>
                    <a:pt x="5489" y="1"/>
                  </a:cubicBezTo>
                  <a:lnTo>
                    <a:pt x="4739" y="1"/>
                  </a:lnTo>
                  <a:cubicBezTo>
                    <a:pt x="4668" y="1"/>
                    <a:pt x="4608" y="60"/>
                    <a:pt x="4608" y="132"/>
                  </a:cubicBezTo>
                  <a:cubicBezTo>
                    <a:pt x="4608" y="215"/>
                    <a:pt x="4668" y="275"/>
                    <a:pt x="4739" y="275"/>
                  </a:cubicBezTo>
                  <a:lnTo>
                    <a:pt x="5489" y="275"/>
                  </a:lnTo>
                  <a:cubicBezTo>
                    <a:pt x="5537" y="275"/>
                    <a:pt x="5573" y="310"/>
                    <a:pt x="5573" y="358"/>
                  </a:cubicBezTo>
                  <a:lnTo>
                    <a:pt x="5573" y="691"/>
                  </a:lnTo>
                  <a:cubicBezTo>
                    <a:pt x="5573" y="727"/>
                    <a:pt x="5537" y="775"/>
                    <a:pt x="5489" y="775"/>
                  </a:cubicBezTo>
                  <a:lnTo>
                    <a:pt x="2834" y="775"/>
                  </a:lnTo>
                  <a:cubicBezTo>
                    <a:pt x="2798" y="775"/>
                    <a:pt x="2751" y="727"/>
                    <a:pt x="2751" y="691"/>
                  </a:cubicBezTo>
                  <a:lnTo>
                    <a:pt x="2751" y="358"/>
                  </a:lnTo>
                  <a:cubicBezTo>
                    <a:pt x="2751" y="310"/>
                    <a:pt x="2798" y="275"/>
                    <a:pt x="2834" y="275"/>
                  </a:cubicBezTo>
                  <a:lnTo>
                    <a:pt x="4060" y="275"/>
                  </a:lnTo>
                  <a:cubicBezTo>
                    <a:pt x="4132" y="275"/>
                    <a:pt x="4191" y="215"/>
                    <a:pt x="4191" y="132"/>
                  </a:cubicBezTo>
                  <a:cubicBezTo>
                    <a:pt x="4191" y="60"/>
                    <a:pt x="4132" y="1"/>
                    <a:pt x="40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506" name="Google Shape;14506;p134"/>
          <p:cNvSpPr/>
          <p:nvPr/>
        </p:nvSpPr>
        <p:spPr>
          <a:xfrm>
            <a:off x="2401361" y="2627473"/>
            <a:ext cx="472484" cy="472527"/>
          </a:xfrm>
          <a:custGeom>
            <a:avLst/>
            <a:gdLst/>
            <a:ahLst/>
            <a:cxnLst/>
            <a:rect l="l" t="t" r="r" b="b"/>
            <a:pathLst>
              <a:path w="11133" h="11134" extrusionOk="0">
                <a:moveTo>
                  <a:pt x="2876" y="2961"/>
                </a:moveTo>
                <a:cubicBezTo>
                  <a:pt x="2929" y="2961"/>
                  <a:pt x="2983" y="2967"/>
                  <a:pt x="3036" y="2977"/>
                </a:cubicBezTo>
                <a:cubicBezTo>
                  <a:pt x="3358" y="3037"/>
                  <a:pt x="3584" y="3287"/>
                  <a:pt x="3656" y="3596"/>
                </a:cubicBezTo>
                <a:cubicBezTo>
                  <a:pt x="3703" y="3882"/>
                  <a:pt x="3608" y="4180"/>
                  <a:pt x="3382" y="4358"/>
                </a:cubicBezTo>
                <a:cubicBezTo>
                  <a:pt x="3239" y="4489"/>
                  <a:pt x="3144" y="4680"/>
                  <a:pt x="3144" y="4882"/>
                </a:cubicBezTo>
                <a:lnTo>
                  <a:pt x="3144" y="5239"/>
                </a:lnTo>
                <a:cubicBezTo>
                  <a:pt x="3144" y="5525"/>
                  <a:pt x="3370" y="5740"/>
                  <a:pt x="3644" y="5740"/>
                </a:cubicBezTo>
                <a:lnTo>
                  <a:pt x="5406" y="5740"/>
                </a:lnTo>
                <a:lnTo>
                  <a:pt x="5406" y="7502"/>
                </a:lnTo>
                <a:cubicBezTo>
                  <a:pt x="5406" y="7609"/>
                  <a:pt x="5311" y="7680"/>
                  <a:pt x="5227" y="7680"/>
                </a:cubicBezTo>
                <a:lnTo>
                  <a:pt x="4870" y="7680"/>
                </a:lnTo>
                <a:cubicBezTo>
                  <a:pt x="4763" y="7680"/>
                  <a:pt x="4668" y="7633"/>
                  <a:pt x="4596" y="7561"/>
                </a:cubicBezTo>
                <a:cubicBezTo>
                  <a:pt x="4386" y="7313"/>
                  <a:pt x="4084" y="7164"/>
                  <a:pt x="3770" y="7164"/>
                </a:cubicBezTo>
                <a:cubicBezTo>
                  <a:pt x="3693" y="7164"/>
                  <a:pt x="3614" y="7173"/>
                  <a:pt x="3537" y="7192"/>
                </a:cubicBezTo>
                <a:cubicBezTo>
                  <a:pt x="3096" y="7264"/>
                  <a:pt x="2739" y="7621"/>
                  <a:pt x="2655" y="8049"/>
                </a:cubicBezTo>
                <a:cubicBezTo>
                  <a:pt x="2584" y="8395"/>
                  <a:pt x="2667" y="8740"/>
                  <a:pt x="2882" y="9002"/>
                </a:cubicBezTo>
                <a:cubicBezTo>
                  <a:pt x="3084" y="9276"/>
                  <a:pt x="3417" y="9419"/>
                  <a:pt x="3739" y="9419"/>
                </a:cubicBezTo>
                <a:cubicBezTo>
                  <a:pt x="4084" y="9419"/>
                  <a:pt x="4394" y="9276"/>
                  <a:pt x="4608" y="9014"/>
                </a:cubicBezTo>
                <a:cubicBezTo>
                  <a:pt x="4668" y="8942"/>
                  <a:pt x="4763" y="8895"/>
                  <a:pt x="4870" y="8895"/>
                </a:cubicBezTo>
                <a:lnTo>
                  <a:pt x="5215" y="8895"/>
                </a:lnTo>
                <a:cubicBezTo>
                  <a:pt x="5322" y="8895"/>
                  <a:pt x="5394" y="8990"/>
                  <a:pt x="5394" y="9073"/>
                </a:cubicBezTo>
                <a:lnTo>
                  <a:pt x="5394" y="10812"/>
                </a:lnTo>
                <a:lnTo>
                  <a:pt x="870" y="10812"/>
                </a:lnTo>
                <a:cubicBezTo>
                  <a:pt x="572" y="10812"/>
                  <a:pt x="334" y="10573"/>
                  <a:pt x="334" y="10276"/>
                </a:cubicBezTo>
                <a:lnTo>
                  <a:pt x="334" y="5728"/>
                </a:lnTo>
                <a:lnTo>
                  <a:pt x="2084" y="5728"/>
                </a:lnTo>
                <a:cubicBezTo>
                  <a:pt x="2370" y="5728"/>
                  <a:pt x="2596" y="5513"/>
                  <a:pt x="2596" y="5228"/>
                </a:cubicBezTo>
                <a:lnTo>
                  <a:pt x="2596" y="4882"/>
                </a:lnTo>
                <a:cubicBezTo>
                  <a:pt x="2596" y="4680"/>
                  <a:pt x="2501" y="4477"/>
                  <a:pt x="2358" y="4358"/>
                </a:cubicBezTo>
                <a:cubicBezTo>
                  <a:pt x="2179" y="4216"/>
                  <a:pt x="2072" y="3989"/>
                  <a:pt x="2072" y="3751"/>
                </a:cubicBezTo>
                <a:cubicBezTo>
                  <a:pt x="2072" y="3513"/>
                  <a:pt x="2179" y="3287"/>
                  <a:pt x="2370" y="3144"/>
                </a:cubicBezTo>
                <a:cubicBezTo>
                  <a:pt x="2517" y="3024"/>
                  <a:pt x="2694" y="2961"/>
                  <a:pt x="2876" y="2961"/>
                </a:cubicBezTo>
                <a:close/>
                <a:moveTo>
                  <a:pt x="10287" y="334"/>
                </a:moveTo>
                <a:cubicBezTo>
                  <a:pt x="10585" y="334"/>
                  <a:pt x="10823" y="572"/>
                  <a:pt x="10823" y="870"/>
                </a:cubicBezTo>
                <a:lnTo>
                  <a:pt x="10823" y="5406"/>
                </a:lnTo>
                <a:lnTo>
                  <a:pt x="10633" y="5406"/>
                </a:lnTo>
                <a:cubicBezTo>
                  <a:pt x="10537" y="5406"/>
                  <a:pt x="10466" y="5478"/>
                  <a:pt x="10466" y="5573"/>
                </a:cubicBezTo>
                <a:cubicBezTo>
                  <a:pt x="10466" y="5656"/>
                  <a:pt x="10537" y="5728"/>
                  <a:pt x="10633" y="5728"/>
                </a:cubicBezTo>
                <a:lnTo>
                  <a:pt x="10811" y="5728"/>
                </a:lnTo>
                <a:lnTo>
                  <a:pt x="10811" y="10276"/>
                </a:lnTo>
                <a:cubicBezTo>
                  <a:pt x="10811" y="10573"/>
                  <a:pt x="10573" y="10812"/>
                  <a:pt x="10275" y="10812"/>
                </a:cubicBezTo>
                <a:lnTo>
                  <a:pt x="5739" y="10812"/>
                </a:lnTo>
                <a:lnTo>
                  <a:pt x="5739" y="9049"/>
                </a:lnTo>
                <a:cubicBezTo>
                  <a:pt x="5739" y="8764"/>
                  <a:pt x="5513" y="8549"/>
                  <a:pt x="5227" y="8549"/>
                </a:cubicBezTo>
                <a:lnTo>
                  <a:pt x="4882" y="8549"/>
                </a:lnTo>
                <a:cubicBezTo>
                  <a:pt x="4680" y="8549"/>
                  <a:pt x="4489" y="8633"/>
                  <a:pt x="4370" y="8788"/>
                </a:cubicBezTo>
                <a:cubicBezTo>
                  <a:pt x="4215" y="8966"/>
                  <a:pt x="3989" y="9061"/>
                  <a:pt x="3751" y="9061"/>
                </a:cubicBezTo>
                <a:cubicBezTo>
                  <a:pt x="3513" y="9061"/>
                  <a:pt x="3287" y="8966"/>
                  <a:pt x="3144" y="8764"/>
                </a:cubicBezTo>
                <a:cubicBezTo>
                  <a:pt x="2989" y="8573"/>
                  <a:pt x="2941" y="8335"/>
                  <a:pt x="2977" y="8097"/>
                </a:cubicBezTo>
                <a:cubicBezTo>
                  <a:pt x="3036" y="7787"/>
                  <a:pt x="3287" y="7549"/>
                  <a:pt x="3608" y="7490"/>
                </a:cubicBezTo>
                <a:cubicBezTo>
                  <a:pt x="3659" y="7479"/>
                  <a:pt x="3710" y="7473"/>
                  <a:pt x="3761" y="7473"/>
                </a:cubicBezTo>
                <a:cubicBezTo>
                  <a:pt x="3988" y="7473"/>
                  <a:pt x="4212" y="7577"/>
                  <a:pt x="4358" y="7752"/>
                </a:cubicBezTo>
                <a:cubicBezTo>
                  <a:pt x="4501" y="7906"/>
                  <a:pt x="4680" y="7990"/>
                  <a:pt x="4882" y="7990"/>
                </a:cubicBezTo>
                <a:lnTo>
                  <a:pt x="5239" y="7990"/>
                </a:lnTo>
                <a:cubicBezTo>
                  <a:pt x="5525" y="7990"/>
                  <a:pt x="5751" y="7775"/>
                  <a:pt x="5751" y="7490"/>
                </a:cubicBezTo>
                <a:lnTo>
                  <a:pt x="5751" y="5728"/>
                </a:lnTo>
                <a:lnTo>
                  <a:pt x="7501" y="5728"/>
                </a:lnTo>
                <a:cubicBezTo>
                  <a:pt x="7608" y="5728"/>
                  <a:pt x="7680" y="5823"/>
                  <a:pt x="7680" y="5906"/>
                </a:cubicBezTo>
                <a:lnTo>
                  <a:pt x="7680" y="6263"/>
                </a:lnTo>
                <a:cubicBezTo>
                  <a:pt x="7680" y="6371"/>
                  <a:pt x="7632" y="6478"/>
                  <a:pt x="7561" y="6537"/>
                </a:cubicBezTo>
                <a:cubicBezTo>
                  <a:pt x="7251" y="6799"/>
                  <a:pt x="7097" y="7204"/>
                  <a:pt x="7192" y="7609"/>
                </a:cubicBezTo>
                <a:cubicBezTo>
                  <a:pt x="7263" y="8037"/>
                  <a:pt x="7620" y="8395"/>
                  <a:pt x="8049" y="8490"/>
                </a:cubicBezTo>
                <a:cubicBezTo>
                  <a:pt x="8132" y="8502"/>
                  <a:pt x="8216" y="8514"/>
                  <a:pt x="8287" y="8514"/>
                </a:cubicBezTo>
                <a:cubicBezTo>
                  <a:pt x="8549" y="8514"/>
                  <a:pt x="8799" y="8418"/>
                  <a:pt x="9002" y="8264"/>
                </a:cubicBezTo>
                <a:cubicBezTo>
                  <a:pt x="9275" y="8049"/>
                  <a:pt x="9418" y="7728"/>
                  <a:pt x="9418" y="7394"/>
                </a:cubicBezTo>
                <a:cubicBezTo>
                  <a:pt x="9418" y="7061"/>
                  <a:pt x="9275" y="6740"/>
                  <a:pt x="9025" y="6537"/>
                </a:cubicBezTo>
                <a:cubicBezTo>
                  <a:pt x="8942" y="6478"/>
                  <a:pt x="8906" y="6371"/>
                  <a:pt x="8906" y="6263"/>
                </a:cubicBezTo>
                <a:lnTo>
                  <a:pt x="8906" y="5930"/>
                </a:lnTo>
                <a:cubicBezTo>
                  <a:pt x="8906" y="5823"/>
                  <a:pt x="8990" y="5751"/>
                  <a:pt x="9085" y="5751"/>
                </a:cubicBezTo>
                <a:lnTo>
                  <a:pt x="9954" y="5751"/>
                </a:lnTo>
                <a:cubicBezTo>
                  <a:pt x="10049" y="5751"/>
                  <a:pt x="10121" y="5668"/>
                  <a:pt x="10121" y="5585"/>
                </a:cubicBezTo>
                <a:cubicBezTo>
                  <a:pt x="10121" y="5489"/>
                  <a:pt x="10049" y="5418"/>
                  <a:pt x="9954" y="5418"/>
                </a:cubicBezTo>
                <a:lnTo>
                  <a:pt x="9085" y="5418"/>
                </a:lnTo>
                <a:cubicBezTo>
                  <a:pt x="8799" y="5418"/>
                  <a:pt x="8573" y="5644"/>
                  <a:pt x="8573" y="5918"/>
                </a:cubicBezTo>
                <a:lnTo>
                  <a:pt x="8573" y="6263"/>
                </a:lnTo>
                <a:cubicBezTo>
                  <a:pt x="8573" y="6478"/>
                  <a:pt x="8668" y="6668"/>
                  <a:pt x="8811" y="6787"/>
                </a:cubicBezTo>
                <a:cubicBezTo>
                  <a:pt x="8990" y="6930"/>
                  <a:pt x="9097" y="7156"/>
                  <a:pt x="9097" y="7394"/>
                </a:cubicBezTo>
                <a:cubicBezTo>
                  <a:pt x="9097" y="7633"/>
                  <a:pt x="8990" y="7859"/>
                  <a:pt x="8799" y="8014"/>
                </a:cubicBezTo>
                <a:cubicBezTo>
                  <a:pt x="8652" y="8124"/>
                  <a:pt x="8477" y="8185"/>
                  <a:pt x="8295" y="8185"/>
                </a:cubicBezTo>
                <a:cubicBezTo>
                  <a:pt x="8241" y="8185"/>
                  <a:pt x="8187" y="8179"/>
                  <a:pt x="8132" y="8168"/>
                </a:cubicBezTo>
                <a:cubicBezTo>
                  <a:pt x="7811" y="8109"/>
                  <a:pt x="7573" y="7859"/>
                  <a:pt x="7513" y="7549"/>
                </a:cubicBezTo>
                <a:cubicBezTo>
                  <a:pt x="7454" y="7264"/>
                  <a:pt x="7561" y="6966"/>
                  <a:pt x="7787" y="6787"/>
                </a:cubicBezTo>
                <a:cubicBezTo>
                  <a:pt x="7930" y="6656"/>
                  <a:pt x="8025" y="6478"/>
                  <a:pt x="8025" y="6263"/>
                </a:cubicBezTo>
                <a:lnTo>
                  <a:pt x="8025" y="5930"/>
                </a:lnTo>
                <a:cubicBezTo>
                  <a:pt x="8025" y="5644"/>
                  <a:pt x="7799" y="5418"/>
                  <a:pt x="7525" y="5418"/>
                </a:cubicBezTo>
                <a:lnTo>
                  <a:pt x="5763" y="5418"/>
                </a:lnTo>
                <a:lnTo>
                  <a:pt x="5763" y="3668"/>
                </a:lnTo>
                <a:cubicBezTo>
                  <a:pt x="5763" y="3561"/>
                  <a:pt x="5858" y="3489"/>
                  <a:pt x="5942" y="3489"/>
                </a:cubicBezTo>
                <a:lnTo>
                  <a:pt x="6299" y="3489"/>
                </a:lnTo>
                <a:cubicBezTo>
                  <a:pt x="6406" y="3489"/>
                  <a:pt x="6501" y="3525"/>
                  <a:pt x="6561" y="3608"/>
                </a:cubicBezTo>
                <a:cubicBezTo>
                  <a:pt x="6783" y="3859"/>
                  <a:pt x="7091" y="4001"/>
                  <a:pt x="7409" y="4001"/>
                </a:cubicBezTo>
                <a:cubicBezTo>
                  <a:pt x="7483" y="4001"/>
                  <a:pt x="7558" y="3993"/>
                  <a:pt x="7632" y="3977"/>
                </a:cubicBezTo>
                <a:cubicBezTo>
                  <a:pt x="8073" y="3906"/>
                  <a:pt x="8430" y="3549"/>
                  <a:pt x="8513" y="3108"/>
                </a:cubicBezTo>
                <a:cubicBezTo>
                  <a:pt x="8585" y="2775"/>
                  <a:pt x="8501" y="2430"/>
                  <a:pt x="8287" y="2156"/>
                </a:cubicBezTo>
                <a:cubicBezTo>
                  <a:pt x="8085" y="1894"/>
                  <a:pt x="7751" y="1739"/>
                  <a:pt x="7430" y="1739"/>
                </a:cubicBezTo>
                <a:cubicBezTo>
                  <a:pt x="7085" y="1739"/>
                  <a:pt x="6775" y="1894"/>
                  <a:pt x="6561" y="2144"/>
                </a:cubicBezTo>
                <a:cubicBezTo>
                  <a:pt x="6501" y="2215"/>
                  <a:pt x="6406" y="2263"/>
                  <a:pt x="6299" y="2263"/>
                </a:cubicBezTo>
                <a:lnTo>
                  <a:pt x="5954" y="2263"/>
                </a:lnTo>
                <a:cubicBezTo>
                  <a:pt x="5846" y="2263"/>
                  <a:pt x="5775" y="2180"/>
                  <a:pt x="5775" y="2084"/>
                </a:cubicBezTo>
                <a:lnTo>
                  <a:pt x="5775" y="1203"/>
                </a:lnTo>
                <a:cubicBezTo>
                  <a:pt x="5775" y="1120"/>
                  <a:pt x="5703" y="1048"/>
                  <a:pt x="5608" y="1048"/>
                </a:cubicBezTo>
                <a:cubicBezTo>
                  <a:pt x="5525" y="1048"/>
                  <a:pt x="5453" y="1120"/>
                  <a:pt x="5453" y="1203"/>
                </a:cubicBezTo>
                <a:lnTo>
                  <a:pt x="5453" y="2084"/>
                </a:lnTo>
                <a:cubicBezTo>
                  <a:pt x="5453" y="2370"/>
                  <a:pt x="5668" y="2596"/>
                  <a:pt x="5954" y="2596"/>
                </a:cubicBezTo>
                <a:lnTo>
                  <a:pt x="6299" y="2596"/>
                </a:lnTo>
                <a:cubicBezTo>
                  <a:pt x="6501" y="2596"/>
                  <a:pt x="6704" y="2501"/>
                  <a:pt x="6823" y="2358"/>
                </a:cubicBezTo>
                <a:cubicBezTo>
                  <a:pt x="6966" y="2180"/>
                  <a:pt x="7192" y="2072"/>
                  <a:pt x="7430" y="2072"/>
                </a:cubicBezTo>
                <a:cubicBezTo>
                  <a:pt x="7668" y="2072"/>
                  <a:pt x="7894" y="2180"/>
                  <a:pt x="8037" y="2370"/>
                </a:cubicBezTo>
                <a:cubicBezTo>
                  <a:pt x="8192" y="2561"/>
                  <a:pt x="8251" y="2799"/>
                  <a:pt x="8204" y="3037"/>
                </a:cubicBezTo>
                <a:cubicBezTo>
                  <a:pt x="8144" y="3346"/>
                  <a:pt x="7894" y="3584"/>
                  <a:pt x="7573" y="3644"/>
                </a:cubicBezTo>
                <a:cubicBezTo>
                  <a:pt x="7519" y="3656"/>
                  <a:pt x="7465" y="3661"/>
                  <a:pt x="7411" y="3661"/>
                </a:cubicBezTo>
                <a:cubicBezTo>
                  <a:pt x="7187" y="3661"/>
                  <a:pt x="6966" y="3564"/>
                  <a:pt x="6823" y="3382"/>
                </a:cubicBezTo>
                <a:cubicBezTo>
                  <a:pt x="6680" y="3227"/>
                  <a:pt x="6501" y="3144"/>
                  <a:pt x="6299" y="3144"/>
                </a:cubicBezTo>
                <a:lnTo>
                  <a:pt x="5942" y="3144"/>
                </a:lnTo>
                <a:cubicBezTo>
                  <a:pt x="5656" y="3144"/>
                  <a:pt x="5430" y="3370"/>
                  <a:pt x="5430" y="3644"/>
                </a:cubicBezTo>
                <a:lnTo>
                  <a:pt x="5430" y="5406"/>
                </a:lnTo>
                <a:lnTo>
                  <a:pt x="3679" y="5406"/>
                </a:lnTo>
                <a:cubicBezTo>
                  <a:pt x="3572" y="5406"/>
                  <a:pt x="3501" y="5311"/>
                  <a:pt x="3501" y="5228"/>
                </a:cubicBezTo>
                <a:lnTo>
                  <a:pt x="3501" y="4870"/>
                </a:lnTo>
                <a:cubicBezTo>
                  <a:pt x="3501" y="4763"/>
                  <a:pt x="3548" y="4656"/>
                  <a:pt x="3620" y="4597"/>
                </a:cubicBezTo>
                <a:cubicBezTo>
                  <a:pt x="3929" y="4335"/>
                  <a:pt x="4084" y="3930"/>
                  <a:pt x="3989" y="3525"/>
                </a:cubicBezTo>
                <a:cubicBezTo>
                  <a:pt x="3918" y="3096"/>
                  <a:pt x="3560" y="2739"/>
                  <a:pt x="3132" y="2656"/>
                </a:cubicBezTo>
                <a:cubicBezTo>
                  <a:pt x="3047" y="2635"/>
                  <a:pt x="2962" y="2626"/>
                  <a:pt x="2879" y="2626"/>
                </a:cubicBezTo>
                <a:cubicBezTo>
                  <a:pt x="2622" y="2626"/>
                  <a:pt x="2377" y="2717"/>
                  <a:pt x="2179" y="2870"/>
                </a:cubicBezTo>
                <a:cubicBezTo>
                  <a:pt x="1905" y="3084"/>
                  <a:pt x="1763" y="3406"/>
                  <a:pt x="1763" y="3739"/>
                </a:cubicBezTo>
                <a:cubicBezTo>
                  <a:pt x="1763" y="4085"/>
                  <a:pt x="1905" y="4394"/>
                  <a:pt x="2155" y="4597"/>
                </a:cubicBezTo>
                <a:cubicBezTo>
                  <a:pt x="2239" y="4656"/>
                  <a:pt x="2274" y="4763"/>
                  <a:pt x="2274" y="4870"/>
                </a:cubicBezTo>
                <a:lnTo>
                  <a:pt x="2274" y="5216"/>
                </a:lnTo>
                <a:cubicBezTo>
                  <a:pt x="2274" y="5311"/>
                  <a:pt x="2191" y="5394"/>
                  <a:pt x="2096" y="5394"/>
                </a:cubicBezTo>
                <a:lnTo>
                  <a:pt x="346" y="5394"/>
                </a:lnTo>
                <a:lnTo>
                  <a:pt x="346" y="870"/>
                </a:lnTo>
                <a:cubicBezTo>
                  <a:pt x="346" y="572"/>
                  <a:pt x="584" y="334"/>
                  <a:pt x="881" y="334"/>
                </a:cubicBezTo>
                <a:lnTo>
                  <a:pt x="5418" y="334"/>
                </a:lnTo>
                <a:lnTo>
                  <a:pt x="5418" y="513"/>
                </a:lnTo>
                <a:cubicBezTo>
                  <a:pt x="5418" y="596"/>
                  <a:pt x="5489" y="667"/>
                  <a:pt x="5584" y="667"/>
                </a:cubicBezTo>
                <a:cubicBezTo>
                  <a:pt x="5680" y="667"/>
                  <a:pt x="5751" y="596"/>
                  <a:pt x="5751" y="513"/>
                </a:cubicBezTo>
                <a:lnTo>
                  <a:pt x="5751" y="334"/>
                </a:lnTo>
                <a:close/>
                <a:moveTo>
                  <a:pt x="870" y="1"/>
                </a:moveTo>
                <a:cubicBezTo>
                  <a:pt x="393" y="1"/>
                  <a:pt x="0" y="394"/>
                  <a:pt x="0" y="870"/>
                </a:cubicBezTo>
                <a:lnTo>
                  <a:pt x="0" y="10276"/>
                </a:lnTo>
                <a:cubicBezTo>
                  <a:pt x="0" y="10752"/>
                  <a:pt x="393" y="11133"/>
                  <a:pt x="870" y="11133"/>
                </a:cubicBezTo>
                <a:lnTo>
                  <a:pt x="10275" y="11133"/>
                </a:lnTo>
                <a:cubicBezTo>
                  <a:pt x="10752" y="11133"/>
                  <a:pt x="11133" y="10752"/>
                  <a:pt x="11133" y="10276"/>
                </a:cubicBezTo>
                <a:lnTo>
                  <a:pt x="11133" y="870"/>
                </a:lnTo>
                <a:cubicBezTo>
                  <a:pt x="11133" y="394"/>
                  <a:pt x="10752" y="1"/>
                  <a:pt x="10275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507" name="Google Shape;14507;p134"/>
          <p:cNvGrpSpPr/>
          <p:nvPr/>
        </p:nvGrpSpPr>
        <p:grpSpPr>
          <a:xfrm>
            <a:off x="8207279" y="2625478"/>
            <a:ext cx="333027" cy="485132"/>
            <a:chOff x="6155459" y="1969108"/>
            <a:chExt cx="249770" cy="363849"/>
          </a:xfrm>
        </p:grpSpPr>
        <p:sp>
          <p:nvSpPr>
            <p:cNvPr id="14508" name="Google Shape;14508;p134"/>
            <p:cNvSpPr/>
            <p:nvPr/>
          </p:nvSpPr>
          <p:spPr>
            <a:xfrm>
              <a:off x="6195628" y="1969108"/>
              <a:ext cx="169813" cy="227012"/>
            </a:xfrm>
            <a:custGeom>
              <a:avLst/>
              <a:gdLst/>
              <a:ahLst/>
              <a:cxnLst/>
              <a:rect l="l" t="t" r="r" b="b"/>
              <a:pathLst>
                <a:path w="5335" h="7132" extrusionOk="0">
                  <a:moveTo>
                    <a:pt x="4120" y="333"/>
                  </a:moveTo>
                  <a:lnTo>
                    <a:pt x="4120" y="1750"/>
                  </a:lnTo>
                  <a:cubicBezTo>
                    <a:pt x="4120" y="1869"/>
                    <a:pt x="4084" y="1965"/>
                    <a:pt x="4036" y="2072"/>
                  </a:cubicBezTo>
                  <a:lnTo>
                    <a:pt x="3953" y="2238"/>
                  </a:lnTo>
                  <a:cubicBezTo>
                    <a:pt x="3941" y="2262"/>
                    <a:pt x="3941" y="2286"/>
                    <a:pt x="3941" y="2310"/>
                  </a:cubicBezTo>
                  <a:lnTo>
                    <a:pt x="3941" y="2667"/>
                  </a:lnTo>
                  <a:cubicBezTo>
                    <a:pt x="3941" y="3024"/>
                    <a:pt x="3786" y="3358"/>
                    <a:pt x="3536" y="3584"/>
                  </a:cubicBezTo>
                  <a:cubicBezTo>
                    <a:pt x="3292" y="3807"/>
                    <a:pt x="3011" y="3935"/>
                    <a:pt x="2699" y="3935"/>
                  </a:cubicBezTo>
                  <a:cubicBezTo>
                    <a:pt x="2661" y="3935"/>
                    <a:pt x="2623" y="3933"/>
                    <a:pt x="2584" y="3929"/>
                  </a:cubicBezTo>
                  <a:cubicBezTo>
                    <a:pt x="1917" y="3893"/>
                    <a:pt x="1405" y="3310"/>
                    <a:pt x="1405" y="2619"/>
                  </a:cubicBezTo>
                  <a:lnTo>
                    <a:pt x="1405" y="2310"/>
                  </a:lnTo>
                  <a:cubicBezTo>
                    <a:pt x="1405" y="2286"/>
                    <a:pt x="1405" y="2262"/>
                    <a:pt x="1393" y="2238"/>
                  </a:cubicBezTo>
                  <a:lnTo>
                    <a:pt x="1298" y="2072"/>
                  </a:lnTo>
                  <a:cubicBezTo>
                    <a:pt x="1262" y="1965"/>
                    <a:pt x="1227" y="1869"/>
                    <a:pt x="1227" y="1750"/>
                  </a:cubicBezTo>
                  <a:lnTo>
                    <a:pt x="1227" y="1238"/>
                  </a:lnTo>
                  <a:cubicBezTo>
                    <a:pt x="1227" y="738"/>
                    <a:pt x="1631" y="333"/>
                    <a:pt x="2131" y="333"/>
                  </a:cubicBezTo>
                  <a:close/>
                  <a:moveTo>
                    <a:pt x="3227" y="4155"/>
                  </a:moveTo>
                  <a:lnTo>
                    <a:pt x="3227" y="4346"/>
                  </a:lnTo>
                  <a:cubicBezTo>
                    <a:pt x="3227" y="4405"/>
                    <a:pt x="3239" y="4465"/>
                    <a:pt x="3251" y="4513"/>
                  </a:cubicBezTo>
                  <a:lnTo>
                    <a:pt x="2667" y="4965"/>
                  </a:lnTo>
                  <a:lnTo>
                    <a:pt x="2096" y="4524"/>
                  </a:lnTo>
                  <a:cubicBezTo>
                    <a:pt x="2108" y="4489"/>
                    <a:pt x="2120" y="4429"/>
                    <a:pt x="2120" y="4370"/>
                  </a:cubicBezTo>
                  <a:lnTo>
                    <a:pt x="2120" y="4155"/>
                  </a:lnTo>
                  <a:cubicBezTo>
                    <a:pt x="2251" y="4215"/>
                    <a:pt x="2405" y="4251"/>
                    <a:pt x="2572" y="4251"/>
                  </a:cubicBezTo>
                  <a:lnTo>
                    <a:pt x="2667" y="4251"/>
                  </a:lnTo>
                  <a:cubicBezTo>
                    <a:pt x="2870" y="4251"/>
                    <a:pt x="3048" y="4215"/>
                    <a:pt x="3227" y="4155"/>
                  </a:cubicBezTo>
                  <a:close/>
                  <a:moveTo>
                    <a:pt x="2131" y="0"/>
                  </a:moveTo>
                  <a:cubicBezTo>
                    <a:pt x="1453" y="0"/>
                    <a:pt x="905" y="560"/>
                    <a:pt x="905" y="1238"/>
                  </a:cubicBezTo>
                  <a:lnTo>
                    <a:pt x="905" y="1750"/>
                  </a:lnTo>
                  <a:cubicBezTo>
                    <a:pt x="905" y="1905"/>
                    <a:pt x="941" y="2072"/>
                    <a:pt x="1024" y="2215"/>
                  </a:cubicBezTo>
                  <a:lnTo>
                    <a:pt x="1084" y="2358"/>
                  </a:lnTo>
                  <a:lnTo>
                    <a:pt x="1084" y="2619"/>
                  </a:lnTo>
                  <a:cubicBezTo>
                    <a:pt x="1084" y="3191"/>
                    <a:pt x="1358" y="3703"/>
                    <a:pt x="1798" y="3989"/>
                  </a:cubicBezTo>
                  <a:lnTo>
                    <a:pt x="1798" y="4358"/>
                  </a:lnTo>
                  <a:cubicBezTo>
                    <a:pt x="1798" y="4453"/>
                    <a:pt x="1739" y="4524"/>
                    <a:pt x="1655" y="4536"/>
                  </a:cubicBezTo>
                  <a:lnTo>
                    <a:pt x="631" y="4858"/>
                  </a:lnTo>
                  <a:cubicBezTo>
                    <a:pt x="262" y="4977"/>
                    <a:pt x="0" y="5298"/>
                    <a:pt x="0" y="5703"/>
                  </a:cubicBezTo>
                  <a:lnTo>
                    <a:pt x="0" y="6965"/>
                  </a:lnTo>
                  <a:cubicBezTo>
                    <a:pt x="0" y="7060"/>
                    <a:pt x="84" y="7132"/>
                    <a:pt x="167" y="7132"/>
                  </a:cubicBezTo>
                  <a:cubicBezTo>
                    <a:pt x="262" y="7132"/>
                    <a:pt x="334" y="7060"/>
                    <a:pt x="334" y="6965"/>
                  </a:cubicBezTo>
                  <a:lnTo>
                    <a:pt x="334" y="5703"/>
                  </a:lnTo>
                  <a:cubicBezTo>
                    <a:pt x="334" y="5465"/>
                    <a:pt x="500" y="5239"/>
                    <a:pt x="715" y="5179"/>
                  </a:cubicBezTo>
                  <a:lnTo>
                    <a:pt x="1750" y="4870"/>
                  </a:lnTo>
                  <a:cubicBezTo>
                    <a:pt x="1810" y="4858"/>
                    <a:pt x="1846" y="4822"/>
                    <a:pt x="1893" y="4798"/>
                  </a:cubicBezTo>
                  <a:lnTo>
                    <a:pt x="2465" y="5227"/>
                  </a:lnTo>
                  <a:cubicBezTo>
                    <a:pt x="2524" y="5275"/>
                    <a:pt x="2596" y="5298"/>
                    <a:pt x="2667" y="5298"/>
                  </a:cubicBezTo>
                  <a:cubicBezTo>
                    <a:pt x="2739" y="5298"/>
                    <a:pt x="2822" y="5275"/>
                    <a:pt x="2882" y="5227"/>
                  </a:cubicBezTo>
                  <a:lnTo>
                    <a:pt x="3441" y="4798"/>
                  </a:lnTo>
                  <a:cubicBezTo>
                    <a:pt x="3489" y="4822"/>
                    <a:pt x="3536" y="4858"/>
                    <a:pt x="3596" y="4870"/>
                  </a:cubicBezTo>
                  <a:lnTo>
                    <a:pt x="4620" y="5179"/>
                  </a:lnTo>
                  <a:cubicBezTo>
                    <a:pt x="4858" y="5251"/>
                    <a:pt x="5001" y="5465"/>
                    <a:pt x="5001" y="5703"/>
                  </a:cubicBezTo>
                  <a:lnTo>
                    <a:pt x="5001" y="6965"/>
                  </a:lnTo>
                  <a:cubicBezTo>
                    <a:pt x="5001" y="7060"/>
                    <a:pt x="5084" y="7132"/>
                    <a:pt x="5168" y="7132"/>
                  </a:cubicBezTo>
                  <a:cubicBezTo>
                    <a:pt x="5263" y="7132"/>
                    <a:pt x="5334" y="7060"/>
                    <a:pt x="5334" y="6965"/>
                  </a:cubicBezTo>
                  <a:lnTo>
                    <a:pt x="5334" y="5703"/>
                  </a:lnTo>
                  <a:cubicBezTo>
                    <a:pt x="5334" y="5322"/>
                    <a:pt x="5084" y="4977"/>
                    <a:pt x="4715" y="4870"/>
                  </a:cubicBezTo>
                  <a:lnTo>
                    <a:pt x="3679" y="4560"/>
                  </a:lnTo>
                  <a:cubicBezTo>
                    <a:pt x="3608" y="4524"/>
                    <a:pt x="3548" y="4453"/>
                    <a:pt x="3548" y="4382"/>
                  </a:cubicBezTo>
                  <a:lnTo>
                    <a:pt x="3548" y="4012"/>
                  </a:lnTo>
                  <a:cubicBezTo>
                    <a:pt x="3620" y="3965"/>
                    <a:pt x="3703" y="3905"/>
                    <a:pt x="3763" y="3846"/>
                  </a:cubicBezTo>
                  <a:cubicBezTo>
                    <a:pt x="4084" y="3548"/>
                    <a:pt x="4263" y="3120"/>
                    <a:pt x="4263" y="2679"/>
                  </a:cubicBezTo>
                  <a:lnTo>
                    <a:pt x="4263" y="2369"/>
                  </a:lnTo>
                  <a:lnTo>
                    <a:pt x="4322" y="2238"/>
                  </a:lnTo>
                  <a:cubicBezTo>
                    <a:pt x="4394" y="2084"/>
                    <a:pt x="4441" y="1917"/>
                    <a:pt x="4441" y="1762"/>
                  </a:cubicBezTo>
                  <a:lnTo>
                    <a:pt x="4441" y="167"/>
                  </a:lnTo>
                  <a:cubicBezTo>
                    <a:pt x="4441" y="83"/>
                    <a:pt x="4370" y="0"/>
                    <a:pt x="42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09" name="Google Shape;14509;p134"/>
            <p:cNvSpPr/>
            <p:nvPr/>
          </p:nvSpPr>
          <p:spPr>
            <a:xfrm>
              <a:off x="6275585" y="2146083"/>
              <a:ext cx="10249" cy="50037"/>
            </a:xfrm>
            <a:custGeom>
              <a:avLst/>
              <a:gdLst/>
              <a:ahLst/>
              <a:cxnLst/>
              <a:rect l="l" t="t" r="r" b="b"/>
              <a:pathLst>
                <a:path w="322" h="157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405"/>
                  </a:lnTo>
                  <a:cubicBezTo>
                    <a:pt x="0" y="1500"/>
                    <a:pt x="72" y="1572"/>
                    <a:pt x="155" y="1572"/>
                  </a:cubicBezTo>
                  <a:cubicBezTo>
                    <a:pt x="251" y="1572"/>
                    <a:pt x="322" y="1500"/>
                    <a:pt x="322" y="1405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10" name="Google Shape;14510;p134"/>
            <p:cNvSpPr/>
            <p:nvPr/>
          </p:nvSpPr>
          <p:spPr>
            <a:xfrm>
              <a:off x="6223671" y="2157446"/>
              <a:ext cx="10631" cy="38673"/>
            </a:xfrm>
            <a:custGeom>
              <a:avLst/>
              <a:gdLst/>
              <a:ahLst/>
              <a:cxnLst/>
              <a:rect l="l" t="t" r="r" b="b"/>
              <a:pathLst>
                <a:path w="334" h="1215" extrusionOk="0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3"/>
                    <a:pt x="84" y="1215"/>
                    <a:pt x="167" y="1215"/>
                  </a:cubicBezTo>
                  <a:cubicBezTo>
                    <a:pt x="250" y="1215"/>
                    <a:pt x="334" y="1143"/>
                    <a:pt x="334" y="104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11" name="Google Shape;14511;p134"/>
            <p:cNvSpPr/>
            <p:nvPr/>
          </p:nvSpPr>
          <p:spPr>
            <a:xfrm>
              <a:off x="6326736" y="2157446"/>
              <a:ext cx="10281" cy="38673"/>
            </a:xfrm>
            <a:custGeom>
              <a:avLst/>
              <a:gdLst/>
              <a:ahLst/>
              <a:cxnLst/>
              <a:rect l="l" t="t" r="r" b="b"/>
              <a:pathLst>
                <a:path w="323" h="1215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048"/>
                  </a:lnTo>
                  <a:cubicBezTo>
                    <a:pt x="1" y="1143"/>
                    <a:pt x="72" y="1215"/>
                    <a:pt x="156" y="1215"/>
                  </a:cubicBezTo>
                  <a:cubicBezTo>
                    <a:pt x="251" y="1215"/>
                    <a:pt x="322" y="1143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12" name="Google Shape;14512;p134"/>
            <p:cNvSpPr/>
            <p:nvPr/>
          </p:nvSpPr>
          <p:spPr>
            <a:xfrm>
              <a:off x="6264222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2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12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2" y="322"/>
                  </a:cubicBezTo>
                  <a:close/>
                  <a:moveTo>
                    <a:pt x="512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12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13" name="Google Shape;14513;p134"/>
            <p:cNvSpPr/>
            <p:nvPr/>
          </p:nvSpPr>
          <p:spPr>
            <a:xfrm>
              <a:off x="6155459" y="2299949"/>
              <a:ext cx="33358" cy="33008"/>
            </a:xfrm>
            <a:custGeom>
              <a:avLst/>
              <a:gdLst/>
              <a:ahLst/>
              <a:cxnLst/>
              <a:rect l="l" t="t" r="r" b="b"/>
              <a:pathLst>
                <a:path w="1048" h="1037" extrusionOk="0">
                  <a:moveTo>
                    <a:pt x="524" y="322"/>
                  </a:moveTo>
                  <a:cubicBezTo>
                    <a:pt x="631" y="322"/>
                    <a:pt x="715" y="417"/>
                    <a:pt x="715" y="524"/>
                  </a:cubicBezTo>
                  <a:cubicBezTo>
                    <a:pt x="715" y="619"/>
                    <a:pt x="631" y="715"/>
                    <a:pt x="524" y="715"/>
                  </a:cubicBezTo>
                  <a:cubicBezTo>
                    <a:pt x="417" y="715"/>
                    <a:pt x="334" y="619"/>
                    <a:pt x="334" y="524"/>
                  </a:cubicBezTo>
                  <a:cubicBezTo>
                    <a:pt x="334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810" y="1036"/>
                    <a:pt x="1048" y="798"/>
                    <a:pt x="1048" y="524"/>
                  </a:cubicBezTo>
                  <a:cubicBezTo>
                    <a:pt x="1048" y="238"/>
                    <a:pt x="810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14" name="Google Shape;14514;p134"/>
            <p:cNvSpPr/>
            <p:nvPr/>
          </p:nvSpPr>
          <p:spPr>
            <a:xfrm>
              <a:off x="6372221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10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15" name="Google Shape;14515;p134"/>
            <p:cNvSpPr/>
            <p:nvPr/>
          </p:nvSpPr>
          <p:spPr>
            <a:xfrm>
              <a:off x="6185379" y="2208597"/>
              <a:ext cx="189134" cy="84763"/>
            </a:xfrm>
            <a:custGeom>
              <a:avLst/>
              <a:gdLst/>
              <a:ahLst/>
              <a:cxnLst/>
              <a:rect l="l" t="t" r="r" b="b"/>
              <a:pathLst>
                <a:path w="5942" h="2663" extrusionOk="0">
                  <a:moveTo>
                    <a:pt x="2977" y="1"/>
                  </a:moveTo>
                  <a:cubicBezTo>
                    <a:pt x="2894" y="1"/>
                    <a:pt x="2811" y="72"/>
                    <a:pt x="2811" y="156"/>
                  </a:cubicBezTo>
                  <a:lnTo>
                    <a:pt x="2811" y="715"/>
                  </a:lnTo>
                  <a:lnTo>
                    <a:pt x="1644" y="715"/>
                  </a:lnTo>
                  <a:cubicBezTo>
                    <a:pt x="1418" y="715"/>
                    <a:pt x="1191" y="810"/>
                    <a:pt x="1060" y="1013"/>
                  </a:cubicBezTo>
                  <a:lnTo>
                    <a:pt x="60" y="2394"/>
                  </a:lnTo>
                  <a:cubicBezTo>
                    <a:pt x="1" y="2465"/>
                    <a:pt x="25" y="2573"/>
                    <a:pt x="108" y="2632"/>
                  </a:cubicBezTo>
                  <a:cubicBezTo>
                    <a:pt x="133" y="2653"/>
                    <a:pt x="162" y="2662"/>
                    <a:pt x="193" y="2662"/>
                  </a:cubicBezTo>
                  <a:cubicBezTo>
                    <a:pt x="249" y="2662"/>
                    <a:pt x="307" y="2631"/>
                    <a:pt x="346" y="2584"/>
                  </a:cubicBezTo>
                  <a:lnTo>
                    <a:pt x="1334" y="1203"/>
                  </a:lnTo>
                  <a:cubicBezTo>
                    <a:pt x="1418" y="1096"/>
                    <a:pt x="1513" y="1049"/>
                    <a:pt x="1632" y="1049"/>
                  </a:cubicBezTo>
                  <a:lnTo>
                    <a:pt x="2811" y="1049"/>
                  </a:lnTo>
                  <a:lnTo>
                    <a:pt x="2811" y="2323"/>
                  </a:lnTo>
                  <a:cubicBezTo>
                    <a:pt x="2811" y="2406"/>
                    <a:pt x="2894" y="2477"/>
                    <a:pt x="2977" y="2477"/>
                  </a:cubicBezTo>
                  <a:cubicBezTo>
                    <a:pt x="3061" y="2477"/>
                    <a:pt x="3144" y="2406"/>
                    <a:pt x="3144" y="2323"/>
                  </a:cubicBezTo>
                  <a:lnTo>
                    <a:pt x="3144" y="1049"/>
                  </a:lnTo>
                  <a:lnTo>
                    <a:pt x="4323" y="1049"/>
                  </a:lnTo>
                  <a:cubicBezTo>
                    <a:pt x="4430" y="1049"/>
                    <a:pt x="4549" y="1108"/>
                    <a:pt x="4620" y="1203"/>
                  </a:cubicBezTo>
                  <a:lnTo>
                    <a:pt x="5609" y="2584"/>
                  </a:lnTo>
                  <a:cubicBezTo>
                    <a:pt x="5644" y="2632"/>
                    <a:pt x="5704" y="2656"/>
                    <a:pt x="5752" y="2656"/>
                  </a:cubicBezTo>
                  <a:cubicBezTo>
                    <a:pt x="5775" y="2656"/>
                    <a:pt x="5823" y="2644"/>
                    <a:pt x="5847" y="2632"/>
                  </a:cubicBezTo>
                  <a:cubicBezTo>
                    <a:pt x="5930" y="2573"/>
                    <a:pt x="5942" y="2465"/>
                    <a:pt x="5882" y="2394"/>
                  </a:cubicBezTo>
                  <a:lnTo>
                    <a:pt x="4882" y="1013"/>
                  </a:lnTo>
                  <a:cubicBezTo>
                    <a:pt x="4751" y="834"/>
                    <a:pt x="4537" y="715"/>
                    <a:pt x="4299" y="715"/>
                  </a:cubicBezTo>
                  <a:lnTo>
                    <a:pt x="3144" y="715"/>
                  </a:lnTo>
                  <a:lnTo>
                    <a:pt x="3144" y="156"/>
                  </a:lnTo>
                  <a:cubicBezTo>
                    <a:pt x="3144" y="72"/>
                    <a:pt x="3073" y="1"/>
                    <a:pt x="29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16" name="Google Shape;14516;p134"/>
            <p:cNvSpPr/>
            <p:nvPr/>
          </p:nvSpPr>
          <p:spPr>
            <a:xfrm>
              <a:off x="6246397" y="2010773"/>
              <a:ext cx="69007" cy="25814"/>
            </a:xfrm>
            <a:custGeom>
              <a:avLst/>
              <a:gdLst/>
              <a:ahLst/>
              <a:cxnLst/>
              <a:rect l="l" t="t" r="r" b="b"/>
              <a:pathLst>
                <a:path w="2168" h="811" extrusionOk="0">
                  <a:moveTo>
                    <a:pt x="951" y="1"/>
                  </a:moveTo>
                  <a:cubicBezTo>
                    <a:pt x="505" y="1"/>
                    <a:pt x="146" y="113"/>
                    <a:pt x="120" y="120"/>
                  </a:cubicBezTo>
                  <a:cubicBezTo>
                    <a:pt x="48" y="156"/>
                    <a:pt x="1" y="215"/>
                    <a:pt x="1" y="287"/>
                  </a:cubicBezTo>
                  <a:lnTo>
                    <a:pt x="1" y="644"/>
                  </a:lnTo>
                  <a:cubicBezTo>
                    <a:pt x="1" y="739"/>
                    <a:pt x="84" y="810"/>
                    <a:pt x="167" y="810"/>
                  </a:cubicBezTo>
                  <a:cubicBezTo>
                    <a:pt x="263" y="810"/>
                    <a:pt x="334" y="739"/>
                    <a:pt x="334" y="644"/>
                  </a:cubicBezTo>
                  <a:lnTo>
                    <a:pt x="334" y="406"/>
                  </a:lnTo>
                  <a:cubicBezTo>
                    <a:pt x="467" y="372"/>
                    <a:pt x="695" y="329"/>
                    <a:pt x="951" y="329"/>
                  </a:cubicBezTo>
                  <a:cubicBezTo>
                    <a:pt x="1246" y="329"/>
                    <a:pt x="1578" y="387"/>
                    <a:pt x="1846" y="584"/>
                  </a:cubicBezTo>
                  <a:cubicBezTo>
                    <a:pt x="1882" y="610"/>
                    <a:pt x="1920" y="622"/>
                    <a:pt x="1957" y="622"/>
                  </a:cubicBezTo>
                  <a:cubicBezTo>
                    <a:pt x="2005" y="622"/>
                    <a:pt x="2050" y="601"/>
                    <a:pt x="2084" y="560"/>
                  </a:cubicBezTo>
                  <a:cubicBezTo>
                    <a:pt x="2168" y="501"/>
                    <a:pt x="2132" y="394"/>
                    <a:pt x="2072" y="334"/>
                  </a:cubicBezTo>
                  <a:cubicBezTo>
                    <a:pt x="1727" y="74"/>
                    <a:pt x="1311" y="1"/>
                    <a:pt x="9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517" name="Google Shape;14517;p134"/>
          <p:cNvGrpSpPr/>
          <p:nvPr/>
        </p:nvGrpSpPr>
        <p:grpSpPr>
          <a:xfrm>
            <a:off x="3040039" y="2627473"/>
            <a:ext cx="471508" cy="472527"/>
            <a:chOff x="2280029" y="1970604"/>
            <a:chExt cx="353631" cy="354395"/>
          </a:xfrm>
        </p:grpSpPr>
        <p:sp>
          <p:nvSpPr>
            <p:cNvPr id="14518" name="Google Shape;14518;p134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19" name="Google Shape;14519;p134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0" name="Google Shape;14520;p134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1" name="Google Shape;14521;p134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522" name="Google Shape;14522;p134"/>
          <p:cNvGrpSpPr/>
          <p:nvPr/>
        </p:nvGrpSpPr>
        <p:grpSpPr>
          <a:xfrm>
            <a:off x="10753467" y="2666899"/>
            <a:ext cx="340115" cy="402247"/>
            <a:chOff x="8065100" y="2000174"/>
            <a:chExt cx="255086" cy="301685"/>
          </a:xfrm>
        </p:grpSpPr>
        <p:sp>
          <p:nvSpPr>
            <p:cNvPr id="14523" name="Google Shape;14523;p134"/>
            <p:cNvSpPr/>
            <p:nvPr/>
          </p:nvSpPr>
          <p:spPr>
            <a:xfrm>
              <a:off x="8085185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4" name="Google Shape;14524;p134"/>
            <p:cNvSpPr/>
            <p:nvPr/>
          </p:nvSpPr>
          <p:spPr>
            <a:xfrm>
              <a:off x="8161004" y="2151016"/>
              <a:ext cx="65188" cy="150842"/>
            </a:xfrm>
            <a:custGeom>
              <a:avLst/>
              <a:gdLst/>
              <a:ahLst/>
              <a:cxnLst/>
              <a:rect l="l" t="t" r="r" b="b"/>
              <a:pathLst>
                <a:path w="2048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5" name="Google Shape;14525;p134"/>
            <p:cNvSpPr/>
            <p:nvPr/>
          </p:nvSpPr>
          <p:spPr>
            <a:xfrm>
              <a:off x="8236791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6" name="Google Shape;14526;p134"/>
            <p:cNvSpPr/>
            <p:nvPr/>
          </p:nvSpPr>
          <p:spPr>
            <a:xfrm>
              <a:off x="8065100" y="2000174"/>
              <a:ext cx="255086" cy="178916"/>
            </a:xfrm>
            <a:custGeom>
              <a:avLst/>
              <a:gdLst/>
              <a:ahLst/>
              <a:cxnLst/>
              <a:rect l="l" t="t" r="r" b="b"/>
              <a:pathLst>
                <a:path w="8014" h="5621" extrusionOk="0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527" name="Google Shape;14527;p134"/>
          <p:cNvGrpSpPr/>
          <p:nvPr/>
        </p:nvGrpSpPr>
        <p:grpSpPr>
          <a:xfrm>
            <a:off x="8844940" y="2625478"/>
            <a:ext cx="332560" cy="485132"/>
            <a:chOff x="6633705" y="1969108"/>
            <a:chExt cx="249420" cy="363849"/>
          </a:xfrm>
        </p:grpSpPr>
        <p:sp>
          <p:nvSpPr>
            <p:cNvPr id="14528" name="Google Shape;14528;p134"/>
            <p:cNvSpPr/>
            <p:nvPr/>
          </p:nvSpPr>
          <p:spPr>
            <a:xfrm>
              <a:off x="6678426" y="1969108"/>
              <a:ext cx="159214" cy="238407"/>
            </a:xfrm>
            <a:custGeom>
              <a:avLst/>
              <a:gdLst/>
              <a:ahLst/>
              <a:cxnLst/>
              <a:rect l="l" t="t" r="r" b="b"/>
              <a:pathLst>
                <a:path w="5002" h="7490" extrusionOk="0">
                  <a:moveTo>
                    <a:pt x="2525" y="333"/>
                  </a:moveTo>
                  <a:cubicBezTo>
                    <a:pt x="2906" y="333"/>
                    <a:pt x="3239" y="572"/>
                    <a:pt x="3251" y="857"/>
                  </a:cubicBezTo>
                  <a:cubicBezTo>
                    <a:pt x="3025" y="762"/>
                    <a:pt x="2775" y="714"/>
                    <a:pt x="2525" y="714"/>
                  </a:cubicBezTo>
                  <a:cubicBezTo>
                    <a:pt x="2263" y="714"/>
                    <a:pt x="2013" y="762"/>
                    <a:pt x="1787" y="857"/>
                  </a:cubicBezTo>
                  <a:cubicBezTo>
                    <a:pt x="1811" y="560"/>
                    <a:pt x="2120" y="333"/>
                    <a:pt x="2525" y="333"/>
                  </a:cubicBezTo>
                  <a:close/>
                  <a:moveTo>
                    <a:pt x="2525" y="1036"/>
                  </a:moveTo>
                  <a:cubicBezTo>
                    <a:pt x="3418" y="1036"/>
                    <a:pt x="4144" y="1762"/>
                    <a:pt x="4144" y="2655"/>
                  </a:cubicBezTo>
                  <a:cubicBezTo>
                    <a:pt x="4144" y="2786"/>
                    <a:pt x="4132" y="2905"/>
                    <a:pt x="4097" y="3036"/>
                  </a:cubicBezTo>
                  <a:cubicBezTo>
                    <a:pt x="4073" y="2905"/>
                    <a:pt x="3989" y="2786"/>
                    <a:pt x="3870" y="2679"/>
                  </a:cubicBezTo>
                  <a:cubicBezTo>
                    <a:pt x="3216" y="2107"/>
                    <a:pt x="2049" y="1953"/>
                    <a:pt x="2001" y="1941"/>
                  </a:cubicBezTo>
                  <a:cubicBezTo>
                    <a:pt x="1994" y="1940"/>
                    <a:pt x="1987" y="1939"/>
                    <a:pt x="1980" y="1939"/>
                  </a:cubicBezTo>
                  <a:cubicBezTo>
                    <a:pt x="1894" y="1939"/>
                    <a:pt x="1822" y="2006"/>
                    <a:pt x="1811" y="2084"/>
                  </a:cubicBezTo>
                  <a:cubicBezTo>
                    <a:pt x="1787" y="2179"/>
                    <a:pt x="1870" y="2262"/>
                    <a:pt x="1953" y="2286"/>
                  </a:cubicBezTo>
                  <a:cubicBezTo>
                    <a:pt x="1965" y="2286"/>
                    <a:pt x="3073" y="2429"/>
                    <a:pt x="3656" y="2941"/>
                  </a:cubicBezTo>
                  <a:cubicBezTo>
                    <a:pt x="3727" y="3012"/>
                    <a:pt x="3787" y="3120"/>
                    <a:pt x="3787" y="3215"/>
                  </a:cubicBezTo>
                  <a:lnTo>
                    <a:pt x="3787" y="3370"/>
                  </a:lnTo>
                  <a:cubicBezTo>
                    <a:pt x="3787" y="4084"/>
                    <a:pt x="3216" y="4644"/>
                    <a:pt x="2525" y="4644"/>
                  </a:cubicBezTo>
                  <a:cubicBezTo>
                    <a:pt x="1822" y="4644"/>
                    <a:pt x="1251" y="4084"/>
                    <a:pt x="1251" y="3381"/>
                  </a:cubicBezTo>
                  <a:cubicBezTo>
                    <a:pt x="1251" y="3334"/>
                    <a:pt x="1287" y="3274"/>
                    <a:pt x="1311" y="3250"/>
                  </a:cubicBezTo>
                  <a:cubicBezTo>
                    <a:pt x="1453" y="3143"/>
                    <a:pt x="1644" y="2977"/>
                    <a:pt x="1763" y="2727"/>
                  </a:cubicBezTo>
                  <a:cubicBezTo>
                    <a:pt x="1811" y="2643"/>
                    <a:pt x="1775" y="2548"/>
                    <a:pt x="1692" y="2500"/>
                  </a:cubicBezTo>
                  <a:cubicBezTo>
                    <a:pt x="1664" y="2490"/>
                    <a:pt x="1637" y="2485"/>
                    <a:pt x="1612" y="2485"/>
                  </a:cubicBezTo>
                  <a:cubicBezTo>
                    <a:pt x="1551" y="2485"/>
                    <a:pt x="1499" y="2516"/>
                    <a:pt x="1465" y="2584"/>
                  </a:cubicBezTo>
                  <a:cubicBezTo>
                    <a:pt x="1370" y="2762"/>
                    <a:pt x="1227" y="2893"/>
                    <a:pt x="1120" y="2965"/>
                  </a:cubicBezTo>
                  <a:cubicBezTo>
                    <a:pt x="1060" y="3012"/>
                    <a:pt x="1001" y="3072"/>
                    <a:pt x="977" y="3143"/>
                  </a:cubicBezTo>
                  <a:cubicBezTo>
                    <a:pt x="930" y="2977"/>
                    <a:pt x="894" y="2822"/>
                    <a:pt x="894" y="2655"/>
                  </a:cubicBezTo>
                  <a:cubicBezTo>
                    <a:pt x="894" y="1762"/>
                    <a:pt x="1632" y="1036"/>
                    <a:pt x="2525" y="1036"/>
                  </a:cubicBezTo>
                  <a:close/>
                  <a:moveTo>
                    <a:pt x="3061" y="4882"/>
                  </a:moveTo>
                  <a:lnTo>
                    <a:pt x="3061" y="5120"/>
                  </a:lnTo>
                  <a:cubicBezTo>
                    <a:pt x="3061" y="5167"/>
                    <a:pt x="3061" y="5215"/>
                    <a:pt x="3073" y="5263"/>
                  </a:cubicBezTo>
                  <a:lnTo>
                    <a:pt x="2525" y="5679"/>
                  </a:lnTo>
                  <a:lnTo>
                    <a:pt x="1942" y="5263"/>
                  </a:lnTo>
                  <a:cubicBezTo>
                    <a:pt x="1953" y="5215"/>
                    <a:pt x="1953" y="5167"/>
                    <a:pt x="1953" y="5120"/>
                  </a:cubicBezTo>
                  <a:lnTo>
                    <a:pt x="1953" y="4882"/>
                  </a:lnTo>
                  <a:cubicBezTo>
                    <a:pt x="2132" y="4941"/>
                    <a:pt x="2311" y="4989"/>
                    <a:pt x="2501" y="4989"/>
                  </a:cubicBezTo>
                  <a:cubicBezTo>
                    <a:pt x="2704" y="4989"/>
                    <a:pt x="2882" y="4965"/>
                    <a:pt x="3061" y="4882"/>
                  </a:cubicBezTo>
                  <a:close/>
                  <a:moveTo>
                    <a:pt x="2525" y="5679"/>
                  </a:moveTo>
                  <a:cubicBezTo>
                    <a:pt x="2525" y="5685"/>
                    <a:pt x="2519" y="5688"/>
                    <a:pt x="2516" y="5688"/>
                  </a:cubicBezTo>
                  <a:cubicBezTo>
                    <a:pt x="2513" y="5688"/>
                    <a:pt x="2513" y="5685"/>
                    <a:pt x="2525" y="5679"/>
                  </a:cubicBezTo>
                  <a:close/>
                  <a:moveTo>
                    <a:pt x="2501" y="0"/>
                  </a:moveTo>
                  <a:cubicBezTo>
                    <a:pt x="1930" y="0"/>
                    <a:pt x="1453" y="405"/>
                    <a:pt x="1453" y="881"/>
                  </a:cubicBezTo>
                  <a:cubicBezTo>
                    <a:pt x="1453" y="929"/>
                    <a:pt x="1453" y="976"/>
                    <a:pt x="1465" y="1012"/>
                  </a:cubicBezTo>
                  <a:cubicBezTo>
                    <a:pt x="918" y="1357"/>
                    <a:pt x="560" y="1965"/>
                    <a:pt x="560" y="2667"/>
                  </a:cubicBezTo>
                  <a:cubicBezTo>
                    <a:pt x="560" y="3120"/>
                    <a:pt x="715" y="3560"/>
                    <a:pt x="1001" y="3917"/>
                  </a:cubicBezTo>
                  <a:cubicBezTo>
                    <a:pt x="1120" y="4251"/>
                    <a:pt x="1346" y="4524"/>
                    <a:pt x="1632" y="4727"/>
                  </a:cubicBezTo>
                  <a:lnTo>
                    <a:pt x="1632" y="5120"/>
                  </a:lnTo>
                  <a:cubicBezTo>
                    <a:pt x="1632" y="5203"/>
                    <a:pt x="1584" y="5275"/>
                    <a:pt x="1513" y="5298"/>
                  </a:cubicBezTo>
                  <a:lnTo>
                    <a:pt x="418" y="5775"/>
                  </a:lnTo>
                  <a:cubicBezTo>
                    <a:pt x="168" y="5894"/>
                    <a:pt x="1" y="6156"/>
                    <a:pt x="1" y="6418"/>
                  </a:cubicBezTo>
                  <a:lnTo>
                    <a:pt x="1" y="7322"/>
                  </a:lnTo>
                  <a:cubicBezTo>
                    <a:pt x="1" y="7418"/>
                    <a:pt x="84" y="7489"/>
                    <a:pt x="168" y="7489"/>
                  </a:cubicBezTo>
                  <a:cubicBezTo>
                    <a:pt x="263" y="7489"/>
                    <a:pt x="334" y="7418"/>
                    <a:pt x="334" y="7322"/>
                  </a:cubicBezTo>
                  <a:lnTo>
                    <a:pt x="334" y="6418"/>
                  </a:lnTo>
                  <a:cubicBezTo>
                    <a:pt x="334" y="6275"/>
                    <a:pt x="418" y="6132"/>
                    <a:pt x="560" y="6072"/>
                  </a:cubicBezTo>
                  <a:lnTo>
                    <a:pt x="1644" y="5596"/>
                  </a:lnTo>
                  <a:cubicBezTo>
                    <a:pt x="1692" y="5584"/>
                    <a:pt x="1715" y="5560"/>
                    <a:pt x="1751" y="5536"/>
                  </a:cubicBezTo>
                  <a:lnTo>
                    <a:pt x="2299" y="5941"/>
                  </a:lnTo>
                  <a:cubicBezTo>
                    <a:pt x="2358" y="5989"/>
                    <a:pt x="2430" y="6013"/>
                    <a:pt x="2501" y="6013"/>
                  </a:cubicBezTo>
                  <a:cubicBezTo>
                    <a:pt x="2584" y="6013"/>
                    <a:pt x="2656" y="5989"/>
                    <a:pt x="2715" y="5941"/>
                  </a:cubicBezTo>
                  <a:lnTo>
                    <a:pt x="3263" y="5536"/>
                  </a:lnTo>
                  <a:cubicBezTo>
                    <a:pt x="3299" y="5572"/>
                    <a:pt x="3335" y="5584"/>
                    <a:pt x="3370" y="5596"/>
                  </a:cubicBezTo>
                  <a:lnTo>
                    <a:pt x="4454" y="6072"/>
                  </a:lnTo>
                  <a:cubicBezTo>
                    <a:pt x="4585" y="6132"/>
                    <a:pt x="4680" y="6275"/>
                    <a:pt x="4680" y="6418"/>
                  </a:cubicBezTo>
                  <a:lnTo>
                    <a:pt x="4680" y="7322"/>
                  </a:lnTo>
                  <a:cubicBezTo>
                    <a:pt x="4680" y="7418"/>
                    <a:pt x="4751" y="7489"/>
                    <a:pt x="4847" y="7489"/>
                  </a:cubicBezTo>
                  <a:cubicBezTo>
                    <a:pt x="4930" y="7489"/>
                    <a:pt x="5001" y="7418"/>
                    <a:pt x="5001" y="7322"/>
                  </a:cubicBezTo>
                  <a:lnTo>
                    <a:pt x="5001" y="6418"/>
                  </a:lnTo>
                  <a:cubicBezTo>
                    <a:pt x="5001" y="6156"/>
                    <a:pt x="4847" y="5894"/>
                    <a:pt x="4585" y="5775"/>
                  </a:cubicBezTo>
                  <a:lnTo>
                    <a:pt x="3501" y="5298"/>
                  </a:lnTo>
                  <a:cubicBezTo>
                    <a:pt x="3430" y="5275"/>
                    <a:pt x="3382" y="5203"/>
                    <a:pt x="3382" y="5120"/>
                  </a:cubicBezTo>
                  <a:lnTo>
                    <a:pt x="3382" y="4727"/>
                  </a:lnTo>
                  <a:cubicBezTo>
                    <a:pt x="3668" y="4524"/>
                    <a:pt x="3894" y="4251"/>
                    <a:pt x="4013" y="3917"/>
                  </a:cubicBezTo>
                  <a:cubicBezTo>
                    <a:pt x="4287" y="3560"/>
                    <a:pt x="4454" y="3131"/>
                    <a:pt x="4454" y="2667"/>
                  </a:cubicBezTo>
                  <a:cubicBezTo>
                    <a:pt x="4454" y="1965"/>
                    <a:pt x="4097" y="1357"/>
                    <a:pt x="3549" y="1012"/>
                  </a:cubicBezTo>
                  <a:cubicBezTo>
                    <a:pt x="3561" y="976"/>
                    <a:pt x="3561" y="929"/>
                    <a:pt x="3561" y="881"/>
                  </a:cubicBezTo>
                  <a:cubicBezTo>
                    <a:pt x="3561" y="393"/>
                    <a:pt x="3085" y="0"/>
                    <a:pt x="25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9" name="Google Shape;14529;p134"/>
            <p:cNvSpPr/>
            <p:nvPr/>
          </p:nvSpPr>
          <p:spPr>
            <a:xfrm>
              <a:off x="6753481" y="2168809"/>
              <a:ext cx="10249" cy="38705"/>
            </a:xfrm>
            <a:custGeom>
              <a:avLst/>
              <a:gdLst/>
              <a:ahLst/>
              <a:cxnLst/>
              <a:rect l="l" t="t" r="r" b="b"/>
              <a:pathLst>
                <a:path w="322" h="1216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4"/>
                    <a:pt x="72" y="1215"/>
                    <a:pt x="167" y="1215"/>
                  </a:cubicBezTo>
                  <a:cubicBezTo>
                    <a:pt x="250" y="1215"/>
                    <a:pt x="322" y="1144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0" name="Google Shape;14530;p134"/>
            <p:cNvSpPr/>
            <p:nvPr/>
          </p:nvSpPr>
          <p:spPr>
            <a:xfrm>
              <a:off x="6707614" y="2180173"/>
              <a:ext cx="10631" cy="27342"/>
            </a:xfrm>
            <a:custGeom>
              <a:avLst/>
              <a:gdLst/>
              <a:ahLst/>
              <a:cxnLst/>
              <a:rect l="l" t="t" r="r" b="b"/>
              <a:pathLst>
                <a:path w="334" h="859" extrusionOk="0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691"/>
                  </a:lnTo>
                  <a:cubicBezTo>
                    <a:pt x="1" y="787"/>
                    <a:pt x="72" y="858"/>
                    <a:pt x="155" y="858"/>
                  </a:cubicBezTo>
                  <a:cubicBezTo>
                    <a:pt x="251" y="858"/>
                    <a:pt x="322" y="787"/>
                    <a:pt x="322" y="691"/>
                  </a:cubicBezTo>
                  <a:lnTo>
                    <a:pt x="322" y="156"/>
                  </a:lnTo>
                  <a:cubicBezTo>
                    <a:pt x="334" y="72"/>
                    <a:pt x="263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1" name="Google Shape;14531;p134"/>
            <p:cNvSpPr/>
            <p:nvPr/>
          </p:nvSpPr>
          <p:spPr>
            <a:xfrm>
              <a:off x="6798966" y="2180173"/>
              <a:ext cx="10249" cy="27342"/>
            </a:xfrm>
            <a:custGeom>
              <a:avLst/>
              <a:gdLst/>
              <a:ahLst/>
              <a:cxnLst/>
              <a:rect l="l" t="t" r="r" b="b"/>
              <a:pathLst>
                <a:path w="322" h="859" extrusionOk="0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lnTo>
                    <a:pt x="0" y="691"/>
                  </a:lnTo>
                  <a:cubicBezTo>
                    <a:pt x="0" y="787"/>
                    <a:pt x="71" y="858"/>
                    <a:pt x="167" y="858"/>
                  </a:cubicBezTo>
                  <a:cubicBezTo>
                    <a:pt x="250" y="858"/>
                    <a:pt x="321" y="787"/>
                    <a:pt x="321" y="691"/>
                  </a:cubicBezTo>
                  <a:lnTo>
                    <a:pt x="321" y="156"/>
                  </a:lnTo>
                  <a:cubicBezTo>
                    <a:pt x="321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2" name="Google Shape;14532;p134"/>
            <p:cNvSpPr/>
            <p:nvPr/>
          </p:nvSpPr>
          <p:spPr>
            <a:xfrm>
              <a:off x="6742118" y="2299949"/>
              <a:ext cx="32976" cy="33008"/>
            </a:xfrm>
            <a:custGeom>
              <a:avLst/>
              <a:gdLst/>
              <a:ahLst/>
              <a:cxnLst/>
              <a:rect l="l" t="t" r="r" b="b"/>
              <a:pathLst>
                <a:path w="1036" h="1037" extrusionOk="0">
                  <a:moveTo>
                    <a:pt x="524" y="322"/>
                  </a:moveTo>
                  <a:cubicBezTo>
                    <a:pt x="619" y="322"/>
                    <a:pt x="714" y="417"/>
                    <a:pt x="714" y="524"/>
                  </a:cubicBezTo>
                  <a:cubicBezTo>
                    <a:pt x="714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3" name="Google Shape;14533;p134"/>
            <p:cNvSpPr/>
            <p:nvPr/>
          </p:nvSpPr>
          <p:spPr>
            <a:xfrm>
              <a:off x="6633705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8" y="715"/>
                    <a:pt x="322" y="619"/>
                    <a:pt x="322" y="524"/>
                  </a:cubicBezTo>
                  <a:cubicBezTo>
                    <a:pt x="322" y="417"/>
                    <a:pt x="418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9" y="1036"/>
                    <a:pt x="1037" y="798"/>
                    <a:pt x="1037" y="524"/>
                  </a:cubicBezTo>
                  <a:cubicBezTo>
                    <a:pt x="1037" y="238"/>
                    <a:pt x="799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4" name="Google Shape;14534;p134"/>
            <p:cNvSpPr/>
            <p:nvPr/>
          </p:nvSpPr>
          <p:spPr>
            <a:xfrm>
              <a:off x="6850117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24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5" name="Google Shape;14535;p134"/>
            <p:cNvSpPr/>
            <p:nvPr/>
          </p:nvSpPr>
          <p:spPr>
            <a:xfrm>
              <a:off x="6664039" y="2219610"/>
              <a:ext cx="188370" cy="73750"/>
            </a:xfrm>
            <a:custGeom>
              <a:avLst/>
              <a:gdLst/>
              <a:ahLst/>
              <a:cxnLst/>
              <a:rect l="l" t="t" r="r" b="b"/>
              <a:pathLst>
                <a:path w="5918" h="2317" extrusionOk="0">
                  <a:moveTo>
                    <a:pt x="2977" y="0"/>
                  </a:moveTo>
                  <a:cubicBezTo>
                    <a:pt x="2882" y="0"/>
                    <a:pt x="2810" y="83"/>
                    <a:pt x="2810" y="167"/>
                  </a:cubicBezTo>
                  <a:lnTo>
                    <a:pt x="2810" y="369"/>
                  </a:lnTo>
                  <a:lnTo>
                    <a:pt x="1632" y="369"/>
                  </a:lnTo>
                  <a:cubicBezTo>
                    <a:pt x="1405" y="369"/>
                    <a:pt x="1191" y="464"/>
                    <a:pt x="1048" y="667"/>
                  </a:cubicBezTo>
                  <a:lnTo>
                    <a:pt x="60" y="2048"/>
                  </a:lnTo>
                  <a:cubicBezTo>
                    <a:pt x="0" y="2119"/>
                    <a:pt x="24" y="2227"/>
                    <a:pt x="96" y="2286"/>
                  </a:cubicBezTo>
                  <a:cubicBezTo>
                    <a:pt x="125" y="2307"/>
                    <a:pt x="156" y="2316"/>
                    <a:pt x="186" y="2316"/>
                  </a:cubicBezTo>
                  <a:cubicBezTo>
                    <a:pt x="241" y="2316"/>
                    <a:pt x="295" y="2285"/>
                    <a:pt x="334" y="2238"/>
                  </a:cubicBezTo>
                  <a:lnTo>
                    <a:pt x="1334" y="857"/>
                  </a:lnTo>
                  <a:cubicBezTo>
                    <a:pt x="1405" y="750"/>
                    <a:pt x="1512" y="703"/>
                    <a:pt x="1632" y="703"/>
                  </a:cubicBezTo>
                  <a:lnTo>
                    <a:pt x="2810" y="703"/>
                  </a:lnTo>
                  <a:lnTo>
                    <a:pt x="2810" y="1977"/>
                  </a:lnTo>
                  <a:cubicBezTo>
                    <a:pt x="2810" y="2060"/>
                    <a:pt x="2882" y="2131"/>
                    <a:pt x="2977" y="2131"/>
                  </a:cubicBezTo>
                  <a:cubicBezTo>
                    <a:pt x="3060" y="2131"/>
                    <a:pt x="3132" y="2060"/>
                    <a:pt x="3132" y="1977"/>
                  </a:cubicBezTo>
                  <a:lnTo>
                    <a:pt x="3132" y="703"/>
                  </a:lnTo>
                  <a:lnTo>
                    <a:pt x="4310" y="703"/>
                  </a:lnTo>
                  <a:cubicBezTo>
                    <a:pt x="4430" y="703"/>
                    <a:pt x="4549" y="762"/>
                    <a:pt x="4608" y="857"/>
                  </a:cubicBezTo>
                  <a:lnTo>
                    <a:pt x="5608" y="2238"/>
                  </a:lnTo>
                  <a:cubicBezTo>
                    <a:pt x="5632" y="2286"/>
                    <a:pt x="5692" y="2310"/>
                    <a:pt x="5739" y="2310"/>
                  </a:cubicBezTo>
                  <a:cubicBezTo>
                    <a:pt x="5775" y="2310"/>
                    <a:pt x="5811" y="2298"/>
                    <a:pt x="5846" y="2286"/>
                  </a:cubicBezTo>
                  <a:cubicBezTo>
                    <a:pt x="5906" y="2227"/>
                    <a:pt x="5918" y="2119"/>
                    <a:pt x="5870" y="2048"/>
                  </a:cubicBezTo>
                  <a:lnTo>
                    <a:pt x="4882" y="667"/>
                  </a:lnTo>
                  <a:cubicBezTo>
                    <a:pt x="4739" y="488"/>
                    <a:pt x="4537" y="369"/>
                    <a:pt x="4299" y="369"/>
                  </a:cubicBezTo>
                  <a:lnTo>
                    <a:pt x="3132" y="369"/>
                  </a:lnTo>
                  <a:lnTo>
                    <a:pt x="3132" y="167"/>
                  </a:lnTo>
                  <a:cubicBezTo>
                    <a:pt x="3132" y="83"/>
                    <a:pt x="3060" y="0"/>
                    <a:pt x="29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536" name="Google Shape;14536;p134"/>
          <p:cNvGrpSpPr/>
          <p:nvPr/>
        </p:nvGrpSpPr>
        <p:grpSpPr>
          <a:xfrm>
            <a:off x="6948042" y="2625478"/>
            <a:ext cx="302215" cy="484623"/>
            <a:chOff x="5211031" y="1969108"/>
            <a:chExt cx="226661" cy="363467"/>
          </a:xfrm>
        </p:grpSpPr>
        <p:sp>
          <p:nvSpPr>
            <p:cNvPr id="14537" name="Google Shape;14537;p134"/>
            <p:cNvSpPr/>
            <p:nvPr/>
          </p:nvSpPr>
          <p:spPr>
            <a:xfrm>
              <a:off x="5211031" y="1969108"/>
              <a:ext cx="226661" cy="363467"/>
            </a:xfrm>
            <a:custGeom>
              <a:avLst/>
              <a:gdLst/>
              <a:ahLst/>
              <a:cxnLst/>
              <a:rect l="l" t="t" r="r" b="b"/>
              <a:pathLst>
                <a:path w="7121" h="11419" extrusionOk="0">
                  <a:moveTo>
                    <a:pt x="6787" y="869"/>
                  </a:moveTo>
                  <a:cubicBezTo>
                    <a:pt x="6787" y="869"/>
                    <a:pt x="6799" y="869"/>
                    <a:pt x="6799" y="881"/>
                  </a:cubicBezTo>
                  <a:lnTo>
                    <a:pt x="6799" y="1238"/>
                  </a:lnTo>
                  <a:lnTo>
                    <a:pt x="6252" y="1250"/>
                  </a:lnTo>
                  <a:cubicBezTo>
                    <a:pt x="6156" y="1250"/>
                    <a:pt x="6085" y="1334"/>
                    <a:pt x="6085" y="1417"/>
                  </a:cubicBezTo>
                  <a:cubicBezTo>
                    <a:pt x="6085" y="1512"/>
                    <a:pt x="6156" y="1584"/>
                    <a:pt x="6252" y="1584"/>
                  </a:cubicBezTo>
                  <a:lnTo>
                    <a:pt x="6442" y="1584"/>
                  </a:lnTo>
                  <a:lnTo>
                    <a:pt x="6442" y="7501"/>
                  </a:lnTo>
                  <a:cubicBezTo>
                    <a:pt x="6442" y="7501"/>
                    <a:pt x="6442" y="7525"/>
                    <a:pt x="6430" y="7525"/>
                  </a:cubicBezTo>
                  <a:lnTo>
                    <a:pt x="703" y="7525"/>
                  </a:lnTo>
                  <a:cubicBezTo>
                    <a:pt x="703" y="7525"/>
                    <a:pt x="679" y="7525"/>
                    <a:pt x="679" y="7501"/>
                  </a:cubicBezTo>
                  <a:lnTo>
                    <a:pt x="679" y="1584"/>
                  </a:lnTo>
                  <a:lnTo>
                    <a:pt x="5537" y="1584"/>
                  </a:lnTo>
                  <a:cubicBezTo>
                    <a:pt x="5621" y="1584"/>
                    <a:pt x="5704" y="1512"/>
                    <a:pt x="5704" y="1417"/>
                  </a:cubicBezTo>
                  <a:cubicBezTo>
                    <a:pt x="5704" y="1334"/>
                    <a:pt x="5621" y="1250"/>
                    <a:pt x="5537" y="1250"/>
                  </a:cubicBezTo>
                  <a:lnTo>
                    <a:pt x="346" y="1250"/>
                  </a:lnTo>
                  <a:cubicBezTo>
                    <a:pt x="346" y="1250"/>
                    <a:pt x="322" y="1250"/>
                    <a:pt x="322" y="1238"/>
                  </a:cubicBezTo>
                  <a:lnTo>
                    <a:pt x="322" y="881"/>
                  </a:lnTo>
                  <a:cubicBezTo>
                    <a:pt x="322" y="881"/>
                    <a:pt x="322" y="869"/>
                    <a:pt x="346" y="869"/>
                  </a:cubicBezTo>
                  <a:close/>
                  <a:moveTo>
                    <a:pt x="5406" y="7858"/>
                  </a:moveTo>
                  <a:lnTo>
                    <a:pt x="5906" y="10394"/>
                  </a:lnTo>
                  <a:lnTo>
                    <a:pt x="3739" y="10394"/>
                  </a:lnTo>
                  <a:lnTo>
                    <a:pt x="3739" y="8418"/>
                  </a:lnTo>
                  <a:cubicBezTo>
                    <a:pt x="3739" y="8323"/>
                    <a:pt x="3656" y="8251"/>
                    <a:pt x="3573" y="8251"/>
                  </a:cubicBezTo>
                  <a:cubicBezTo>
                    <a:pt x="3477" y="8251"/>
                    <a:pt x="3406" y="8323"/>
                    <a:pt x="3406" y="8418"/>
                  </a:cubicBezTo>
                  <a:lnTo>
                    <a:pt x="3406" y="10394"/>
                  </a:lnTo>
                  <a:lnTo>
                    <a:pt x="1239" y="10394"/>
                  </a:lnTo>
                  <a:lnTo>
                    <a:pt x="1739" y="7858"/>
                  </a:lnTo>
                  <a:close/>
                  <a:moveTo>
                    <a:pt x="3573" y="0"/>
                  </a:moveTo>
                  <a:cubicBezTo>
                    <a:pt x="3477" y="0"/>
                    <a:pt x="3406" y="83"/>
                    <a:pt x="3406" y="167"/>
                  </a:cubicBezTo>
                  <a:lnTo>
                    <a:pt x="3406" y="536"/>
                  </a:lnTo>
                  <a:lnTo>
                    <a:pt x="346" y="536"/>
                  </a:lnTo>
                  <a:cubicBezTo>
                    <a:pt x="144" y="536"/>
                    <a:pt x="1" y="691"/>
                    <a:pt x="1" y="881"/>
                  </a:cubicBezTo>
                  <a:lnTo>
                    <a:pt x="1" y="1238"/>
                  </a:lnTo>
                  <a:cubicBezTo>
                    <a:pt x="1" y="1429"/>
                    <a:pt x="144" y="1584"/>
                    <a:pt x="346" y="1584"/>
                  </a:cubicBezTo>
                  <a:lnTo>
                    <a:pt x="358" y="1584"/>
                  </a:lnTo>
                  <a:lnTo>
                    <a:pt x="358" y="7501"/>
                  </a:lnTo>
                  <a:cubicBezTo>
                    <a:pt x="358" y="7703"/>
                    <a:pt x="501" y="7846"/>
                    <a:pt x="691" y="7846"/>
                  </a:cubicBezTo>
                  <a:lnTo>
                    <a:pt x="1382" y="7846"/>
                  </a:lnTo>
                  <a:lnTo>
                    <a:pt x="715" y="11228"/>
                  </a:lnTo>
                  <a:cubicBezTo>
                    <a:pt x="691" y="11311"/>
                    <a:pt x="751" y="11406"/>
                    <a:pt x="846" y="11418"/>
                  </a:cubicBezTo>
                  <a:lnTo>
                    <a:pt x="870" y="11418"/>
                  </a:lnTo>
                  <a:cubicBezTo>
                    <a:pt x="953" y="11418"/>
                    <a:pt x="1025" y="11359"/>
                    <a:pt x="1037" y="11287"/>
                  </a:cubicBezTo>
                  <a:lnTo>
                    <a:pt x="1156" y="10704"/>
                  </a:lnTo>
                  <a:lnTo>
                    <a:pt x="3394" y="10704"/>
                  </a:lnTo>
                  <a:lnTo>
                    <a:pt x="3394" y="11251"/>
                  </a:lnTo>
                  <a:cubicBezTo>
                    <a:pt x="3394" y="11347"/>
                    <a:pt x="3466" y="11418"/>
                    <a:pt x="3549" y="11418"/>
                  </a:cubicBezTo>
                  <a:cubicBezTo>
                    <a:pt x="3644" y="11418"/>
                    <a:pt x="3716" y="11347"/>
                    <a:pt x="3716" y="11251"/>
                  </a:cubicBezTo>
                  <a:lnTo>
                    <a:pt x="3716" y="10704"/>
                  </a:lnTo>
                  <a:lnTo>
                    <a:pt x="5954" y="10704"/>
                  </a:lnTo>
                  <a:lnTo>
                    <a:pt x="6073" y="11287"/>
                  </a:lnTo>
                  <a:cubicBezTo>
                    <a:pt x="6085" y="11359"/>
                    <a:pt x="6156" y="11418"/>
                    <a:pt x="6228" y="11418"/>
                  </a:cubicBezTo>
                  <a:lnTo>
                    <a:pt x="6264" y="11418"/>
                  </a:lnTo>
                  <a:cubicBezTo>
                    <a:pt x="6347" y="11406"/>
                    <a:pt x="6406" y="11311"/>
                    <a:pt x="6394" y="11228"/>
                  </a:cubicBezTo>
                  <a:lnTo>
                    <a:pt x="5728" y="7846"/>
                  </a:lnTo>
                  <a:lnTo>
                    <a:pt x="6406" y="7846"/>
                  </a:lnTo>
                  <a:cubicBezTo>
                    <a:pt x="6609" y="7846"/>
                    <a:pt x="6752" y="7703"/>
                    <a:pt x="6752" y="7501"/>
                  </a:cubicBezTo>
                  <a:lnTo>
                    <a:pt x="6752" y="1584"/>
                  </a:lnTo>
                  <a:lnTo>
                    <a:pt x="6764" y="1584"/>
                  </a:lnTo>
                  <a:cubicBezTo>
                    <a:pt x="6966" y="1584"/>
                    <a:pt x="7109" y="1429"/>
                    <a:pt x="7109" y="1238"/>
                  </a:cubicBezTo>
                  <a:lnTo>
                    <a:pt x="7109" y="881"/>
                  </a:lnTo>
                  <a:cubicBezTo>
                    <a:pt x="7121" y="691"/>
                    <a:pt x="6978" y="524"/>
                    <a:pt x="6787" y="524"/>
                  </a:cubicBezTo>
                  <a:lnTo>
                    <a:pt x="3739" y="524"/>
                  </a:lnTo>
                  <a:lnTo>
                    <a:pt x="3739" y="167"/>
                  </a:lnTo>
                  <a:cubicBezTo>
                    <a:pt x="3739" y="83"/>
                    <a:pt x="3656" y="0"/>
                    <a:pt x="35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8" name="Google Shape;14538;p134"/>
            <p:cNvSpPr/>
            <p:nvPr/>
          </p:nvSpPr>
          <p:spPr>
            <a:xfrm>
              <a:off x="5250468" y="2060046"/>
              <a:ext cx="147819" cy="107649"/>
            </a:xfrm>
            <a:custGeom>
              <a:avLst/>
              <a:gdLst/>
              <a:ahLst/>
              <a:cxnLst/>
              <a:rect l="l" t="t" r="r" b="b"/>
              <a:pathLst>
                <a:path w="4644" h="3382" extrusionOk="0">
                  <a:moveTo>
                    <a:pt x="3584" y="1"/>
                  </a:moveTo>
                  <a:cubicBezTo>
                    <a:pt x="3489" y="1"/>
                    <a:pt x="3417" y="84"/>
                    <a:pt x="3417" y="167"/>
                  </a:cubicBezTo>
                  <a:cubicBezTo>
                    <a:pt x="3417" y="263"/>
                    <a:pt x="3489" y="334"/>
                    <a:pt x="3584" y="334"/>
                  </a:cubicBezTo>
                  <a:lnTo>
                    <a:pt x="4072" y="334"/>
                  </a:lnTo>
                  <a:lnTo>
                    <a:pt x="2417" y="1989"/>
                  </a:lnTo>
                  <a:lnTo>
                    <a:pt x="2405" y="1989"/>
                  </a:lnTo>
                  <a:lnTo>
                    <a:pt x="2036" y="1608"/>
                  </a:lnTo>
                  <a:cubicBezTo>
                    <a:pt x="1971" y="1542"/>
                    <a:pt x="1881" y="1510"/>
                    <a:pt x="1792" y="1510"/>
                  </a:cubicBezTo>
                  <a:cubicBezTo>
                    <a:pt x="1703" y="1510"/>
                    <a:pt x="1613" y="1542"/>
                    <a:pt x="1548" y="1608"/>
                  </a:cubicBezTo>
                  <a:lnTo>
                    <a:pt x="60" y="3096"/>
                  </a:lnTo>
                  <a:cubicBezTo>
                    <a:pt x="0" y="3156"/>
                    <a:pt x="0" y="3275"/>
                    <a:pt x="60" y="3334"/>
                  </a:cubicBezTo>
                  <a:cubicBezTo>
                    <a:pt x="83" y="3370"/>
                    <a:pt x="131" y="3382"/>
                    <a:pt x="179" y="3382"/>
                  </a:cubicBezTo>
                  <a:cubicBezTo>
                    <a:pt x="214" y="3382"/>
                    <a:pt x="262" y="3370"/>
                    <a:pt x="298" y="3334"/>
                  </a:cubicBezTo>
                  <a:lnTo>
                    <a:pt x="1786" y="1846"/>
                  </a:lnTo>
                  <a:lnTo>
                    <a:pt x="1798" y="1846"/>
                  </a:lnTo>
                  <a:lnTo>
                    <a:pt x="2167" y="2227"/>
                  </a:lnTo>
                  <a:cubicBezTo>
                    <a:pt x="2227" y="2287"/>
                    <a:pt x="2310" y="2322"/>
                    <a:pt x="2405" y="2322"/>
                  </a:cubicBezTo>
                  <a:cubicBezTo>
                    <a:pt x="2488" y="2322"/>
                    <a:pt x="2584" y="2298"/>
                    <a:pt x="2643" y="2227"/>
                  </a:cubicBezTo>
                  <a:lnTo>
                    <a:pt x="4298" y="572"/>
                  </a:lnTo>
                  <a:lnTo>
                    <a:pt x="4298" y="1060"/>
                  </a:lnTo>
                  <a:cubicBezTo>
                    <a:pt x="4298" y="1155"/>
                    <a:pt x="4370" y="1227"/>
                    <a:pt x="4453" y="1227"/>
                  </a:cubicBezTo>
                  <a:cubicBezTo>
                    <a:pt x="4548" y="1227"/>
                    <a:pt x="4620" y="1155"/>
                    <a:pt x="4620" y="1060"/>
                  </a:cubicBezTo>
                  <a:lnTo>
                    <a:pt x="4620" y="167"/>
                  </a:lnTo>
                  <a:cubicBezTo>
                    <a:pt x="4644" y="84"/>
                    <a:pt x="4560" y="1"/>
                    <a:pt x="4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539" name="Google Shape;14539;p134"/>
          <p:cNvGrpSpPr/>
          <p:nvPr/>
        </p:nvGrpSpPr>
        <p:grpSpPr>
          <a:xfrm>
            <a:off x="4950603" y="2627473"/>
            <a:ext cx="472484" cy="472527"/>
            <a:chOff x="3712952" y="1970604"/>
            <a:chExt cx="354363" cy="354395"/>
          </a:xfrm>
        </p:grpSpPr>
        <p:sp>
          <p:nvSpPr>
            <p:cNvPr id="14540" name="Google Shape;14540;p134"/>
            <p:cNvSpPr/>
            <p:nvPr/>
          </p:nvSpPr>
          <p:spPr>
            <a:xfrm>
              <a:off x="3868314" y="2281360"/>
              <a:ext cx="43639" cy="43639"/>
            </a:xfrm>
            <a:custGeom>
              <a:avLst/>
              <a:gdLst/>
              <a:ahLst/>
              <a:cxnLst/>
              <a:rect l="l" t="t" r="r" b="b"/>
              <a:pathLst>
                <a:path w="1371" h="1371" extrusionOk="0">
                  <a:moveTo>
                    <a:pt x="692" y="334"/>
                  </a:moveTo>
                  <a:cubicBezTo>
                    <a:pt x="882" y="334"/>
                    <a:pt x="1049" y="489"/>
                    <a:pt x="1049" y="691"/>
                  </a:cubicBezTo>
                  <a:cubicBezTo>
                    <a:pt x="1049" y="882"/>
                    <a:pt x="894" y="1049"/>
                    <a:pt x="692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2" y="334"/>
                  </a:cubicBez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2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1" name="Google Shape;14541;p134"/>
            <p:cNvSpPr/>
            <p:nvPr/>
          </p:nvSpPr>
          <p:spPr>
            <a:xfrm>
              <a:off x="3940346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69" y="322"/>
                  </a:moveTo>
                  <a:cubicBezTo>
                    <a:pt x="1167" y="322"/>
                    <a:pt x="1405" y="572"/>
                    <a:pt x="1405" y="870"/>
                  </a:cubicBezTo>
                  <a:cubicBezTo>
                    <a:pt x="1405" y="1167"/>
                    <a:pt x="1167" y="1406"/>
                    <a:pt x="869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69" y="322"/>
                  </a:cubicBezTo>
                  <a:close/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2" name="Google Shape;14542;p134"/>
            <p:cNvSpPr/>
            <p:nvPr/>
          </p:nvSpPr>
          <p:spPr>
            <a:xfrm>
              <a:off x="3784952" y="2120300"/>
              <a:ext cx="54970" cy="55002"/>
            </a:xfrm>
            <a:custGeom>
              <a:avLst/>
              <a:gdLst/>
              <a:ahLst/>
              <a:cxnLst/>
              <a:rect l="l" t="t" r="r" b="b"/>
              <a:pathLst>
                <a:path w="1727" h="1728" extrusionOk="0">
                  <a:moveTo>
                    <a:pt x="870" y="322"/>
                  </a:moveTo>
                  <a:cubicBezTo>
                    <a:pt x="1167" y="322"/>
                    <a:pt x="1406" y="572"/>
                    <a:pt x="1406" y="870"/>
                  </a:cubicBezTo>
                  <a:cubicBezTo>
                    <a:pt x="1406" y="1167"/>
                    <a:pt x="1167" y="1406"/>
                    <a:pt x="870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3" name="Google Shape;14543;p134"/>
            <p:cNvSpPr/>
            <p:nvPr/>
          </p:nvSpPr>
          <p:spPr>
            <a:xfrm>
              <a:off x="3712952" y="2281360"/>
              <a:ext cx="44371" cy="43639"/>
            </a:xfrm>
            <a:custGeom>
              <a:avLst/>
              <a:gdLst/>
              <a:ahLst/>
              <a:cxnLst/>
              <a:rect l="l" t="t" r="r" b="b"/>
              <a:pathLst>
                <a:path w="1394" h="1371" extrusionOk="0">
                  <a:moveTo>
                    <a:pt x="691" y="334"/>
                  </a:moveTo>
                  <a:cubicBezTo>
                    <a:pt x="881" y="334"/>
                    <a:pt x="1048" y="489"/>
                    <a:pt x="1048" y="691"/>
                  </a:cubicBezTo>
                  <a:cubicBezTo>
                    <a:pt x="1048" y="882"/>
                    <a:pt x="893" y="1049"/>
                    <a:pt x="691" y="1049"/>
                  </a:cubicBezTo>
                  <a:cubicBezTo>
                    <a:pt x="500" y="1049"/>
                    <a:pt x="334" y="882"/>
                    <a:pt x="334" y="691"/>
                  </a:cubicBezTo>
                  <a:cubicBezTo>
                    <a:pt x="334" y="489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0" y="310"/>
                    <a:pt x="0" y="691"/>
                  </a:cubicBezTo>
                  <a:cubicBezTo>
                    <a:pt x="0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93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4" name="Google Shape;14544;p134"/>
            <p:cNvSpPr/>
            <p:nvPr/>
          </p:nvSpPr>
          <p:spPr>
            <a:xfrm>
              <a:off x="4023708" y="2281360"/>
              <a:ext cx="43607" cy="43639"/>
            </a:xfrm>
            <a:custGeom>
              <a:avLst/>
              <a:gdLst/>
              <a:ahLst/>
              <a:cxnLst/>
              <a:rect l="l" t="t" r="r" b="b"/>
              <a:pathLst>
                <a:path w="1370" h="1371" extrusionOk="0">
                  <a:moveTo>
                    <a:pt x="691" y="334"/>
                  </a:moveTo>
                  <a:cubicBezTo>
                    <a:pt x="882" y="334"/>
                    <a:pt x="1048" y="489"/>
                    <a:pt x="1048" y="691"/>
                  </a:cubicBezTo>
                  <a:cubicBezTo>
                    <a:pt x="1048" y="882"/>
                    <a:pt x="882" y="1049"/>
                    <a:pt x="691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5" name="Google Shape;14545;p134"/>
            <p:cNvSpPr/>
            <p:nvPr/>
          </p:nvSpPr>
          <p:spPr>
            <a:xfrm>
              <a:off x="3852049" y="1970604"/>
              <a:ext cx="76583" cy="76965"/>
            </a:xfrm>
            <a:custGeom>
              <a:avLst/>
              <a:gdLst/>
              <a:ahLst/>
              <a:cxnLst/>
              <a:rect l="l" t="t" r="r" b="b"/>
              <a:pathLst>
                <a:path w="2406" h="2418" extrusionOk="0">
                  <a:moveTo>
                    <a:pt x="1203" y="346"/>
                  </a:moveTo>
                  <a:cubicBezTo>
                    <a:pt x="1679" y="346"/>
                    <a:pt x="2084" y="751"/>
                    <a:pt x="2084" y="1227"/>
                  </a:cubicBezTo>
                  <a:cubicBezTo>
                    <a:pt x="2084" y="1703"/>
                    <a:pt x="1691" y="2096"/>
                    <a:pt x="1203" y="2096"/>
                  </a:cubicBezTo>
                  <a:cubicBezTo>
                    <a:pt x="714" y="2096"/>
                    <a:pt x="321" y="1703"/>
                    <a:pt x="321" y="1227"/>
                  </a:cubicBezTo>
                  <a:cubicBezTo>
                    <a:pt x="321" y="727"/>
                    <a:pt x="726" y="346"/>
                    <a:pt x="1203" y="346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cubicBezTo>
                    <a:pt x="0" y="1882"/>
                    <a:pt x="536" y="2418"/>
                    <a:pt x="1203" y="2418"/>
                  </a:cubicBezTo>
                  <a:cubicBezTo>
                    <a:pt x="1869" y="2418"/>
                    <a:pt x="2405" y="1882"/>
                    <a:pt x="2405" y="1203"/>
                  </a:cubicBezTo>
                  <a:cubicBezTo>
                    <a:pt x="2405" y="548"/>
                    <a:pt x="1869" y="1"/>
                    <a:pt x="1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6" name="Google Shape;14546;p134"/>
            <p:cNvSpPr/>
            <p:nvPr/>
          </p:nvSpPr>
          <p:spPr>
            <a:xfrm>
              <a:off x="3746310" y="2187016"/>
              <a:ext cx="132667" cy="88710"/>
            </a:xfrm>
            <a:custGeom>
              <a:avLst/>
              <a:gdLst/>
              <a:ahLst/>
              <a:cxnLst/>
              <a:rect l="l" t="t" r="r" b="b"/>
              <a:pathLst>
                <a:path w="4168" h="2787" extrusionOk="0">
                  <a:moveTo>
                    <a:pt x="2084" y="0"/>
                  </a:moveTo>
                  <a:cubicBezTo>
                    <a:pt x="1989" y="0"/>
                    <a:pt x="1917" y="84"/>
                    <a:pt x="1917" y="167"/>
                  </a:cubicBezTo>
                  <a:lnTo>
                    <a:pt x="1917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48" y="2548"/>
                  </a:lnTo>
                  <a:cubicBezTo>
                    <a:pt x="0" y="2620"/>
                    <a:pt x="24" y="2727"/>
                    <a:pt x="119" y="2774"/>
                  </a:cubicBezTo>
                  <a:cubicBezTo>
                    <a:pt x="143" y="2786"/>
                    <a:pt x="155" y="2786"/>
                    <a:pt x="191" y="2786"/>
                  </a:cubicBezTo>
                  <a:cubicBezTo>
                    <a:pt x="250" y="2786"/>
                    <a:pt x="310" y="2762"/>
                    <a:pt x="345" y="2703"/>
                  </a:cubicBezTo>
                  <a:lnTo>
                    <a:pt x="738" y="1929"/>
                  </a:lnTo>
                  <a:cubicBezTo>
                    <a:pt x="798" y="1810"/>
                    <a:pt x="917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5" y="1929"/>
                  </a:cubicBezTo>
                  <a:lnTo>
                    <a:pt x="3810" y="2703"/>
                  </a:lnTo>
                  <a:cubicBezTo>
                    <a:pt x="3846" y="2756"/>
                    <a:pt x="3902" y="2783"/>
                    <a:pt x="3968" y="2783"/>
                  </a:cubicBezTo>
                  <a:cubicBezTo>
                    <a:pt x="3989" y="2783"/>
                    <a:pt x="4013" y="2780"/>
                    <a:pt x="4036" y="2774"/>
                  </a:cubicBezTo>
                  <a:cubicBezTo>
                    <a:pt x="4132" y="2715"/>
                    <a:pt x="4167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0" y="1393"/>
                  </a:lnTo>
                  <a:lnTo>
                    <a:pt x="2250" y="167"/>
                  </a:lnTo>
                  <a:cubicBezTo>
                    <a:pt x="2250" y="84"/>
                    <a:pt x="2167" y="0"/>
                    <a:pt x="2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7" name="Google Shape;14547;p134"/>
            <p:cNvSpPr/>
            <p:nvPr/>
          </p:nvSpPr>
          <p:spPr>
            <a:xfrm>
              <a:off x="3831583" y="2059664"/>
              <a:ext cx="117485" cy="54748"/>
            </a:xfrm>
            <a:custGeom>
              <a:avLst/>
              <a:gdLst/>
              <a:ahLst/>
              <a:cxnLst/>
              <a:rect l="l" t="t" r="r" b="b"/>
              <a:pathLst>
                <a:path w="3691" h="1720" extrusionOk="0">
                  <a:moveTo>
                    <a:pt x="1846" y="1"/>
                  </a:moveTo>
                  <a:cubicBezTo>
                    <a:pt x="1750" y="1"/>
                    <a:pt x="1679" y="72"/>
                    <a:pt x="1679" y="167"/>
                  </a:cubicBezTo>
                  <a:lnTo>
                    <a:pt x="1679" y="703"/>
                  </a:lnTo>
                  <a:lnTo>
                    <a:pt x="750" y="703"/>
                  </a:lnTo>
                  <a:cubicBezTo>
                    <a:pt x="560" y="703"/>
                    <a:pt x="405" y="810"/>
                    <a:pt x="310" y="965"/>
                  </a:cubicBezTo>
                  <a:lnTo>
                    <a:pt x="48" y="1477"/>
                  </a:lnTo>
                  <a:cubicBezTo>
                    <a:pt x="0" y="1548"/>
                    <a:pt x="24" y="1656"/>
                    <a:pt x="119" y="1703"/>
                  </a:cubicBezTo>
                  <a:cubicBezTo>
                    <a:pt x="140" y="1714"/>
                    <a:pt x="164" y="1719"/>
                    <a:pt x="188" y="1719"/>
                  </a:cubicBezTo>
                  <a:cubicBezTo>
                    <a:pt x="248" y="1719"/>
                    <a:pt x="312" y="1687"/>
                    <a:pt x="345" y="1620"/>
                  </a:cubicBezTo>
                  <a:lnTo>
                    <a:pt x="607" y="1120"/>
                  </a:lnTo>
                  <a:cubicBezTo>
                    <a:pt x="643" y="1060"/>
                    <a:pt x="703" y="1013"/>
                    <a:pt x="774" y="1013"/>
                  </a:cubicBezTo>
                  <a:lnTo>
                    <a:pt x="2929" y="1013"/>
                  </a:lnTo>
                  <a:cubicBezTo>
                    <a:pt x="3000" y="1013"/>
                    <a:pt x="3060" y="1060"/>
                    <a:pt x="3096" y="1120"/>
                  </a:cubicBezTo>
                  <a:lnTo>
                    <a:pt x="3358" y="1620"/>
                  </a:lnTo>
                  <a:cubicBezTo>
                    <a:pt x="3393" y="1679"/>
                    <a:pt x="3453" y="1715"/>
                    <a:pt x="3512" y="1715"/>
                  </a:cubicBezTo>
                  <a:cubicBezTo>
                    <a:pt x="3536" y="1715"/>
                    <a:pt x="3548" y="1715"/>
                    <a:pt x="3584" y="1703"/>
                  </a:cubicBezTo>
                  <a:cubicBezTo>
                    <a:pt x="3655" y="1656"/>
                    <a:pt x="3691" y="1548"/>
                    <a:pt x="3643" y="1477"/>
                  </a:cubicBezTo>
                  <a:lnTo>
                    <a:pt x="3381" y="965"/>
                  </a:lnTo>
                  <a:cubicBezTo>
                    <a:pt x="3286" y="810"/>
                    <a:pt x="3108" y="703"/>
                    <a:pt x="2929" y="703"/>
                  </a:cubicBezTo>
                  <a:lnTo>
                    <a:pt x="2012" y="703"/>
                  </a:lnTo>
                  <a:lnTo>
                    <a:pt x="2012" y="167"/>
                  </a:lnTo>
                  <a:cubicBezTo>
                    <a:pt x="2012" y="72"/>
                    <a:pt x="1929" y="1"/>
                    <a:pt x="18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8" name="Google Shape;14548;p134"/>
            <p:cNvSpPr/>
            <p:nvPr/>
          </p:nvSpPr>
          <p:spPr>
            <a:xfrm>
              <a:off x="3901672" y="2187016"/>
              <a:ext cx="132285" cy="88997"/>
            </a:xfrm>
            <a:custGeom>
              <a:avLst/>
              <a:gdLst/>
              <a:ahLst/>
              <a:cxnLst/>
              <a:rect l="l" t="t" r="r" b="b"/>
              <a:pathLst>
                <a:path w="4156" h="2796" extrusionOk="0">
                  <a:moveTo>
                    <a:pt x="2084" y="0"/>
                  </a:moveTo>
                  <a:cubicBezTo>
                    <a:pt x="1989" y="0"/>
                    <a:pt x="1918" y="84"/>
                    <a:pt x="1918" y="167"/>
                  </a:cubicBezTo>
                  <a:lnTo>
                    <a:pt x="1918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36" y="2548"/>
                  </a:lnTo>
                  <a:cubicBezTo>
                    <a:pt x="1" y="2620"/>
                    <a:pt x="25" y="2727"/>
                    <a:pt x="120" y="2774"/>
                  </a:cubicBezTo>
                  <a:cubicBezTo>
                    <a:pt x="142" y="2789"/>
                    <a:pt x="167" y="2796"/>
                    <a:pt x="192" y="2796"/>
                  </a:cubicBezTo>
                  <a:cubicBezTo>
                    <a:pt x="250" y="2796"/>
                    <a:pt x="309" y="2761"/>
                    <a:pt x="334" y="2703"/>
                  </a:cubicBezTo>
                  <a:lnTo>
                    <a:pt x="739" y="1929"/>
                  </a:lnTo>
                  <a:cubicBezTo>
                    <a:pt x="798" y="1810"/>
                    <a:pt x="918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6" y="1929"/>
                  </a:cubicBezTo>
                  <a:lnTo>
                    <a:pt x="3811" y="2703"/>
                  </a:lnTo>
                  <a:cubicBezTo>
                    <a:pt x="3835" y="2762"/>
                    <a:pt x="3894" y="2786"/>
                    <a:pt x="3954" y="2786"/>
                  </a:cubicBezTo>
                  <a:cubicBezTo>
                    <a:pt x="3989" y="2786"/>
                    <a:pt x="4001" y="2786"/>
                    <a:pt x="4037" y="2774"/>
                  </a:cubicBezTo>
                  <a:cubicBezTo>
                    <a:pt x="4120" y="2715"/>
                    <a:pt x="4156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1" y="1393"/>
                  </a:lnTo>
                  <a:lnTo>
                    <a:pt x="2251" y="167"/>
                  </a:lnTo>
                  <a:cubicBezTo>
                    <a:pt x="2251" y="84"/>
                    <a:pt x="2168" y="0"/>
                    <a:pt x="2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549" name="Google Shape;14549;p134"/>
          <p:cNvGrpSpPr/>
          <p:nvPr/>
        </p:nvGrpSpPr>
        <p:grpSpPr>
          <a:xfrm>
            <a:off x="4313918" y="2627473"/>
            <a:ext cx="472484" cy="472993"/>
            <a:chOff x="3235438" y="1970604"/>
            <a:chExt cx="354363" cy="354745"/>
          </a:xfrm>
        </p:grpSpPr>
        <p:sp>
          <p:nvSpPr>
            <p:cNvPr id="14550" name="Google Shape;14550;p134"/>
            <p:cNvSpPr/>
            <p:nvPr/>
          </p:nvSpPr>
          <p:spPr>
            <a:xfrm>
              <a:off x="3235438" y="2125712"/>
              <a:ext cx="132667" cy="199288"/>
            </a:xfrm>
            <a:custGeom>
              <a:avLst/>
              <a:gdLst/>
              <a:ahLst/>
              <a:cxnLst/>
              <a:rect l="l" t="t" r="r" b="b"/>
              <a:pathLst>
                <a:path w="4168" h="6261" extrusionOk="0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1" name="Google Shape;14551;p134"/>
            <p:cNvSpPr/>
            <p:nvPr/>
          </p:nvSpPr>
          <p:spPr>
            <a:xfrm>
              <a:off x="3257433" y="2292373"/>
              <a:ext cx="10249" cy="32626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2" name="Google Shape;14552;p134"/>
            <p:cNvSpPr/>
            <p:nvPr/>
          </p:nvSpPr>
          <p:spPr>
            <a:xfrm>
              <a:off x="3335098" y="2292373"/>
              <a:ext cx="10281" cy="32626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3" name="Google Shape;14553;p134"/>
            <p:cNvSpPr/>
            <p:nvPr/>
          </p:nvSpPr>
          <p:spPr>
            <a:xfrm>
              <a:off x="3490110" y="2163685"/>
              <a:ext cx="55734" cy="18430"/>
            </a:xfrm>
            <a:custGeom>
              <a:avLst/>
              <a:gdLst/>
              <a:ahLst/>
              <a:cxnLst/>
              <a:rect l="l" t="t" r="r" b="b"/>
              <a:pathLst>
                <a:path w="1751" h="579" extrusionOk="0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4" name="Google Shape;14554;p134"/>
            <p:cNvSpPr/>
            <p:nvPr/>
          </p:nvSpPr>
          <p:spPr>
            <a:xfrm>
              <a:off x="3445771" y="2131664"/>
              <a:ext cx="144031" cy="192953"/>
            </a:xfrm>
            <a:custGeom>
              <a:avLst/>
              <a:gdLst/>
              <a:ahLst/>
              <a:cxnLst/>
              <a:rect l="l" t="t" r="r" b="b"/>
              <a:pathLst>
                <a:path w="4525" h="6062" extrusionOk="0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5" name="Google Shape;14555;p134"/>
            <p:cNvSpPr/>
            <p:nvPr/>
          </p:nvSpPr>
          <p:spPr>
            <a:xfrm>
              <a:off x="3473813" y="2287058"/>
              <a:ext cx="10631" cy="38291"/>
            </a:xfrm>
            <a:custGeom>
              <a:avLst/>
              <a:gdLst/>
              <a:ahLst/>
              <a:cxnLst/>
              <a:rect l="l" t="t" r="r" b="b"/>
              <a:pathLst>
                <a:path w="334" h="120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6" name="Google Shape;14556;p134"/>
            <p:cNvSpPr/>
            <p:nvPr/>
          </p:nvSpPr>
          <p:spPr>
            <a:xfrm>
              <a:off x="3551128" y="2287058"/>
              <a:ext cx="10249" cy="38291"/>
            </a:xfrm>
            <a:custGeom>
              <a:avLst/>
              <a:gdLst/>
              <a:ahLst/>
              <a:cxnLst/>
              <a:rect l="l" t="t" r="r" b="b"/>
              <a:pathLst>
                <a:path w="322" h="120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7" name="Google Shape;14557;p134"/>
            <p:cNvSpPr/>
            <p:nvPr/>
          </p:nvSpPr>
          <p:spPr>
            <a:xfrm>
              <a:off x="3290377" y="1970604"/>
              <a:ext cx="221378" cy="185346"/>
            </a:xfrm>
            <a:custGeom>
              <a:avLst/>
              <a:gdLst/>
              <a:ahLst/>
              <a:cxnLst/>
              <a:rect l="l" t="t" r="r" b="b"/>
              <a:pathLst>
                <a:path w="6955" h="5823" extrusionOk="0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8" name="Google Shape;14558;p134"/>
            <p:cNvSpPr/>
            <p:nvPr/>
          </p:nvSpPr>
          <p:spPr>
            <a:xfrm>
              <a:off x="3329432" y="2004344"/>
              <a:ext cx="26928" cy="10249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9" name="Google Shape;14559;p134"/>
            <p:cNvSpPr/>
            <p:nvPr/>
          </p:nvSpPr>
          <p:spPr>
            <a:xfrm>
              <a:off x="3368074" y="200434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0" name="Google Shape;14560;p134"/>
            <p:cNvSpPr/>
            <p:nvPr/>
          </p:nvSpPr>
          <p:spPr>
            <a:xfrm>
              <a:off x="3329432" y="2031622"/>
              <a:ext cx="121304" cy="10631"/>
            </a:xfrm>
            <a:custGeom>
              <a:avLst/>
              <a:gdLst/>
              <a:ahLst/>
              <a:cxnLst/>
              <a:rect l="l" t="t" r="r" b="b"/>
              <a:pathLst>
                <a:path w="381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1" name="Google Shape;14561;p134"/>
            <p:cNvSpPr/>
            <p:nvPr/>
          </p:nvSpPr>
          <p:spPr>
            <a:xfrm>
              <a:off x="3329432" y="2059664"/>
              <a:ext cx="82249" cy="10663"/>
            </a:xfrm>
            <a:custGeom>
              <a:avLst/>
              <a:gdLst/>
              <a:ahLst/>
              <a:cxnLst/>
              <a:rect l="l" t="t" r="r" b="b"/>
              <a:pathLst>
                <a:path w="2584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2" name="Google Shape;14562;p134"/>
            <p:cNvSpPr/>
            <p:nvPr/>
          </p:nvSpPr>
          <p:spPr>
            <a:xfrm>
              <a:off x="3423777" y="2059664"/>
              <a:ext cx="26960" cy="10663"/>
            </a:xfrm>
            <a:custGeom>
              <a:avLst/>
              <a:gdLst/>
              <a:ahLst/>
              <a:cxnLst/>
              <a:rect l="l" t="t" r="r" b="b"/>
              <a:pathLst>
                <a:path w="847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563" name="Google Shape;14563;p134"/>
          <p:cNvGrpSpPr/>
          <p:nvPr/>
        </p:nvGrpSpPr>
        <p:grpSpPr>
          <a:xfrm>
            <a:off x="1772780" y="2653234"/>
            <a:ext cx="455296" cy="446765"/>
            <a:chOff x="1329585" y="1989925"/>
            <a:chExt cx="341472" cy="335074"/>
          </a:xfrm>
        </p:grpSpPr>
        <p:sp>
          <p:nvSpPr>
            <p:cNvPr id="14564" name="Google Shape;14564;p134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5" name="Google Shape;14565;p134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6" name="Google Shape;14566;p134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567" name="Google Shape;14567;p134"/>
          <p:cNvGrpSpPr/>
          <p:nvPr/>
        </p:nvGrpSpPr>
        <p:grpSpPr>
          <a:xfrm>
            <a:off x="7455829" y="2653209"/>
            <a:ext cx="555532" cy="434129"/>
            <a:chOff x="5626763" y="2013829"/>
            <a:chExt cx="351722" cy="274788"/>
          </a:xfrm>
        </p:grpSpPr>
        <p:sp>
          <p:nvSpPr>
            <p:cNvPr id="14568" name="Google Shape;14568;p134"/>
            <p:cNvSpPr/>
            <p:nvPr/>
          </p:nvSpPr>
          <p:spPr>
            <a:xfrm>
              <a:off x="5626763" y="2013829"/>
              <a:ext cx="351722" cy="274788"/>
            </a:xfrm>
            <a:custGeom>
              <a:avLst/>
              <a:gdLst/>
              <a:ahLst/>
              <a:cxnLst/>
              <a:rect l="l" t="t" r="r" b="b"/>
              <a:pathLst>
                <a:path w="11050" h="8633" extrusionOk="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9" name="Google Shape;14569;p134"/>
            <p:cNvSpPr/>
            <p:nvPr/>
          </p:nvSpPr>
          <p:spPr>
            <a:xfrm>
              <a:off x="5784799" y="2125234"/>
              <a:ext cx="33390" cy="70503"/>
            </a:xfrm>
            <a:custGeom>
              <a:avLst/>
              <a:gdLst/>
              <a:ahLst/>
              <a:cxnLst/>
              <a:rect l="l" t="t" r="r" b="b"/>
              <a:pathLst>
                <a:path w="1049" h="2215" extrusionOk="0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0" name="Google Shape;14570;p134"/>
            <p:cNvSpPr/>
            <p:nvPr/>
          </p:nvSpPr>
          <p:spPr>
            <a:xfrm>
              <a:off x="5824236" y="2097956"/>
              <a:ext cx="33740" cy="97782"/>
            </a:xfrm>
            <a:custGeom>
              <a:avLst/>
              <a:gdLst/>
              <a:ahLst/>
              <a:cxnLst/>
              <a:rect l="l" t="t" r="r" b="b"/>
              <a:pathLst>
                <a:path w="1060" h="3072" extrusionOk="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1" name="Google Shape;14571;p134"/>
            <p:cNvSpPr/>
            <p:nvPr/>
          </p:nvSpPr>
          <p:spPr>
            <a:xfrm>
              <a:off x="5864024" y="2111961"/>
              <a:ext cx="33740" cy="83426"/>
            </a:xfrm>
            <a:custGeom>
              <a:avLst/>
              <a:gdLst/>
              <a:ahLst/>
              <a:cxnLst/>
              <a:rect l="l" t="t" r="r" b="b"/>
              <a:pathLst>
                <a:path w="1060" h="2621" extrusionOk="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2" name="Google Shape;14572;p134"/>
            <p:cNvSpPr/>
            <p:nvPr/>
          </p:nvSpPr>
          <p:spPr>
            <a:xfrm>
              <a:off x="5904193" y="2065744"/>
              <a:ext cx="33390" cy="129644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3" name="Google Shape;14573;p134"/>
            <p:cNvSpPr/>
            <p:nvPr/>
          </p:nvSpPr>
          <p:spPr>
            <a:xfrm>
              <a:off x="5713563" y="2080131"/>
              <a:ext cx="40965" cy="11395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4" name="Google Shape;14574;p134"/>
            <p:cNvSpPr/>
            <p:nvPr/>
          </p:nvSpPr>
          <p:spPr>
            <a:xfrm>
              <a:off x="5713945" y="2097574"/>
              <a:ext cx="56880" cy="11395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5" name="Google Shape;14575;p134"/>
            <p:cNvSpPr/>
            <p:nvPr/>
          </p:nvSpPr>
          <p:spPr>
            <a:xfrm>
              <a:off x="5713945" y="2114985"/>
              <a:ext cx="56880" cy="11427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6" name="Google Shape;14576;p134"/>
            <p:cNvSpPr/>
            <p:nvPr/>
          </p:nvSpPr>
          <p:spPr>
            <a:xfrm>
              <a:off x="5713945" y="2132810"/>
              <a:ext cx="56880" cy="11013"/>
            </a:xfrm>
            <a:custGeom>
              <a:avLst/>
              <a:gdLst/>
              <a:ahLst/>
              <a:cxnLst/>
              <a:rect l="l" t="t" r="r" b="b"/>
              <a:pathLst>
                <a:path w="1787" h="346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7" name="Google Shape;14577;p134"/>
            <p:cNvSpPr/>
            <p:nvPr/>
          </p:nvSpPr>
          <p:spPr>
            <a:xfrm>
              <a:off x="5663526" y="2182464"/>
              <a:ext cx="69389" cy="68625"/>
            </a:xfrm>
            <a:custGeom>
              <a:avLst/>
              <a:gdLst/>
              <a:ahLst/>
              <a:cxnLst/>
              <a:rect l="l" t="t" r="r" b="b"/>
              <a:pathLst>
                <a:path w="2180" h="2156" extrusionOk="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578" name="Google Shape;14578;p134"/>
          <p:cNvGrpSpPr/>
          <p:nvPr/>
        </p:nvGrpSpPr>
        <p:grpSpPr>
          <a:xfrm>
            <a:off x="10102140" y="2645170"/>
            <a:ext cx="368931" cy="444177"/>
            <a:chOff x="7576605" y="1983877"/>
            <a:chExt cx="276698" cy="333133"/>
          </a:xfrm>
        </p:grpSpPr>
        <p:sp>
          <p:nvSpPr>
            <p:cNvPr id="14579" name="Google Shape;14579;p134"/>
            <p:cNvSpPr/>
            <p:nvPr/>
          </p:nvSpPr>
          <p:spPr>
            <a:xfrm>
              <a:off x="7576605" y="1983877"/>
              <a:ext cx="276698" cy="333133"/>
            </a:xfrm>
            <a:custGeom>
              <a:avLst/>
              <a:gdLst/>
              <a:ahLst/>
              <a:cxnLst/>
              <a:rect l="l" t="t" r="r" b="b"/>
              <a:pathLst>
                <a:path w="8693" h="10466" extrusionOk="0">
                  <a:moveTo>
                    <a:pt x="417" y="1024"/>
                  </a:moveTo>
                  <a:cubicBezTo>
                    <a:pt x="655" y="1024"/>
                    <a:pt x="894" y="1143"/>
                    <a:pt x="1036" y="1358"/>
                  </a:cubicBezTo>
                  <a:lnTo>
                    <a:pt x="1156" y="1536"/>
                  </a:lnTo>
                  <a:cubicBezTo>
                    <a:pt x="1275" y="1715"/>
                    <a:pt x="1477" y="1822"/>
                    <a:pt x="1703" y="1822"/>
                  </a:cubicBezTo>
                  <a:lnTo>
                    <a:pt x="1703" y="2477"/>
                  </a:lnTo>
                  <a:cubicBezTo>
                    <a:pt x="1703" y="2941"/>
                    <a:pt x="1775" y="3406"/>
                    <a:pt x="1906" y="3834"/>
                  </a:cubicBezTo>
                  <a:cubicBezTo>
                    <a:pt x="1810" y="3763"/>
                    <a:pt x="1656" y="3703"/>
                    <a:pt x="1513" y="3644"/>
                  </a:cubicBezTo>
                  <a:cubicBezTo>
                    <a:pt x="1215" y="3525"/>
                    <a:pt x="894" y="3394"/>
                    <a:pt x="655" y="3144"/>
                  </a:cubicBezTo>
                  <a:cubicBezTo>
                    <a:pt x="394" y="2846"/>
                    <a:pt x="274" y="2417"/>
                    <a:pt x="274" y="1822"/>
                  </a:cubicBezTo>
                  <a:lnTo>
                    <a:pt x="274" y="1179"/>
                  </a:lnTo>
                  <a:cubicBezTo>
                    <a:pt x="274" y="1132"/>
                    <a:pt x="286" y="1108"/>
                    <a:pt x="322" y="1072"/>
                  </a:cubicBezTo>
                  <a:cubicBezTo>
                    <a:pt x="346" y="1048"/>
                    <a:pt x="394" y="1024"/>
                    <a:pt x="417" y="1024"/>
                  </a:cubicBezTo>
                  <a:close/>
                  <a:moveTo>
                    <a:pt x="8204" y="1024"/>
                  </a:moveTo>
                  <a:cubicBezTo>
                    <a:pt x="8252" y="1024"/>
                    <a:pt x="8275" y="1048"/>
                    <a:pt x="8311" y="1072"/>
                  </a:cubicBezTo>
                  <a:cubicBezTo>
                    <a:pt x="8335" y="1108"/>
                    <a:pt x="8359" y="1143"/>
                    <a:pt x="8359" y="1179"/>
                  </a:cubicBezTo>
                  <a:lnTo>
                    <a:pt x="8359" y="1822"/>
                  </a:lnTo>
                  <a:lnTo>
                    <a:pt x="8383" y="1822"/>
                  </a:lnTo>
                  <a:cubicBezTo>
                    <a:pt x="8383" y="2417"/>
                    <a:pt x="8252" y="2858"/>
                    <a:pt x="8002" y="3144"/>
                  </a:cubicBezTo>
                  <a:cubicBezTo>
                    <a:pt x="7775" y="3394"/>
                    <a:pt x="7466" y="3525"/>
                    <a:pt x="7144" y="3644"/>
                  </a:cubicBezTo>
                  <a:cubicBezTo>
                    <a:pt x="7002" y="3703"/>
                    <a:pt x="6871" y="3763"/>
                    <a:pt x="6716" y="3834"/>
                  </a:cubicBezTo>
                  <a:cubicBezTo>
                    <a:pt x="6847" y="3394"/>
                    <a:pt x="6930" y="2929"/>
                    <a:pt x="6930" y="2477"/>
                  </a:cubicBezTo>
                  <a:lnTo>
                    <a:pt x="6930" y="1822"/>
                  </a:lnTo>
                  <a:cubicBezTo>
                    <a:pt x="7144" y="1822"/>
                    <a:pt x="7359" y="1715"/>
                    <a:pt x="7478" y="1536"/>
                  </a:cubicBezTo>
                  <a:lnTo>
                    <a:pt x="7597" y="1358"/>
                  </a:lnTo>
                  <a:cubicBezTo>
                    <a:pt x="7728" y="1167"/>
                    <a:pt x="7966" y="1024"/>
                    <a:pt x="8204" y="1024"/>
                  </a:cubicBezTo>
                  <a:close/>
                  <a:moveTo>
                    <a:pt x="6954" y="334"/>
                  </a:moveTo>
                  <a:lnTo>
                    <a:pt x="6954" y="703"/>
                  </a:lnTo>
                  <a:lnTo>
                    <a:pt x="5632" y="703"/>
                  </a:lnTo>
                  <a:cubicBezTo>
                    <a:pt x="5537" y="703"/>
                    <a:pt x="5478" y="774"/>
                    <a:pt x="5478" y="846"/>
                  </a:cubicBezTo>
                  <a:cubicBezTo>
                    <a:pt x="5478" y="929"/>
                    <a:pt x="5561" y="1001"/>
                    <a:pt x="5632" y="1001"/>
                  </a:cubicBezTo>
                  <a:lnTo>
                    <a:pt x="6632" y="1001"/>
                  </a:lnTo>
                  <a:lnTo>
                    <a:pt x="6632" y="2477"/>
                  </a:lnTo>
                  <a:cubicBezTo>
                    <a:pt x="6632" y="3810"/>
                    <a:pt x="5989" y="5072"/>
                    <a:pt x="4906" y="5882"/>
                  </a:cubicBezTo>
                  <a:lnTo>
                    <a:pt x="4799" y="5954"/>
                  </a:lnTo>
                  <a:cubicBezTo>
                    <a:pt x="4763" y="5954"/>
                    <a:pt x="4739" y="5942"/>
                    <a:pt x="4704" y="5942"/>
                  </a:cubicBezTo>
                  <a:lnTo>
                    <a:pt x="3954" y="5942"/>
                  </a:lnTo>
                  <a:cubicBezTo>
                    <a:pt x="3918" y="5942"/>
                    <a:pt x="3894" y="5942"/>
                    <a:pt x="3858" y="5954"/>
                  </a:cubicBezTo>
                  <a:lnTo>
                    <a:pt x="3751" y="5882"/>
                  </a:lnTo>
                  <a:cubicBezTo>
                    <a:pt x="2668" y="5096"/>
                    <a:pt x="2025" y="3810"/>
                    <a:pt x="2025" y="2477"/>
                  </a:cubicBezTo>
                  <a:lnTo>
                    <a:pt x="2025" y="1001"/>
                  </a:lnTo>
                  <a:lnTo>
                    <a:pt x="4918" y="1001"/>
                  </a:lnTo>
                  <a:cubicBezTo>
                    <a:pt x="5001" y="1001"/>
                    <a:pt x="5061" y="929"/>
                    <a:pt x="5061" y="846"/>
                  </a:cubicBezTo>
                  <a:cubicBezTo>
                    <a:pt x="5061" y="774"/>
                    <a:pt x="4989" y="703"/>
                    <a:pt x="4918" y="703"/>
                  </a:cubicBezTo>
                  <a:lnTo>
                    <a:pt x="1715" y="703"/>
                  </a:lnTo>
                  <a:lnTo>
                    <a:pt x="1715" y="334"/>
                  </a:lnTo>
                  <a:close/>
                  <a:moveTo>
                    <a:pt x="4704" y="6263"/>
                  </a:moveTo>
                  <a:cubicBezTo>
                    <a:pt x="4763" y="6263"/>
                    <a:pt x="4811" y="6311"/>
                    <a:pt x="4811" y="6370"/>
                  </a:cubicBezTo>
                  <a:lnTo>
                    <a:pt x="4811" y="6477"/>
                  </a:lnTo>
                  <a:cubicBezTo>
                    <a:pt x="4811" y="6537"/>
                    <a:pt x="4763" y="6585"/>
                    <a:pt x="4704" y="6585"/>
                  </a:cubicBezTo>
                  <a:lnTo>
                    <a:pt x="3954" y="6585"/>
                  </a:lnTo>
                  <a:cubicBezTo>
                    <a:pt x="3882" y="6585"/>
                    <a:pt x="3846" y="6537"/>
                    <a:pt x="3846" y="6477"/>
                  </a:cubicBezTo>
                  <a:lnTo>
                    <a:pt x="3846" y="6370"/>
                  </a:lnTo>
                  <a:cubicBezTo>
                    <a:pt x="3846" y="6311"/>
                    <a:pt x="3882" y="6263"/>
                    <a:pt x="3954" y="6263"/>
                  </a:cubicBezTo>
                  <a:close/>
                  <a:moveTo>
                    <a:pt x="4513" y="6882"/>
                  </a:moveTo>
                  <a:lnTo>
                    <a:pt x="4513" y="8382"/>
                  </a:lnTo>
                  <a:lnTo>
                    <a:pt x="4156" y="8382"/>
                  </a:lnTo>
                  <a:lnTo>
                    <a:pt x="4156" y="6882"/>
                  </a:lnTo>
                  <a:close/>
                  <a:moveTo>
                    <a:pt x="5287" y="8692"/>
                  </a:moveTo>
                  <a:cubicBezTo>
                    <a:pt x="5394" y="8692"/>
                    <a:pt x="5478" y="8787"/>
                    <a:pt x="5478" y="8882"/>
                  </a:cubicBezTo>
                  <a:lnTo>
                    <a:pt x="5478" y="9061"/>
                  </a:lnTo>
                  <a:lnTo>
                    <a:pt x="4108" y="9061"/>
                  </a:lnTo>
                  <a:cubicBezTo>
                    <a:pt x="4025" y="9061"/>
                    <a:pt x="3965" y="9144"/>
                    <a:pt x="3965" y="9216"/>
                  </a:cubicBezTo>
                  <a:cubicBezTo>
                    <a:pt x="3965" y="9287"/>
                    <a:pt x="4037" y="9359"/>
                    <a:pt x="4108" y="9359"/>
                  </a:cubicBezTo>
                  <a:lnTo>
                    <a:pt x="6204" y="9359"/>
                  </a:lnTo>
                  <a:cubicBezTo>
                    <a:pt x="6228" y="9359"/>
                    <a:pt x="6240" y="9383"/>
                    <a:pt x="6251" y="9394"/>
                  </a:cubicBezTo>
                  <a:lnTo>
                    <a:pt x="6406" y="10133"/>
                  </a:lnTo>
                  <a:cubicBezTo>
                    <a:pt x="6406" y="10156"/>
                    <a:pt x="6406" y="10168"/>
                    <a:pt x="6382" y="10168"/>
                  </a:cubicBezTo>
                  <a:cubicBezTo>
                    <a:pt x="6382" y="10168"/>
                    <a:pt x="6370" y="10180"/>
                    <a:pt x="6359" y="10180"/>
                  </a:cubicBezTo>
                  <a:lnTo>
                    <a:pt x="2299" y="10180"/>
                  </a:lnTo>
                  <a:cubicBezTo>
                    <a:pt x="2287" y="10180"/>
                    <a:pt x="2263" y="10168"/>
                    <a:pt x="2263" y="10168"/>
                  </a:cubicBezTo>
                  <a:cubicBezTo>
                    <a:pt x="2263" y="10168"/>
                    <a:pt x="2251" y="10145"/>
                    <a:pt x="2251" y="10133"/>
                  </a:cubicBezTo>
                  <a:lnTo>
                    <a:pt x="2394" y="9394"/>
                  </a:lnTo>
                  <a:cubicBezTo>
                    <a:pt x="2394" y="9371"/>
                    <a:pt x="2418" y="9359"/>
                    <a:pt x="2441" y="9359"/>
                  </a:cubicBezTo>
                  <a:lnTo>
                    <a:pt x="3394" y="9359"/>
                  </a:lnTo>
                  <a:cubicBezTo>
                    <a:pt x="3489" y="9359"/>
                    <a:pt x="3549" y="9287"/>
                    <a:pt x="3549" y="9216"/>
                  </a:cubicBezTo>
                  <a:cubicBezTo>
                    <a:pt x="3549" y="9144"/>
                    <a:pt x="3477" y="9061"/>
                    <a:pt x="3394" y="9061"/>
                  </a:cubicBezTo>
                  <a:lnTo>
                    <a:pt x="3192" y="9061"/>
                  </a:lnTo>
                  <a:lnTo>
                    <a:pt x="3192" y="8882"/>
                  </a:lnTo>
                  <a:cubicBezTo>
                    <a:pt x="3192" y="8787"/>
                    <a:pt x="3275" y="8692"/>
                    <a:pt x="3382" y="8692"/>
                  </a:cubicBezTo>
                  <a:close/>
                  <a:moveTo>
                    <a:pt x="1715" y="0"/>
                  </a:moveTo>
                  <a:cubicBezTo>
                    <a:pt x="1548" y="0"/>
                    <a:pt x="1417" y="131"/>
                    <a:pt x="1417" y="298"/>
                  </a:cubicBezTo>
                  <a:lnTo>
                    <a:pt x="1417" y="703"/>
                  </a:lnTo>
                  <a:cubicBezTo>
                    <a:pt x="1417" y="870"/>
                    <a:pt x="1548" y="1001"/>
                    <a:pt x="1715" y="1001"/>
                  </a:cubicBezTo>
                  <a:lnTo>
                    <a:pt x="1751" y="1001"/>
                  </a:lnTo>
                  <a:lnTo>
                    <a:pt x="1751" y="1501"/>
                  </a:lnTo>
                  <a:cubicBezTo>
                    <a:pt x="1632" y="1501"/>
                    <a:pt x="1525" y="1441"/>
                    <a:pt x="1453" y="1334"/>
                  </a:cubicBezTo>
                  <a:lnTo>
                    <a:pt x="1334" y="1155"/>
                  </a:lnTo>
                  <a:cubicBezTo>
                    <a:pt x="1132" y="881"/>
                    <a:pt x="810" y="715"/>
                    <a:pt x="465" y="703"/>
                  </a:cubicBezTo>
                  <a:cubicBezTo>
                    <a:pt x="346" y="703"/>
                    <a:pt x="227" y="739"/>
                    <a:pt x="144" y="834"/>
                  </a:cubicBezTo>
                  <a:cubicBezTo>
                    <a:pt x="48" y="917"/>
                    <a:pt x="1" y="1036"/>
                    <a:pt x="1" y="1155"/>
                  </a:cubicBezTo>
                  <a:lnTo>
                    <a:pt x="1" y="1798"/>
                  </a:lnTo>
                  <a:cubicBezTo>
                    <a:pt x="1" y="3334"/>
                    <a:pt x="798" y="3656"/>
                    <a:pt x="1429" y="3918"/>
                  </a:cubicBezTo>
                  <a:cubicBezTo>
                    <a:pt x="1787" y="4060"/>
                    <a:pt x="2096" y="4180"/>
                    <a:pt x="2251" y="4489"/>
                  </a:cubicBezTo>
                  <a:cubicBezTo>
                    <a:pt x="2299" y="4584"/>
                    <a:pt x="2287" y="4656"/>
                    <a:pt x="2215" y="4715"/>
                  </a:cubicBezTo>
                  <a:cubicBezTo>
                    <a:pt x="2164" y="4767"/>
                    <a:pt x="2075" y="4806"/>
                    <a:pt x="1994" y="4806"/>
                  </a:cubicBezTo>
                  <a:cubicBezTo>
                    <a:pt x="1963" y="4806"/>
                    <a:pt x="1932" y="4800"/>
                    <a:pt x="1906" y="4787"/>
                  </a:cubicBezTo>
                  <a:cubicBezTo>
                    <a:pt x="1798" y="4751"/>
                    <a:pt x="1775" y="4608"/>
                    <a:pt x="1787" y="4489"/>
                  </a:cubicBezTo>
                  <a:cubicBezTo>
                    <a:pt x="1787" y="4406"/>
                    <a:pt x="1727" y="4334"/>
                    <a:pt x="1644" y="4334"/>
                  </a:cubicBezTo>
                  <a:cubicBezTo>
                    <a:pt x="1548" y="4334"/>
                    <a:pt x="1477" y="4394"/>
                    <a:pt x="1477" y="4477"/>
                  </a:cubicBezTo>
                  <a:cubicBezTo>
                    <a:pt x="1477" y="4608"/>
                    <a:pt x="1489" y="4942"/>
                    <a:pt x="1787" y="5072"/>
                  </a:cubicBezTo>
                  <a:cubicBezTo>
                    <a:pt x="1846" y="5108"/>
                    <a:pt x="1929" y="5120"/>
                    <a:pt x="2001" y="5120"/>
                  </a:cubicBezTo>
                  <a:cubicBezTo>
                    <a:pt x="2168" y="5120"/>
                    <a:pt x="2322" y="5061"/>
                    <a:pt x="2441" y="4930"/>
                  </a:cubicBezTo>
                  <a:cubicBezTo>
                    <a:pt x="2465" y="4906"/>
                    <a:pt x="2477" y="4894"/>
                    <a:pt x="2477" y="4882"/>
                  </a:cubicBezTo>
                  <a:cubicBezTo>
                    <a:pt x="2775" y="5346"/>
                    <a:pt x="3156" y="5763"/>
                    <a:pt x="3608" y="6096"/>
                  </a:cubicBezTo>
                  <a:lnTo>
                    <a:pt x="3632" y="6120"/>
                  </a:lnTo>
                  <a:cubicBezTo>
                    <a:pt x="3596" y="6180"/>
                    <a:pt x="3573" y="6251"/>
                    <a:pt x="3573" y="6323"/>
                  </a:cubicBezTo>
                  <a:lnTo>
                    <a:pt x="3573" y="6430"/>
                  </a:lnTo>
                  <a:cubicBezTo>
                    <a:pt x="3573" y="6620"/>
                    <a:pt x="3715" y="6775"/>
                    <a:pt x="3870" y="6835"/>
                  </a:cubicBezTo>
                  <a:lnTo>
                    <a:pt x="3870" y="8347"/>
                  </a:lnTo>
                  <a:lnTo>
                    <a:pt x="3394" y="8347"/>
                  </a:lnTo>
                  <a:cubicBezTo>
                    <a:pt x="3108" y="8347"/>
                    <a:pt x="2894" y="8573"/>
                    <a:pt x="2894" y="8859"/>
                  </a:cubicBezTo>
                  <a:lnTo>
                    <a:pt x="2894" y="9037"/>
                  </a:lnTo>
                  <a:lnTo>
                    <a:pt x="2453" y="9037"/>
                  </a:lnTo>
                  <a:cubicBezTo>
                    <a:pt x="2299" y="9037"/>
                    <a:pt x="2144" y="9156"/>
                    <a:pt x="2120" y="9311"/>
                  </a:cubicBezTo>
                  <a:lnTo>
                    <a:pt x="1965" y="10061"/>
                  </a:lnTo>
                  <a:cubicBezTo>
                    <a:pt x="1953" y="10168"/>
                    <a:pt x="1965" y="10264"/>
                    <a:pt x="2037" y="10347"/>
                  </a:cubicBezTo>
                  <a:cubicBezTo>
                    <a:pt x="2096" y="10418"/>
                    <a:pt x="2203" y="10466"/>
                    <a:pt x="2310" y="10466"/>
                  </a:cubicBezTo>
                  <a:lnTo>
                    <a:pt x="6370" y="10466"/>
                  </a:lnTo>
                  <a:cubicBezTo>
                    <a:pt x="6478" y="10466"/>
                    <a:pt x="6585" y="10418"/>
                    <a:pt x="6644" y="10347"/>
                  </a:cubicBezTo>
                  <a:cubicBezTo>
                    <a:pt x="6704" y="10264"/>
                    <a:pt x="6728" y="10168"/>
                    <a:pt x="6716" y="10061"/>
                  </a:cubicBezTo>
                  <a:lnTo>
                    <a:pt x="6561" y="9311"/>
                  </a:lnTo>
                  <a:cubicBezTo>
                    <a:pt x="6537" y="9156"/>
                    <a:pt x="6382" y="9037"/>
                    <a:pt x="6228" y="9037"/>
                  </a:cubicBezTo>
                  <a:lnTo>
                    <a:pt x="5787" y="9037"/>
                  </a:lnTo>
                  <a:lnTo>
                    <a:pt x="5787" y="8859"/>
                  </a:lnTo>
                  <a:cubicBezTo>
                    <a:pt x="5787" y="8573"/>
                    <a:pt x="5573" y="8347"/>
                    <a:pt x="5287" y="8347"/>
                  </a:cubicBezTo>
                  <a:lnTo>
                    <a:pt x="4811" y="8347"/>
                  </a:lnTo>
                  <a:lnTo>
                    <a:pt x="4811" y="6835"/>
                  </a:lnTo>
                  <a:cubicBezTo>
                    <a:pt x="4989" y="6787"/>
                    <a:pt x="5108" y="6620"/>
                    <a:pt x="5108" y="6430"/>
                  </a:cubicBezTo>
                  <a:lnTo>
                    <a:pt x="5108" y="6323"/>
                  </a:lnTo>
                  <a:cubicBezTo>
                    <a:pt x="5108" y="6251"/>
                    <a:pt x="5073" y="6180"/>
                    <a:pt x="5049" y="6120"/>
                  </a:cubicBezTo>
                  <a:lnTo>
                    <a:pt x="5073" y="6096"/>
                  </a:lnTo>
                  <a:cubicBezTo>
                    <a:pt x="5537" y="5763"/>
                    <a:pt x="5906" y="5358"/>
                    <a:pt x="6204" y="4882"/>
                  </a:cubicBezTo>
                  <a:cubicBezTo>
                    <a:pt x="6228" y="4894"/>
                    <a:pt x="6228" y="4906"/>
                    <a:pt x="6240" y="4930"/>
                  </a:cubicBezTo>
                  <a:cubicBezTo>
                    <a:pt x="6359" y="5049"/>
                    <a:pt x="6525" y="5120"/>
                    <a:pt x="6680" y="5120"/>
                  </a:cubicBezTo>
                  <a:cubicBezTo>
                    <a:pt x="6763" y="5120"/>
                    <a:pt x="6835" y="5108"/>
                    <a:pt x="6894" y="5072"/>
                  </a:cubicBezTo>
                  <a:cubicBezTo>
                    <a:pt x="7192" y="4942"/>
                    <a:pt x="7204" y="4608"/>
                    <a:pt x="7204" y="4477"/>
                  </a:cubicBezTo>
                  <a:cubicBezTo>
                    <a:pt x="7204" y="4394"/>
                    <a:pt x="7132" y="4334"/>
                    <a:pt x="7037" y="4334"/>
                  </a:cubicBezTo>
                  <a:cubicBezTo>
                    <a:pt x="6954" y="4334"/>
                    <a:pt x="6894" y="4406"/>
                    <a:pt x="6894" y="4489"/>
                  </a:cubicBezTo>
                  <a:cubicBezTo>
                    <a:pt x="6894" y="4596"/>
                    <a:pt x="6882" y="4727"/>
                    <a:pt x="6775" y="4787"/>
                  </a:cubicBezTo>
                  <a:cubicBezTo>
                    <a:pt x="6749" y="4800"/>
                    <a:pt x="6718" y="4806"/>
                    <a:pt x="6687" y="4806"/>
                  </a:cubicBezTo>
                  <a:cubicBezTo>
                    <a:pt x="6606" y="4806"/>
                    <a:pt x="6517" y="4767"/>
                    <a:pt x="6466" y="4715"/>
                  </a:cubicBezTo>
                  <a:cubicBezTo>
                    <a:pt x="6406" y="4656"/>
                    <a:pt x="6382" y="4584"/>
                    <a:pt x="6430" y="4489"/>
                  </a:cubicBezTo>
                  <a:cubicBezTo>
                    <a:pt x="6585" y="4191"/>
                    <a:pt x="6894" y="4060"/>
                    <a:pt x="7252" y="3918"/>
                  </a:cubicBezTo>
                  <a:cubicBezTo>
                    <a:pt x="7894" y="3656"/>
                    <a:pt x="8680" y="3334"/>
                    <a:pt x="8680" y="1798"/>
                  </a:cubicBezTo>
                  <a:lnTo>
                    <a:pt x="8680" y="1155"/>
                  </a:lnTo>
                  <a:cubicBezTo>
                    <a:pt x="8692" y="1048"/>
                    <a:pt x="8633" y="941"/>
                    <a:pt x="8561" y="846"/>
                  </a:cubicBezTo>
                  <a:cubicBezTo>
                    <a:pt x="8478" y="762"/>
                    <a:pt x="8347" y="715"/>
                    <a:pt x="8240" y="715"/>
                  </a:cubicBezTo>
                  <a:cubicBezTo>
                    <a:pt x="7894" y="715"/>
                    <a:pt x="7561" y="881"/>
                    <a:pt x="7371" y="1179"/>
                  </a:cubicBezTo>
                  <a:lnTo>
                    <a:pt x="7252" y="1358"/>
                  </a:lnTo>
                  <a:cubicBezTo>
                    <a:pt x="7180" y="1465"/>
                    <a:pt x="7073" y="1524"/>
                    <a:pt x="6954" y="1524"/>
                  </a:cubicBezTo>
                  <a:lnTo>
                    <a:pt x="6954" y="1012"/>
                  </a:lnTo>
                  <a:lnTo>
                    <a:pt x="6990" y="1012"/>
                  </a:lnTo>
                  <a:cubicBezTo>
                    <a:pt x="7144" y="1012"/>
                    <a:pt x="7287" y="881"/>
                    <a:pt x="7287" y="715"/>
                  </a:cubicBezTo>
                  <a:lnTo>
                    <a:pt x="7287" y="298"/>
                  </a:lnTo>
                  <a:cubicBezTo>
                    <a:pt x="7287" y="131"/>
                    <a:pt x="7144" y="0"/>
                    <a:pt x="69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0" name="Google Shape;14580;p134"/>
            <p:cNvSpPr/>
            <p:nvPr/>
          </p:nvSpPr>
          <p:spPr>
            <a:xfrm>
              <a:off x="7670981" y="2041871"/>
              <a:ext cx="87182" cy="83076"/>
            </a:xfrm>
            <a:custGeom>
              <a:avLst/>
              <a:gdLst/>
              <a:ahLst/>
              <a:cxnLst/>
              <a:rect l="l" t="t" r="r" b="b"/>
              <a:pathLst>
                <a:path w="2739" h="2610" extrusionOk="0">
                  <a:moveTo>
                    <a:pt x="1334" y="476"/>
                  </a:moveTo>
                  <a:lnTo>
                    <a:pt x="1572" y="953"/>
                  </a:lnTo>
                  <a:cubicBezTo>
                    <a:pt x="1608" y="1012"/>
                    <a:pt x="1655" y="1036"/>
                    <a:pt x="1715" y="1048"/>
                  </a:cubicBezTo>
                  <a:lnTo>
                    <a:pt x="2251" y="1131"/>
                  </a:lnTo>
                  <a:lnTo>
                    <a:pt x="1893" y="1500"/>
                  </a:lnTo>
                  <a:cubicBezTo>
                    <a:pt x="1846" y="1548"/>
                    <a:pt x="1834" y="1607"/>
                    <a:pt x="1834" y="1667"/>
                  </a:cubicBezTo>
                  <a:lnTo>
                    <a:pt x="1917" y="2203"/>
                  </a:lnTo>
                  <a:lnTo>
                    <a:pt x="1441" y="1941"/>
                  </a:lnTo>
                  <a:cubicBezTo>
                    <a:pt x="1417" y="1929"/>
                    <a:pt x="1381" y="1929"/>
                    <a:pt x="1358" y="1929"/>
                  </a:cubicBezTo>
                  <a:cubicBezTo>
                    <a:pt x="1322" y="1929"/>
                    <a:pt x="1298" y="1929"/>
                    <a:pt x="1262" y="1941"/>
                  </a:cubicBezTo>
                  <a:lnTo>
                    <a:pt x="786" y="2203"/>
                  </a:lnTo>
                  <a:lnTo>
                    <a:pt x="786" y="2203"/>
                  </a:lnTo>
                  <a:lnTo>
                    <a:pt x="881" y="1667"/>
                  </a:lnTo>
                  <a:cubicBezTo>
                    <a:pt x="893" y="1607"/>
                    <a:pt x="869" y="1548"/>
                    <a:pt x="822" y="1500"/>
                  </a:cubicBezTo>
                  <a:lnTo>
                    <a:pt x="429" y="1131"/>
                  </a:lnTo>
                  <a:lnTo>
                    <a:pt x="965" y="1048"/>
                  </a:lnTo>
                  <a:cubicBezTo>
                    <a:pt x="1024" y="1036"/>
                    <a:pt x="1084" y="1012"/>
                    <a:pt x="1108" y="953"/>
                  </a:cubicBezTo>
                  <a:lnTo>
                    <a:pt x="1334" y="476"/>
                  </a:lnTo>
                  <a:close/>
                  <a:moveTo>
                    <a:pt x="1370" y="0"/>
                  </a:moveTo>
                  <a:cubicBezTo>
                    <a:pt x="1298" y="0"/>
                    <a:pt x="1239" y="36"/>
                    <a:pt x="1203" y="95"/>
                  </a:cubicBezTo>
                  <a:lnTo>
                    <a:pt x="881" y="750"/>
                  </a:lnTo>
                  <a:lnTo>
                    <a:pt x="167" y="857"/>
                  </a:lnTo>
                  <a:cubicBezTo>
                    <a:pt x="96" y="869"/>
                    <a:pt x="36" y="917"/>
                    <a:pt x="12" y="976"/>
                  </a:cubicBezTo>
                  <a:cubicBezTo>
                    <a:pt x="0" y="1048"/>
                    <a:pt x="12" y="1107"/>
                    <a:pt x="60" y="1167"/>
                  </a:cubicBezTo>
                  <a:lnTo>
                    <a:pt x="584" y="1679"/>
                  </a:lnTo>
                  <a:lnTo>
                    <a:pt x="465" y="2393"/>
                  </a:lnTo>
                  <a:cubicBezTo>
                    <a:pt x="453" y="2465"/>
                    <a:pt x="477" y="2524"/>
                    <a:pt x="536" y="2572"/>
                  </a:cubicBezTo>
                  <a:cubicBezTo>
                    <a:pt x="568" y="2597"/>
                    <a:pt x="603" y="2609"/>
                    <a:pt x="638" y="2609"/>
                  </a:cubicBezTo>
                  <a:cubicBezTo>
                    <a:pt x="669" y="2609"/>
                    <a:pt x="699" y="2600"/>
                    <a:pt x="727" y="2584"/>
                  </a:cubicBezTo>
                  <a:lnTo>
                    <a:pt x="1370" y="2238"/>
                  </a:lnTo>
                  <a:lnTo>
                    <a:pt x="2012" y="2584"/>
                  </a:lnTo>
                  <a:cubicBezTo>
                    <a:pt x="2036" y="2596"/>
                    <a:pt x="2072" y="2596"/>
                    <a:pt x="2096" y="2596"/>
                  </a:cubicBezTo>
                  <a:cubicBezTo>
                    <a:pt x="2143" y="2596"/>
                    <a:pt x="2179" y="2584"/>
                    <a:pt x="2203" y="2572"/>
                  </a:cubicBezTo>
                  <a:cubicBezTo>
                    <a:pt x="2262" y="2524"/>
                    <a:pt x="2298" y="2465"/>
                    <a:pt x="2274" y="2393"/>
                  </a:cubicBezTo>
                  <a:lnTo>
                    <a:pt x="2155" y="1679"/>
                  </a:lnTo>
                  <a:lnTo>
                    <a:pt x="2679" y="1167"/>
                  </a:lnTo>
                  <a:cubicBezTo>
                    <a:pt x="2727" y="1107"/>
                    <a:pt x="2739" y="1048"/>
                    <a:pt x="2727" y="976"/>
                  </a:cubicBezTo>
                  <a:cubicBezTo>
                    <a:pt x="2715" y="905"/>
                    <a:pt x="2655" y="857"/>
                    <a:pt x="2572" y="857"/>
                  </a:cubicBezTo>
                  <a:lnTo>
                    <a:pt x="1858" y="750"/>
                  </a:lnTo>
                  <a:lnTo>
                    <a:pt x="1536" y="95"/>
                  </a:lnTo>
                  <a:cubicBezTo>
                    <a:pt x="1500" y="36"/>
                    <a:pt x="1441" y="0"/>
                    <a:pt x="13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581" name="Google Shape;14581;p134"/>
          <p:cNvGrpSpPr/>
          <p:nvPr/>
        </p:nvGrpSpPr>
        <p:grpSpPr>
          <a:xfrm>
            <a:off x="1138091" y="2634052"/>
            <a:ext cx="449779" cy="471465"/>
            <a:chOff x="853568" y="1975538"/>
            <a:chExt cx="337334" cy="353599"/>
          </a:xfrm>
        </p:grpSpPr>
        <p:sp>
          <p:nvSpPr>
            <p:cNvPr id="14582" name="Google Shape;14582;p134"/>
            <p:cNvSpPr/>
            <p:nvPr/>
          </p:nvSpPr>
          <p:spPr>
            <a:xfrm>
              <a:off x="853568" y="1975538"/>
              <a:ext cx="337334" cy="353599"/>
            </a:xfrm>
            <a:custGeom>
              <a:avLst/>
              <a:gdLst/>
              <a:ahLst/>
              <a:cxnLst/>
              <a:rect l="l" t="t" r="r" b="b"/>
              <a:pathLst>
                <a:path w="10598" h="11109" extrusionOk="0">
                  <a:moveTo>
                    <a:pt x="8180" y="322"/>
                  </a:moveTo>
                  <a:lnTo>
                    <a:pt x="5823" y="3596"/>
                  </a:lnTo>
                  <a:lnTo>
                    <a:pt x="5501" y="3132"/>
                  </a:lnTo>
                  <a:lnTo>
                    <a:pt x="7502" y="322"/>
                  </a:lnTo>
                  <a:close/>
                  <a:moveTo>
                    <a:pt x="9252" y="322"/>
                  </a:moveTo>
                  <a:lnTo>
                    <a:pt x="6371" y="4346"/>
                  </a:lnTo>
                  <a:lnTo>
                    <a:pt x="6049" y="3882"/>
                  </a:lnTo>
                  <a:lnTo>
                    <a:pt x="8597" y="322"/>
                  </a:lnTo>
                  <a:close/>
                  <a:moveTo>
                    <a:pt x="2072" y="322"/>
                  </a:moveTo>
                  <a:lnTo>
                    <a:pt x="4966" y="4358"/>
                  </a:lnTo>
                  <a:cubicBezTo>
                    <a:pt x="4906" y="4382"/>
                    <a:pt x="4859" y="4430"/>
                    <a:pt x="4811" y="4477"/>
                  </a:cubicBezTo>
                  <a:cubicBezTo>
                    <a:pt x="4750" y="4538"/>
                    <a:pt x="4652" y="4579"/>
                    <a:pt x="4557" y="4579"/>
                  </a:cubicBezTo>
                  <a:cubicBezTo>
                    <a:pt x="4521" y="4579"/>
                    <a:pt x="4486" y="4574"/>
                    <a:pt x="4454" y="4561"/>
                  </a:cubicBezTo>
                  <a:lnTo>
                    <a:pt x="1418" y="322"/>
                  </a:lnTo>
                  <a:close/>
                  <a:moveTo>
                    <a:pt x="3084" y="322"/>
                  </a:moveTo>
                  <a:lnTo>
                    <a:pt x="6121" y="4584"/>
                  </a:lnTo>
                  <a:cubicBezTo>
                    <a:pt x="6100" y="4589"/>
                    <a:pt x="6079" y="4591"/>
                    <a:pt x="6057" y="4591"/>
                  </a:cubicBezTo>
                  <a:cubicBezTo>
                    <a:pt x="5957" y="4591"/>
                    <a:pt x="5854" y="4546"/>
                    <a:pt x="5775" y="4477"/>
                  </a:cubicBezTo>
                  <a:cubicBezTo>
                    <a:pt x="5644" y="4346"/>
                    <a:pt x="5466" y="4287"/>
                    <a:pt x="5287" y="4287"/>
                  </a:cubicBezTo>
                  <a:lnTo>
                    <a:pt x="2453" y="334"/>
                  </a:lnTo>
                  <a:lnTo>
                    <a:pt x="3084" y="334"/>
                  </a:lnTo>
                  <a:lnTo>
                    <a:pt x="3084" y="322"/>
                  </a:lnTo>
                  <a:close/>
                  <a:moveTo>
                    <a:pt x="1013" y="322"/>
                  </a:moveTo>
                  <a:lnTo>
                    <a:pt x="4025" y="4537"/>
                  </a:lnTo>
                  <a:cubicBezTo>
                    <a:pt x="3858" y="4584"/>
                    <a:pt x="3716" y="4668"/>
                    <a:pt x="3608" y="4823"/>
                  </a:cubicBezTo>
                  <a:lnTo>
                    <a:pt x="394" y="322"/>
                  </a:lnTo>
                  <a:close/>
                  <a:moveTo>
                    <a:pt x="10216" y="322"/>
                  </a:moveTo>
                  <a:lnTo>
                    <a:pt x="7002" y="4823"/>
                  </a:lnTo>
                  <a:cubicBezTo>
                    <a:pt x="6906" y="4680"/>
                    <a:pt x="6775" y="4596"/>
                    <a:pt x="6633" y="4549"/>
                  </a:cubicBezTo>
                  <a:lnTo>
                    <a:pt x="9645" y="322"/>
                  </a:lnTo>
                  <a:close/>
                  <a:moveTo>
                    <a:pt x="5268" y="4599"/>
                  </a:moveTo>
                  <a:cubicBezTo>
                    <a:pt x="5362" y="4599"/>
                    <a:pt x="5454" y="4638"/>
                    <a:pt x="5525" y="4715"/>
                  </a:cubicBezTo>
                  <a:cubicBezTo>
                    <a:pt x="5652" y="4842"/>
                    <a:pt x="5822" y="4911"/>
                    <a:pt x="5994" y="4911"/>
                  </a:cubicBezTo>
                  <a:cubicBezTo>
                    <a:pt x="6081" y="4911"/>
                    <a:pt x="6168" y="4894"/>
                    <a:pt x="6252" y="4858"/>
                  </a:cubicBezTo>
                  <a:cubicBezTo>
                    <a:pt x="6295" y="4843"/>
                    <a:pt x="6338" y="4836"/>
                    <a:pt x="6380" y="4836"/>
                  </a:cubicBezTo>
                  <a:cubicBezTo>
                    <a:pt x="6534" y="4836"/>
                    <a:pt x="6672" y="4932"/>
                    <a:pt x="6728" y="5073"/>
                  </a:cubicBezTo>
                  <a:cubicBezTo>
                    <a:pt x="6728" y="5084"/>
                    <a:pt x="6752" y="5096"/>
                    <a:pt x="6752" y="5120"/>
                  </a:cubicBezTo>
                  <a:cubicBezTo>
                    <a:pt x="6823" y="5311"/>
                    <a:pt x="6954" y="5382"/>
                    <a:pt x="6954" y="5382"/>
                  </a:cubicBezTo>
                  <a:cubicBezTo>
                    <a:pt x="7109" y="5454"/>
                    <a:pt x="7240" y="5513"/>
                    <a:pt x="7371" y="5513"/>
                  </a:cubicBezTo>
                  <a:cubicBezTo>
                    <a:pt x="7561" y="5537"/>
                    <a:pt x="7728" y="5692"/>
                    <a:pt x="7716" y="5906"/>
                  </a:cubicBezTo>
                  <a:cubicBezTo>
                    <a:pt x="7704" y="6168"/>
                    <a:pt x="7847" y="6430"/>
                    <a:pt x="8085" y="6561"/>
                  </a:cubicBezTo>
                  <a:cubicBezTo>
                    <a:pt x="8264" y="6644"/>
                    <a:pt x="8335" y="6870"/>
                    <a:pt x="8252" y="7049"/>
                  </a:cubicBezTo>
                  <a:cubicBezTo>
                    <a:pt x="8133" y="7287"/>
                    <a:pt x="8157" y="7585"/>
                    <a:pt x="8323" y="7799"/>
                  </a:cubicBezTo>
                  <a:cubicBezTo>
                    <a:pt x="8442" y="7954"/>
                    <a:pt x="8430" y="8180"/>
                    <a:pt x="8264" y="8311"/>
                  </a:cubicBezTo>
                  <a:cubicBezTo>
                    <a:pt x="8061" y="8490"/>
                    <a:pt x="7966" y="8763"/>
                    <a:pt x="8026" y="9025"/>
                  </a:cubicBezTo>
                  <a:cubicBezTo>
                    <a:pt x="8073" y="9228"/>
                    <a:pt x="7966" y="9430"/>
                    <a:pt x="7776" y="9478"/>
                  </a:cubicBezTo>
                  <a:cubicBezTo>
                    <a:pt x="7502" y="9549"/>
                    <a:pt x="7311" y="9775"/>
                    <a:pt x="7264" y="10026"/>
                  </a:cubicBezTo>
                  <a:cubicBezTo>
                    <a:pt x="7242" y="10196"/>
                    <a:pt x="7087" y="10329"/>
                    <a:pt x="6909" y="10329"/>
                  </a:cubicBezTo>
                  <a:cubicBezTo>
                    <a:pt x="6889" y="10329"/>
                    <a:pt x="6868" y="10327"/>
                    <a:pt x="6847" y="10323"/>
                  </a:cubicBezTo>
                  <a:cubicBezTo>
                    <a:pt x="6809" y="10316"/>
                    <a:pt x="6770" y="10313"/>
                    <a:pt x="6732" y="10313"/>
                  </a:cubicBezTo>
                  <a:cubicBezTo>
                    <a:pt x="6508" y="10313"/>
                    <a:pt x="6290" y="10429"/>
                    <a:pt x="6168" y="10633"/>
                  </a:cubicBezTo>
                  <a:cubicBezTo>
                    <a:pt x="6100" y="10740"/>
                    <a:pt x="5977" y="10802"/>
                    <a:pt x="5854" y="10802"/>
                  </a:cubicBezTo>
                  <a:cubicBezTo>
                    <a:pt x="5785" y="10802"/>
                    <a:pt x="5716" y="10783"/>
                    <a:pt x="5656" y="10740"/>
                  </a:cubicBezTo>
                  <a:cubicBezTo>
                    <a:pt x="5537" y="10668"/>
                    <a:pt x="5418" y="10633"/>
                    <a:pt x="5287" y="10633"/>
                  </a:cubicBezTo>
                  <a:cubicBezTo>
                    <a:pt x="5156" y="10633"/>
                    <a:pt x="5025" y="10668"/>
                    <a:pt x="4918" y="10740"/>
                  </a:cubicBezTo>
                  <a:cubicBezTo>
                    <a:pt x="4858" y="10779"/>
                    <a:pt x="4788" y="10797"/>
                    <a:pt x="4719" y="10797"/>
                  </a:cubicBezTo>
                  <a:cubicBezTo>
                    <a:pt x="4596" y="10797"/>
                    <a:pt x="4475" y="10739"/>
                    <a:pt x="4406" y="10633"/>
                  </a:cubicBezTo>
                  <a:cubicBezTo>
                    <a:pt x="4275" y="10437"/>
                    <a:pt x="4035" y="10320"/>
                    <a:pt x="3794" y="10320"/>
                  </a:cubicBezTo>
                  <a:cubicBezTo>
                    <a:pt x="3772" y="10320"/>
                    <a:pt x="3750" y="10321"/>
                    <a:pt x="3727" y="10323"/>
                  </a:cubicBezTo>
                  <a:cubicBezTo>
                    <a:pt x="3708" y="10327"/>
                    <a:pt x="3688" y="10329"/>
                    <a:pt x="3668" y="10329"/>
                  </a:cubicBezTo>
                  <a:cubicBezTo>
                    <a:pt x="3497" y="10329"/>
                    <a:pt x="3332" y="10196"/>
                    <a:pt x="3311" y="10026"/>
                  </a:cubicBezTo>
                  <a:cubicBezTo>
                    <a:pt x="3263" y="9764"/>
                    <a:pt x="3073" y="9537"/>
                    <a:pt x="2799" y="9478"/>
                  </a:cubicBezTo>
                  <a:cubicBezTo>
                    <a:pt x="2608" y="9418"/>
                    <a:pt x="2489" y="9228"/>
                    <a:pt x="2549" y="9025"/>
                  </a:cubicBezTo>
                  <a:cubicBezTo>
                    <a:pt x="2620" y="8763"/>
                    <a:pt x="2537" y="8490"/>
                    <a:pt x="2311" y="8311"/>
                  </a:cubicBezTo>
                  <a:cubicBezTo>
                    <a:pt x="2168" y="8180"/>
                    <a:pt x="2132" y="7954"/>
                    <a:pt x="2251" y="7799"/>
                  </a:cubicBezTo>
                  <a:cubicBezTo>
                    <a:pt x="2418" y="7585"/>
                    <a:pt x="2442" y="7287"/>
                    <a:pt x="2322" y="7049"/>
                  </a:cubicBezTo>
                  <a:cubicBezTo>
                    <a:pt x="2239" y="6870"/>
                    <a:pt x="2311" y="6644"/>
                    <a:pt x="2489" y="6561"/>
                  </a:cubicBezTo>
                  <a:cubicBezTo>
                    <a:pt x="2727" y="6442"/>
                    <a:pt x="2882" y="6192"/>
                    <a:pt x="2858" y="5906"/>
                  </a:cubicBezTo>
                  <a:cubicBezTo>
                    <a:pt x="2846" y="5715"/>
                    <a:pt x="3013" y="5537"/>
                    <a:pt x="3204" y="5513"/>
                  </a:cubicBezTo>
                  <a:cubicBezTo>
                    <a:pt x="3418" y="5501"/>
                    <a:pt x="3608" y="5394"/>
                    <a:pt x="3727" y="5215"/>
                  </a:cubicBezTo>
                  <a:lnTo>
                    <a:pt x="3727" y="5204"/>
                  </a:lnTo>
                  <a:cubicBezTo>
                    <a:pt x="3751" y="5156"/>
                    <a:pt x="3787" y="5120"/>
                    <a:pt x="3799" y="5073"/>
                  </a:cubicBezTo>
                  <a:cubicBezTo>
                    <a:pt x="3854" y="4925"/>
                    <a:pt x="3995" y="4835"/>
                    <a:pt x="4145" y="4835"/>
                  </a:cubicBezTo>
                  <a:cubicBezTo>
                    <a:pt x="4188" y="4835"/>
                    <a:pt x="4232" y="4842"/>
                    <a:pt x="4275" y="4858"/>
                  </a:cubicBezTo>
                  <a:cubicBezTo>
                    <a:pt x="4355" y="4889"/>
                    <a:pt x="4438" y="4903"/>
                    <a:pt x="4521" y="4903"/>
                  </a:cubicBezTo>
                  <a:cubicBezTo>
                    <a:pt x="4698" y="4903"/>
                    <a:pt x="4872" y="4837"/>
                    <a:pt x="5001" y="4715"/>
                  </a:cubicBezTo>
                  <a:cubicBezTo>
                    <a:pt x="5079" y="4638"/>
                    <a:pt x="5174" y="4599"/>
                    <a:pt x="5268" y="4599"/>
                  </a:cubicBezTo>
                  <a:close/>
                  <a:moveTo>
                    <a:pt x="298" y="0"/>
                  </a:moveTo>
                  <a:cubicBezTo>
                    <a:pt x="203" y="0"/>
                    <a:pt x="108" y="60"/>
                    <a:pt x="48" y="143"/>
                  </a:cubicBezTo>
                  <a:cubicBezTo>
                    <a:pt x="1" y="239"/>
                    <a:pt x="1" y="358"/>
                    <a:pt x="60" y="429"/>
                  </a:cubicBezTo>
                  <a:lnTo>
                    <a:pt x="3418" y="5096"/>
                  </a:lnTo>
                  <a:cubicBezTo>
                    <a:pt x="3358" y="5144"/>
                    <a:pt x="3275" y="5168"/>
                    <a:pt x="3204" y="5168"/>
                  </a:cubicBezTo>
                  <a:cubicBezTo>
                    <a:pt x="2834" y="5192"/>
                    <a:pt x="2537" y="5513"/>
                    <a:pt x="2549" y="5906"/>
                  </a:cubicBezTo>
                  <a:cubicBezTo>
                    <a:pt x="2549" y="6049"/>
                    <a:pt x="2477" y="6180"/>
                    <a:pt x="2358" y="6239"/>
                  </a:cubicBezTo>
                  <a:cubicBezTo>
                    <a:pt x="2013" y="6418"/>
                    <a:pt x="1882" y="6835"/>
                    <a:pt x="2061" y="7168"/>
                  </a:cubicBezTo>
                  <a:cubicBezTo>
                    <a:pt x="2120" y="7299"/>
                    <a:pt x="2108" y="7454"/>
                    <a:pt x="2013" y="7573"/>
                  </a:cubicBezTo>
                  <a:cubicBezTo>
                    <a:pt x="1775" y="7871"/>
                    <a:pt x="1822" y="8299"/>
                    <a:pt x="2120" y="8537"/>
                  </a:cubicBezTo>
                  <a:cubicBezTo>
                    <a:pt x="2215" y="8621"/>
                    <a:pt x="2275" y="8775"/>
                    <a:pt x="2239" y="8906"/>
                  </a:cubicBezTo>
                  <a:cubicBezTo>
                    <a:pt x="2132" y="9275"/>
                    <a:pt x="2358" y="9656"/>
                    <a:pt x="2727" y="9752"/>
                  </a:cubicBezTo>
                  <a:cubicBezTo>
                    <a:pt x="2858" y="9799"/>
                    <a:pt x="2965" y="9906"/>
                    <a:pt x="3001" y="10049"/>
                  </a:cubicBezTo>
                  <a:cubicBezTo>
                    <a:pt x="3056" y="10399"/>
                    <a:pt x="3361" y="10639"/>
                    <a:pt x="3697" y="10639"/>
                  </a:cubicBezTo>
                  <a:cubicBezTo>
                    <a:pt x="3727" y="10639"/>
                    <a:pt x="3757" y="10637"/>
                    <a:pt x="3787" y="10633"/>
                  </a:cubicBezTo>
                  <a:cubicBezTo>
                    <a:pt x="3799" y="10632"/>
                    <a:pt x="3811" y="10631"/>
                    <a:pt x="3823" y="10631"/>
                  </a:cubicBezTo>
                  <a:cubicBezTo>
                    <a:pt x="3953" y="10631"/>
                    <a:pt x="4079" y="10690"/>
                    <a:pt x="4144" y="10799"/>
                  </a:cubicBezTo>
                  <a:cubicBezTo>
                    <a:pt x="4274" y="10998"/>
                    <a:pt x="4502" y="11109"/>
                    <a:pt x="4731" y="11109"/>
                  </a:cubicBezTo>
                  <a:cubicBezTo>
                    <a:pt x="4858" y="11109"/>
                    <a:pt x="4986" y="11074"/>
                    <a:pt x="5097" y="11002"/>
                  </a:cubicBezTo>
                  <a:cubicBezTo>
                    <a:pt x="5156" y="10966"/>
                    <a:pt x="5228" y="10948"/>
                    <a:pt x="5299" y="10948"/>
                  </a:cubicBezTo>
                  <a:cubicBezTo>
                    <a:pt x="5370" y="10948"/>
                    <a:pt x="5442" y="10966"/>
                    <a:pt x="5501" y="11002"/>
                  </a:cubicBezTo>
                  <a:cubicBezTo>
                    <a:pt x="5621" y="11085"/>
                    <a:pt x="5740" y="11109"/>
                    <a:pt x="5871" y="11109"/>
                  </a:cubicBezTo>
                  <a:cubicBezTo>
                    <a:pt x="6097" y="11109"/>
                    <a:pt x="6311" y="11002"/>
                    <a:pt x="6454" y="10799"/>
                  </a:cubicBezTo>
                  <a:cubicBezTo>
                    <a:pt x="6519" y="10690"/>
                    <a:pt x="6645" y="10631"/>
                    <a:pt x="6775" y="10631"/>
                  </a:cubicBezTo>
                  <a:cubicBezTo>
                    <a:pt x="6787" y="10631"/>
                    <a:pt x="6799" y="10632"/>
                    <a:pt x="6811" y="10633"/>
                  </a:cubicBezTo>
                  <a:cubicBezTo>
                    <a:pt x="6848" y="10639"/>
                    <a:pt x="6884" y="10641"/>
                    <a:pt x="6920" y="10641"/>
                  </a:cubicBezTo>
                  <a:cubicBezTo>
                    <a:pt x="7248" y="10641"/>
                    <a:pt x="7543" y="10403"/>
                    <a:pt x="7597" y="10049"/>
                  </a:cubicBezTo>
                  <a:cubicBezTo>
                    <a:pt x="7621" y="9906"/>
                    <a:pt x="7728" y="9799"/>
                    <a:pt x="7859" y="9752"/>
                  </a:cubicBezTo>
                  <a:cubicBezTo>
                    <a:pt x="8240" y="9656"/>
                    <a:pt x="8442" y="9275"/>
                    <a:pt x="8359" y="8906"/>
                  </a:cubicBezTo>
                  <a:cubicBezTo>
                    <a:pt x="8323" y="8775"/>
                    <a:pt x="8371" y="8621"/>
                    <a:pt x="8478" y="8537"/>
                  </a:cubicBezTo>
                  <a:cubicBezTo>
                    <a:pt x="8776" y="8299"/>
                    <a:pt x="8811" y="7871"/>
                    <a:pt x="8573" y="7573"/>
                  </a:cubicBezTo>
                  <a:cubicBezTo>
                    <a:pt x="8490" y="7454"/>
                    <a:pt x="8478" y="7299"/>
                    <a:pt x="8538" y="7168"/>
                  </a:cubicBezTo>
                  <a:cubicBezTo>
                    <a:pt x="8692" y="6823"/>
                    <a:pt x="8561" y="6406"/>
                    <a:pt x="8240" y="6239"/>
                  </a:cubicBezTo>
                  <a:cubicBezTo>
                    <a:pt x="8097" y="6180"/>
                    <a:pt x="8026" y="6037"/>
                    <a:pt x="8037" y="5906"/>
                  </a:cubicBezTo>
                  <a:cubicBezTo>
                    <a:pt x="8061" y="5525"/>
                    <a:pt x="7776" y="5204"/>
                    <a:pt x="7383" y="5168"/>
                  </a:cubicBezTo>
                  <a:cubicBezTo>
                    <a:pt x="7311" y="5168"/>
                    <a:pt x="7240" y="5144"/>
                    <a:pt x="7180" y="5096"/>
                  </a:cubicBezTo>
                  <a:lnTo>
                    <a:pt x="10526" y="429"/>
                  </a:lnTo>
                  <a:cubicBezTo>
                    <a:pt x="10585" y="358"/>
                    <a:pt x="10597" y="251"/>
                    <a:pt x="10538" y="143"/>
                  </a:cubicBezTo>
                  <a:cubicBezTo>
                    <a:pt x="10490" y="60"/>
                    <a:pt x="10395" y="0"/>
                    <a:pt x="10288" y="0"/>
                  </a:cubicBezTo>
                  <a:lnTo>
                    <a:pt x="7478" y="0"/>
                  </a:lnTo>
                  <a:cubicBezTo>
                    <a:pt x="7383" y="0"/>
                    <a:pt x="7299" y="36"/>
                    <a:pt x="7252" y="120"/>
                  </a:cubicBezTo>
                  <a:lnTo>
                    <a:pt x="5287" y="2858"/>
                  </a:lnTo>
                  <a:lnTo>
                    <a:pt x="3335" y="120"/>
                  </a:lnTo>
                  <a:cubicBezTo>
                    <a:pt x="3299" y="36"/>
                    <a:pt x="3204" y="0"/>
                    <a:pt x="31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3" name="Google Shape;14583;p134"/>
            <p:cNvSpPr/>
            <p:nvPr/>
          </p:nvSpPr>
          <p:spPr>
            <a:xfrm>
              <a:off x="938458" y="2136979"/>
              <a:ext cx="166789" cy="76742"/>
            </a:xfrm>
            <a:custGeom>
              <a:avLst/>
              <a:gdLst/>
              <a:ahLst/>
              <a:cxnLst/>
              <a:rect l="l" t="t" r="r" b="b"/>
              <a:pathLst>
                <a:path w="5240" h="2411" extrusionOk="0">
                  <a:moveTo>
                    <a:pt x="2620" y="1"/>
                  </a:moveTo>
                  <a:cubicBezTo>
                    <a:pt x="2001" y="1"/>
                    <a:pt x="1370" y="227"/>
                    <a:pt x="894" y="643"/>
                  </a:cubicBezTo>
                  <a:cubicBezTo>
                    <a:pt x="417" y="1036"/>
                    <a:pt x="108" y="1608"/>
                    <a:pt x="13" y="2227"/>
                  </a:cubicBezTo>
                  <a:cubicBezTo>
                    <a:pt x="1" y="2322"/>
                    <a:pt x="60" y="2406"/>
                    <a:pt x="156" y="2406"/>
                  </a:cubicBezTo>
                  <a:lnTo>
                    <a:pt x="179" y="2406"/>
                  </a:lnTo>
                  <a:cubicBezTo>
                    <a:pt x="251" y="2406"/>
                    <a:pt x="334" y="2346"/>
                    <a:pt x="346" y="2275"/>
                  </a:cubicBezTo>
                  <a:cubicBezTo>
                    <a:pt x="429" y="1739"/>
                    <a:pt x="703" y="1251"/>
                    <a:pt x="1120" y="894"/>
                  </a:cubicBezTo>
                  <a:cubicBezTo>
                    <a:pt x="1537" y="536"/>
                    <a:pt x="2072" y="322"/>
                    <a:pt x="2620" y="322"/>
                  </a:cubicBezTo>
                  <a:cubicBezTo>
                    <a:pt x="3168" y="322"/>
                    <a:pt x="3704" y="524"/>
                    <a:pt x="4120" y="894"/>
                  </a:cubicBezTo>
                  <a:cubicBezTo>
                    <a:pt x="4537" y="1251"/>
                    <a:pt x="4811" y="1739"/>
                    <a:pt x="4894" y="2275"/>
                  </a:cubicBezTo>
                  <a:cubicBezTo>
                    <a:pt x="4904" y="2356"/>
                    <a:pt x="4975" y="2411"/>
                    <a:pt x="5040" y="2411"/>
                  </a:cubicBezTo>
                  <a:cubicBezTo>
                    <a:pt x="5051" y="2411"/>
                    <a:pt x="5062" y="2409"/>
                    <a:pt x="5073" y="2406"/>
                  </a:cubicBezTo>
                  <a:cubicBezTo>
                    <a:pt x="5180" y="2394"/>
                    <a:pt x="5240" y="2322"/>
                    <a:pt x="5228" y="2227"/>
                  </a:cubicBezTo>
                  <a:cubicBezTo>
                    <a:pt x="5132" y="1620"/>
                    <a:pt x="4823" y="1060"/>
                    <a:pt x="4347" y="643"/>
                  </a:cubicBezTo>
                  <a:cubicBezTo>
                    <a:pt x="3870" y="227"/>
                    <a:pt x="3263" y="1"/>
                    <a:pt x="26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4" name="Google Shape;14584;p134"/>
            <p:cNvSpPr/>
            <p:nvPr/>
          </p:nvSpPr>
          <p:spPr>
            <a:xfrm>
              <a:off x="938840" y="2227377"/>
              <a:ext cx="166407" cy="76774"/>
            </a:xfrm>
            <a:custGeom>
              <a:avLst/>
              <a:gdLst/>
              <a:ahLst/>
              <a:cxnLst/>
              <a:rect l="l" t="t" r="r" b="b"/>
              <a:pathLst>
                <a:path w="5228" h="2412" extrusionOk="0">
                  <a:moveTo>
                    <a:pt x="193" y="1"/>
                  </a:moveTo>
                  <a:cubicBezTo>
                    <a:pt x="181" y="1"/>
                    <a:pt x="168" y="3"/>
                    <a:pt x="155" y="6"/>
                  </a:cubicBezTo>
                  <a:cubicBezTo>
                    <a:pt x="60" y="18"/>
                    <a:pt x="1" y="101"/>
                    <a:pt x="24" y="197"/>
                  </a:cubicBezTo>
                  <a:cubicBezTo>
                    <a:pt x="108" y="804"/>
                    <a:pt x="417" y="1375"/>
                    <a:pt x="894" y="1768"/>
                  </a:cubicBezTo>
                  <a:cubicBezTo>
                    <a:pt x="1370" y="2185"/>
                    <a:pt x="1989" y="2411"/>
                    <a:pt x="2608" y="2411"/>
                  </a:cubicBezTo>
                  <a:cubicBezTo>
                    <a:pt x="3239" y="2411"/>
                    <a:pt x="3858" y="2185"/>
                    <a:pt x="4335" y="1768"/>
                  </a:cubicBezTo>
                  <a:cubicBezTo>
                    <a:pt x="4811" y="1375"/>
                    <a:pt x="5120" y="804"/>
                    <a:pt x="5216" y="185"/>
                  </a:cubicBezTo>
                  <a:cubicBezTo>
                    <a:pt x="5228" y="101"/>
                    <a:pt x="5168" y="18"/>
                    <a:pt x="5085" y="6"/>
                  </a:cubicBezTo>
                  <a:cubicBezTo>
                    <a:pt x="5070" y="3"/>
                    <a:pt x="5056" y="1"/>
                    <a:pt x="5043" y="1"/>
                  </a:cubicBezTo>
                  <a:cubicBezTo>
                    <a:pt x="4966" y="1"/>
                    <a:pt x="4906" y="56"/>
                    <a:pt x="4906" y="137"/>
                  </a:cubicBezTo>
                  <a:cubicBezTo>
                    <a:pt x="4811" y="673"/>
                    <a:pt x="4549" y="1161"/>
                    <a:pt x="4132" y="1518"/>
                  </a:cubicBezTo>
                  <a:cubicBezTo>
                    <a:pt x="3715" y="1875"/>
                    <a:pt x="3180" y="2090"/>
                    <a:pt x="2620" y="2090"/>
                  </a:cubicBezTo>
                  <a:cubicBezTo>
                    <a:pt x="2072" y="2090"/>
                    <a:pt x="1537" y="1887"/>
                    <a:pt x="1120" y="1518"/>
                  </a:cubicBezTo>
                  <a:cubicBezTo>
                    <a:pt x="703" y="1161"/>
                    <a:pt x="441" y="673"/>
                    <a:pt x="346" y="137"/>
                  </a:cubicBezTo>
                  <a:cubicBezTo>
                    <a:pt x="336" y="56"/>
                    <a:pt x="265" y="1"/>
                    <a:pt x="1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5" name="Google Shape;14585;p134"/>
            <p:cNvSpPr/>
            <p:nvPr/>
          </p:nvSpPr>
          <p:spPr>
            <a:xfrm>
              <a:off x="1007052" y="2185106"/>
              <a:ext cx="19003" cy="70153"/>
            </a:xfrm>
            <a:custGeom>
              <a:avLst/>
              <a:gdLst/>
              <a:ahLst/>
              <a:cxnLst/>
              <a:rect l="l" t="t" r="r" b="b"/>
              <a:pathLst>
                <a:path w="597" h="2204" extrusionOk="0">
                  <a:moveTo>
                    <a:pt x="453" y="1"/>
                  </a:moveTo>
                  <a:cubicBezTo>
                    <a:pt x="418" y="1"/>
                    <a:pt x="394" y="24"/>
                    <a:pt x="382" y="36"/>
                  </a:cubicBezTo>
                  <a:lnTo>
                    <a:pt x="60" y="334"/>
                  </a:lnTo>
                  <a:cubicBezTo>
                    <a:pt x="25" y="358"/>
                    <a:pt x="1" y="405"/>
                    <a:pt x="1" y="453"/>
                  </a:cubicBezTo>
                  <a:cubicBezTo>
                    <a:pt x="1" y="513"/>
                    <a:pt x="48" y="584"/>
                    <a:pt x="108" y="584"/>
                  </a:cubicBezTo>
                  <a:cubicBezTo>
                    <a:pt x="120" y="584"/>
                    <a:pt x="156" y="572"/>
                    <a:pt x="167" y="560"/>
                  </a:cubicBezTo>
                  <a:lnTo>
                    <a:pt x="275" y="417"/>
                  </a:lnTo>
                  <a:lnTo>
                    <a:pt x="275" y="2108"/>
                  </a:lnTo>
                  <a:cubicBezTo>
                    <a:pt x="275" y="2179"/>
                    <a:pt x="346" y="2203"/>
                    <a:pt x="441" y="2203"/>
                  </a:cubicBezTo>
                  <a:cubicBezTo>
                    <a:pt x="513" y="2203"/>
                    <a:pt x="596" y="2179"/>
                    <a:pt x="596" y="2108"/>
                  </a:cubicBezTo>
                  <a:lnTo>
                    <a:pt x="596" y="96"/>
                  </a:lnTo>
                  <a:cubicBezTo>
                    <a:pt x="584" y="48"/>
                    <a:pt x="513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586" name="Google Shape;14586;p134"/>
          <p:cNvGrpSpPr/>
          <p:nvPr/>
        </p:nvGrpSpPr>
        <p:grpSpPr>
          <a:xfrm>
            <a:off x="3693404" y="2679504"/>
            <a:ext cx="436113" cy="369440"/>
            <a:chOff x="2770052" y="2009628"/>
            <a:chExt cx="327085" cy="277080"/>
          </a:xfrm>
        </p:grpSpPr>
        <p:sp>
          <p:nvSpPr>
            <p:cNvPr id="14587" name="Google Shape;14587;p134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8" name="Google Shape;14588;p134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589" name="Google Shape;14589;p134"/>
          <p:cNvSpPr/>
          <p:nvPr/>
        </p:nvSpPr>
        <p:spPr>
          <a:xfrm>
            <a:off x="9413425" y="2652173"/>
            <a:ext cx="472484" cy="432124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590" name="Google Shape;14590;p134"/>
          <p:cNvGrpSpPr/>
          <p:nvPr/>
        </p:nvGrpSpPr>
        <p:grpSpPr>
          <a:xfrm>
            <a:off x="5593866" y="2627473"/>
            <a:ext cx="459837" cy="458097"/>
            <a:chOff x="4195399" y="1970604"/>
            <a:chExt cx="344878" cy="343573"/>
          </a:xfrm>
        </p:grpSpPr>
        <p:sp>
          <p:nvSpPr>
            <p:cNvPr id="14591" name="Google Shape;14591;p134"/>
            <p:cNvSpPr/>
            <p:nvPr/>
          </p:nvSpPr>
          <p:spPr>
            <a:xfrm>
              <a:off x="4195399" y="1970604"/>
              <a:ext cx="344878" cy="343573"/>
            </a:xfrm>
            <a:custGeom>
              <a:avLst/>
              <a:gdLst/>
              <a:ahLst/>
              <a:cxnLst/>
              <a:rect l="l" t="t" r="r" b="b"/>
              <a:pathLst>
                <a:path w="10835" h="10794" extrusionOk="0">
                  <a:moveTo>
                    <a:pt x="4155" y="6287"/>
                  </a:moveTo>
                  <a:cubicBezTo>
                    <a:pt x="4274" y="6418"/>
                    <a:pt x="4417" y="6561"/>
                    <a:pt x="4572" y="6704"/>
                  </a:cubicBezTo>
                  <a:lnTo>
                    <a:pt x="3977" y="7299"/>
                  </a:lnTo>
                  <a:lnTo>
                    <a:pt x="3929" y="7252"/>
                  </a:lnTo>
                  <a:lnTo>
                    <a:pt x="3596" y="6918"/>
                  </a:lnTo>
                  <a:lnTo>
                    <a:pt x="3560" y="6883"/>
                  </a:lnTo>
                  <a:lnTo>
                    <a:pt x="4155" y="6287"/>
                  </a:lnTo>
                  <a:close/>
                  <a:moveTo>
                    <a:pt x="3203" y="7064"/>
                  </a:moveTo>
                  <a:cubicBezTo>
                    <a:pt x="3271" y="7064"/>
                    <a:pt x="3340" y="7091"/>
                    <a:pt x="3393" y="7144"/>
                  </a:cubicBezTo>
                  <a:lnTo>
                    <a:pt x="3715" y="7478"/>
                  </a:lnTo>
                  <a:cubicBezTo>
                    <a:pt x="3810" y="7573"/>
                    <a:pt x="3822" y="7740"/>
                    <a:pt x="3715" y="7847"/>
                  </a:cubicBezTo>
                  <a:lnTo>
                    <a:pt x="3524" y="8037"/>
                  </a:lnTo>
                  <a:lnTo>
                    <a:pt x="2822" y="7335"/>
                  </a:lnTo>
                  <a:lnTo>
                    <a:pt x="3012" y="7144"/>
                  </a:lnTo>
                  <a:cubicBezTo>
                    <a:pt x="3066" y="7091"/>
                    <a:pt x="3134" y="7064"/>
                    <a:pt x="3203" y="7064"/>
                  </a:cubicBezTo>
                  <a:close/>
                  <a:moveTo>
                    <a:pt x="2608" y="7549"/>
                  </a:moveTo>
                  <a:lnTo>
                    <a:pt x="3298" y="8252"/>
                  </a:lnTo>
                  <a:lnTo>
                    <a:pt x="1143" y="10407"/>
                  </a:lnTo>
                  <a:cubicBezTo>
                    <a:pt x="1089" y="10460"/>
                    <a:pt x="1024" y="10487"/>
                    <a:pt x="959" y="10487"/>
                  </a:cubicBezTo>
                  <a:cubicBezTo>
                    <a:pt x="893" y="10487"/>
                    <a:pt x="828" y="10460"/>
                    <a:pt x="774" y="10407"/>
                  </a:cubicBezTo>
                  <a:lnTo>
                    <a:pt x="441" y="10073"/>
                  </a:lnTo>
                  <a:cubicBezTo>
                    <a:pt x="345" y="9978"/>
                    <a:pt x="345" y="9811"/>
                    <a:pt x="441" y="9704"/>
                  </a:cubicBezTo>
                  <a:lnTo>
                    <a:pt x="2608" y="7549"/>
                  </a:lnTo>
                  <a:close/>
                  <a:moveTo>
                    <a:pt x="7037" y="1"/>
                  </a:moveTo>
                  <a:cubicBezTo>
                    <a:pt x="3941" y="1"/>
                    <a:pt x="2155" y="3513"/>
                    <a:pt x="3953" y="6013"/>
                  </a:cubicBezTo>
                  <a:lnTo>
                    <a:pt x="3239" y="6728"/>
                  </a:lnTo>
                  <a:cubicBezTo>
                    <a:pt x="3224" y="6727"/>
                    <a:pt x="3209" y="6726"/>
                    <a:pt x="3194" y="6726"/>
                  </a:cubicBezTo>
                  <a:cubicBezTo>
                    <a:pt x="3036" y="6726"/>
                    <a:pt x="2907" y="6785"/>
                    <a:pt x="2798" y="6894"/>
                  </a:cubicBezTo>
                  <a:lnTo>
                    <a:pt x="226" y="9466"/>
                  </a:lnTo>
                  <a:cubicBezTo>
                    <a:pt x="0" y="9692"/>
                    <a:pt x="0" y="10061"/>
                    <a:pt x="226" y="10288"/>
                  </a:cubicBezTo>
                  <a:lnTo>
                    <a:pt x="548" y="10633"/>
                  </a:lnTo>
                  <a:cubicBezTo>
                    <a:pt x="661" y="10740"/>
                    <a:pt x="810" y="10794"/>
                    <a:pt x="959" y="10794"/>
                  </a:cubicBezTo>
                  <a:cubicBezTo>
                    <a:pt x="1107" y="10794"/>
                    <a:pt x="1256" y="10740"/>
                    <a:pt x="1369" y="10633"/>
                  </a:cubicBezTo>
                  <a:lnTo>
                    <a:pt x="3631" y="8371"/>
                  </a:lnTo>
                  <a:lnTo>
                    <a:pt x="3941" y="8049"/>
                  </a:lnTo>
                  <a:cubicBezTo>
                    <a:pt x="4060" y="7930"/>
                    <a:pt x="4120" y="7775"/>
                    <a:pt x="4108" y="7609"/>
                  </a:cubicBezTo>
                  <a:lnTo>
                    <a:pt x="4822" y="6894"/>
                  </a:lnTo>
                  <a:cubicBezTo>
                    <a:pt x="5358" y="7275"/>
                    <a:pt x="6001" y="7514"/>
                    <a:pt x="6656" y="7597"/>
                  </a:cubicBezTo>
                  <a:lnTo>
                    <a:pt x="6668" y="7597"/>
                  </a:lnTo>
                  <a:cubicBezTo>
                    <a:pt x="6739" y="7597"/>
                    <a:pt x="6810" y="7537"/>
                    <a:pt x="6834" y="7442"/>
                  </a:cubicBezTo>
                  <a:cubicBezTo>
                    <a:pt x="6846" y="7359"/>
                    <a:pt x="6775" y="7275"/>
                    <a:pt x="6691" y="7264"/>
                  </a:cubicBezTo>
                  <a:cubicBezTo>
                    <a:pt x="6013" y="7192"/>
                    <a:pt x="5370" y="6918"/>
                    <a:pt x="4846" y="6502"/>
                  </a:cubicBezTo>
                  <a:cubicBezTo>
                    <a:pt x="2286" y="4442"/>
                    <a:pt x="3798" y="334"/>
                    <a:pt x="7037" y="334"/>
                  </a:cubicBezTo>
                  <a:cubicBezTo>
                    <a:pt x="8870" y="334"/>
                    <a:pt x="10323" y="1715"/>
                    <a:pt x="10501" y="3454"/>
                  </a:cubicBezTo>
                  <a:cubicBezTo>
                    <a:pt x="10522" y="3535"/>
                    <a:pt x="10576" y="3590"/>
                    <a:pt x="10644" y="3590"/>
                  </a:cubicBezTo>
                  <a:cubicBezTo>
                    <a:pt x="10655" y="3590"/>
                    <a:pt x="10668" y="3588"/>
                    <a:pt x="10680" y="3584"/>
                  </a:cubicBezTo>
                  <a:cubicBezTo>
                    <a:pt x="10775" y="3573"/>
                    <a:pt x="10835" y="3501"/>
                    <a:pt x="10823" y="3406"/>
                  </a:cubicBezTo>
                  <a:cubicBezTo>
                    <a:pt x="10620" y="1525"/>
                    <a:pt x="9037" y="1"/>
                    <a:pt x="7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2" name="Google Shape;14592;p134"/>
            <p:cNvSpPr/>
            <p:nvPr/>
          </p:nvSpPr>
          <p:spPr>
            <a:xfrm>
              <a:off x="4311356" y="1993458"/>
              <a:ext cx="206959" cy="197378"/>
            </a:xfrm>
            <a:custGeom>
              <a:avLst/>
              <a:gdLst/>
              <a:ahLst/>
              <a:cxnLst/>
              <a:rect l="l" t="t" r="r" b="b"/>
              <a:pathLst>
                <a:path w="6502" h="6201" extrusionOk="0">
                  <a:moveTo>
                    <a:pt x="3394" y="295"/>
                  </a:moveTo>
                  <a:cubicBezTo>
                    <a:pt x="4930" y="295"/>
                    <a:pt x="6180" y="1533"/>
                    <a:pt x="6180" y="3081"/>
                  </a:cubicBezTo>
                  <a:cubicBezTo>
                    <a:pt x="6180" y="4641"/>
                    <a:pt x="4930" y="5879"/>
                    <a:pt x="3394" y="5879"/>
                  </a:cubicBezTo>
                  <a:cubicBezTo>
                    <a:pt x="2679" y="5879"/>
                    <a:pt x="1965" y="5605"/>
                    <a:pt x="1429" y="5057"/>
                  </a:cubicBezTo>
                  <a:cubicBezTo>
                    <a:pt x="346" y="3974"/>
                    <a:pt x="346" y="2200"/>
                    <a:pt x="1429" y="1116"/>
                  </a:cubicBezTo>
                  <a:cubicBezTo>
                    <a:pt x="1977" y="569"/>
                    <a:pt x="2679" y="295"/>
                    <a:pt x="3394" y="295"/>
                  </a:cubicBezTo>
                  <a:close/>
                  <a:moveTo>
                    <a:pt x="3404" y="0"/>
                  </a:moveTo>
                  <a:cubicBezTo>
                    <a:pt x="2608" y="0"/>
                    <a:pt x="1810" y="301"/>
                    <a:pt x="1203" y="902"/>
                  </a:cubicBezTo>
                  <a:cubicBezTo>
                    <a:pt x="0" y="2116"/>
                    <a:pt x="0" y="4093"/>
                    <a:pt x="1203" y="5295"/>
                  </a:cubicBezTo>
                  <a:cubicBezTo>
                    <a:pt x="1822" y="5903"/>
                    <a:pt x="2608" y="6200"/>
                    <a:pt x="3394" y="6200"/>
                  </a:cubicBezTo>
                  <a:cubicBezTo>
                    <a:pt x="5108" y="6188"/>
                    <a:pt x="6501" y="4819"/>
                    <a:pt x="6501" y="3093"/>
                  </a:cubicBezTo>
                  <a:cubicBezTo>
                    <a:pt x="6501" y="2259"/>
                    <a:pt x="6180" y="1485"/>
                    <a:pt x="5596" y="902"/>
                  </a:cubicBezTo>
                  <a:cubicBezTo>
                    <a:pt x="4995" y="301"/>
                    <a:pt x="4200" y="0"/>
                    <a:pt x="34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3" name="Google Shape;14593;p134"/>
            <p:cNvSpPr/>
            <p:nvPr/>
          </p:nvSpPr>
          <p:spPr>
            <a:xfrm>
              <a:off x="4372374" y="2030476"/>
              <a:ext cx="94026" cy="114493"/>
            </a:xfrm>
            <a:custGeom>
              <a:avLst/>
              <a:gdLst/>
              <a:ahLst/>
              <a:cxnLst/>
              <a:rect l="l" t="t" r="r" b="b"/>
              <a:pathLst>
                <a:path w="2954" h="3597" extrusionOk="0">
                  <a:moveTo>
                    <a:pt x="1477" y="310"/>
                  </a:moveTo>
                  <a:cubicBezTo>
                    <a:pt x="1834" y="310"/>
                    <a:pt x="2120" y="584"/>
                    <a:pt x="2120" y="953"/>
                  </a:cubicBezTo>
                  <a:cubicBezTo>
                    <a:pt x="2120" y="1311"/>
                    <a:pt x="1834" y="1584"/>
                    <a:pt x="1477" y="1584"/>
                  </a:cubicBezTo>
                  <a:cubicBezTo>
                    <a:pt x="1119" y="1584"/>
                    <a:pt x="834" y="1311"/>
                    <a:pt x="834" y="953"/>
                  </a:cubicBezTo>
                  <a:cubicBezTo>
                    <a:pt x="834" y="596"/>
                    <a:pt x="1119" y="310"/>
                    <a:pt x="1477" y="310"/>
                  </a:cubicBezTo>
                  <a:close/>
                  <a:moveTo>
                    <a:pt x="1905" y="1918"/>
                  </a:moveTo>
                  <a:cubicBezTo>
                    <a:pt x="2298" y="1918"/>
                    <a:pt x="2608" y="2227"/>
                    <a:pt x="2608" y="2620"/>
                  </a:cubicBezTo>
                  <a:lnTo>
                    <a:pt x="2608" y="3287"/>
                  </a:lnTo>
                  <a:lnTo>
                    <a:pt x="2298" y="3287"/>
                  </a:lnTo>
                  <a:lnTo>
                    <a:pt x="2298" y="2585"/>
                  </a:lnTo>
                  <a:cubicBezTo>
                    <a:pt x="2298" y="2501"/>
                    <a:pt x="2227" y="2418"/>
                    <a:pt x="2132" y="2418"/>
                  </a:cubicBezTo>
                  <a:cubicBezTo>
                    <a:pt x="2048" y="2418"/>
                    <a:pt x="1965" y="2501"/>
                    <a:pt x="1965" y="2585"/>
                  </a:cubicBezTo>
                  <a:lnTo>
                    <a:pt x="1965" y="3287"/>
                  </a:lnTo>
                  <a:lnTo>
                    <a:pt x="977" y="3287"/>
                  </a:lnTo>
                  <a:lnTo>
                    <a:pt x="977" y="2585"/>
                  </a:lnTo>
                  <a:cubicBezTo>
                    <a:pt x="977" y="2501"/>
                    <a:pt x="893" y="2418"/>
                    <a:pt x="810" y="2418"/>
                  </a:cubicBezTo>
                  <a:cubicBezTo>
                    <a:pt x="715" y="2418"/>
                    <a:pt x="643" y="2501"/>
                    <a:pt x="643" y="2585"/>
                  </a:cubicBezTo>
                  <a:lnTo>
                    <a:pt x="643" y="3287"/>
                  </a:lnTo>
                  <a:lnTo>
                    <a:pt x="298" y="3287"/>
                  </a:lnTo>
                  <a:lnTo>
                    <a:pt x="298" y="2620"/>
                  </a:lnTo>
                  <a:cubicBezTo>
                    <a:pt x="298" y="2227"/>
                    <a:pt x="619" y="1918"/>
                    <a:pt x="1000" y="1918"/>
                  </a:cubicBezTo>
                  <a:close/>
                  <a:moveTo>
                    <a:pt x="1477" y="1"/>
                  </a:moveTo>
                  <a:cubicBezTo>
                    <a:pt x="941" y="1"/>
                    <a:pt x="512" y="430"/>
                    <a:pt x="512" y="965"/>
                  </a:cubicBezTo>
                  <a:cubicBezTo>
                    <a:pt x="512" y="1227"/>
                    <a:pt x="619" y="1465"/>
                    <a:pt x="798" y="1632"/>
                  </a:cubicBezTo>
                  <a:cubicBezTo>
                    <a:pt x="346" y="1739"/>
                    <a:pt x="0" y="2144"/>
                    <a:pt x="0" y="2632"/>
                  </a:cubicBezTo>
                  <a:lnTo>
                    <a:pt x="0" y="3299"/>
                  </a:lnTo>
                  <a:cubicBezTo>
                    <a:pt x="0" y="3466"/>
                    <a:pt x="143" y="3597"/>
                    <a:pt x="298" y="3597"/>
                  </a:cubicBezTo>
                  <a:lnTo>
                    <a:pt x="2643" y="3597"/>
                  </a:lnTo>
                  <a:cubicBezTo>
                    <a:pt x="2798" y="3597"/>
                    <a:pt x="2941" y="3466"/>
                    <a:pt x="2941" y="3299"/>
                  </a:cubicBezTo>
                  <a:lnTo>
                    <a:pt x="2941" y="2632"/>
                  </a:lnTo>
                  <a:cubicBezTo>
                    <a:pt x="2953" y="2144"/>
                    <a:pt x="2620" y="1739"/>
                    <a:pt x="2167" y="1632"/>
                  </a:cubicBezTo>
                  <a:cubicBezTo>
                    <a:pt x="2322" y="1453"/>
                    <a:pt x="2441" y="1215"/>
                    <a:pt x="2441" y="965"/>
                  </a:cubicBezTo>
                  <a:cubicBezTo>
                    <a:pt x="2441" y="430"/>
                    <a:pt x="2012" y="1"/>
                    <a:pt x="1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4" name="Google Shape;14594;p134"/>
            <p:cNvSpPr/>
            <p:nvPr/>
          </p:nvSpPr>
          <p:spPr>
            <a:xfrm>
              <a:off x="4426167" y="2098561"/>
              <a:ext cx="114111" cy="113474"/>
            </a:xfrm>
            <a:custGeom>
              <a:avLst/>
              <a:gdLst/>
              <a:ahLst/>
              <a:cxnLst/>
              <a:rect l="l" t="t" r="r" b="b"/>
              <a:pathLst>
                <a:path w="3585" h="3565" extrusionOk="0">
                  <a:moveTo>
                    <a:pt x="3401" y="1"/>
                  </a:moveTo>
                  <a:cubicBezTo>
                    <a:pt x="3330" y="1"/>
                    <a:pt x="3272" y="73"/>
                    <a:pt x="3251" y="136"/>
                  </a:cubicBezTo>
                  <a:cubicBezTo>
                    <a:pt x="3097" y="1767"/>
                    <a:pt x="1799" y="3077"/>
                    <a:pt x="144" y="3244"/>
                  </a:cubicBezTo>
                  <a:cubicBezTo>
                    <a:pt x="61" y="3255"/>
                    <a:pt x="1" y="3339"/>
                    <a:pt x="13" y="3422"/>
                  </a:cubicBezTo>
                  <a:cubicBezTo>
                    <a:pt x="25" y="3494"/>
                    <a:pt x="84" y="3565"/>
                    <a:pt x="180" y="3565"/>
                  </a:cubicBezTo>
                  <a:lnTo>
                    <a:pt x="191" y="3565"/>
                  </a:lnTo>
                  <a:cubicBezTo>
                    <a:pt x="1966" y="3398"/>
                    <a:pt x="3394" y="1970"/>
                    <a:pt x="3573" y="184"/>
                  </a:cubicBezTo>
                  <a:cubicBezTo>
                    <a:pt x="3585" y="88"/>
                    <a:pt x="3513" y="17"/>
                    <a:pt x="3430" y="5"/>
                  </a:cubicBezTo>
                  <a:cubicBezTo>
                    <a:pt x="3420" y="2"/>
                    <a:pt x="3410" y="1"/>
                    <a:pt x="34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595" name="Google Shape;14595;p134"/>
          <p:cNvGrpSpPr/>
          <p:nvPr/>
        </p:nvGrpSpPr>
        <p:grpSpPr>
          <a:xfrm>
            <a:off x="6233055" y="2636596"/>
            <a:ext cx="459371" cy="458819"/>
            <a:chOff x="4674791" y="1977447"/>
            <a:chExt cx="344528" cy="344114"/>
          </a:xfrm>
        </p:grpSpPr>
        <p:sp>
          <p:nvSpPr>
            <p:cNvPr id="14596" name="Google Shape;14596;p134"/>
            <p:cNvSpPr/>
            <p:nvPr/>
          </p:nvSpPr>
          <p:spPr>
            <a:xfrm>
              <a:off x="4696022" y="1996768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76" y="310"/>
                  </a:moveTo>
                  <a:cubicBezTo>
                    <a:pt x="548" y="310"/>
                    <a:pt x="631" y="369"/>
                    <a:pt x="631" y="465"/>
                  </a:cubicBezTo>
                  <a:cubicBezTo>
                    <a:pt x="631" y="536"/>
                    <a:pt x="572" y="607"/>
                    <a:pt x="476" y="607"/>
                  </a:cubicBezTo>
                  <a:cubicBezTo>
                    <a:pt x="405" y="607"/>
                    <a:pt x="334" y="548"/>
                    <a:pt x="334" y="465"/>
                  </a:cubicBezTo>
                  <a:cubicBezTo>
                    <a:pt x="334" y="381"/>
                    <a:pt x="393" y="310"/>
                    <a:pt x="476" y="310"/>
                  </a:cubicBezTo>
                  <a:close/>
                  <a:moveTo>
                    <a:pt x="465" y="0"/>
                  </a:moveTo>
                  <a:cubicBezTo>
                    <a:pt x="215" y="0"/>
                    <a:pt x="0" y="203"/>
                    <a:pt x="0" y="465"/>
                  </a:cubicBezTo>
                  <a:cubicBezTo>
                    <a:pt x="0" y="715"/>
                    <a:pt x="215" y="917"/>
                    <a:pt x="465" y="917"/>
                  </a:cubicBezTo>
                  <a:cubicBezTo>
                    <a:pt x="715" y="917"/>
                    <a:pt x="929" y="715"/>
                    <a:pt x="929" y="465"/>
                  </a:cubicBezTo>
                  <a:cubicBezTo>
                    <a:pt x="929" y="203"/>
                    <a:pt x="715" y="0"/>
                    <a:pt x="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7" name="Google Shape;14597;p134"/>
            <p:cNvSpPr/>
            <p:nvPr/>
          </p:nvSpPr>
          <p:spPr>
            <a:xfrm>
              <a:off x="4733899" y="1996768"/>
              <a:ext cx="29602" cy="29220"/>
            </a:xfrm>
            <a:custGeom>
              <a:avLst/>
              <a:gdLst/>
              <a:ahLst/>
              <a:cxnLst/>
              <a:rect l="l" t="t" r="r" b="b"/>
              <a:pathLst>
                <a:path w="930" h="918" extrusionOk="0">
                  <a:moveTo>
                    <a:pt x="465" y="310"/>
                  </a:moveTo>
                  <a:cubicBezTo>
                    <a:pt x="549" y="310"/>
                    <a:pt x="608" y="369"/>
                    <a:pt x="608" y="465"/>
                  </a:cubicBezTo>
                  <a:cubicBezTo>
                    <a:pt x="608" y="536"/>
                    <a:pt x="549" y="607"/>
                    <a:pt x="465" y="607"/>
                  </a:cubicBezTo>
                  <a:cubicBezTo>
                    <a:pt x="394" y="607"/>
                    <a:pt x="310" y="548"/>
                    <a:pt x="310" y="465"/>
                  </a:cubicBezTo>
                  <a:cubicBezTo>
                    <a:pt x="310" y="381"/>
                    <a:pt x="370" y="310"/>
                    <a:pt x="465" y="310"/>
                  </a:cubicBezTo>
                  <a:close/>
                  <a:moveTo>
                    <a:pt x="465" y="0"/>
                  </a:moveTo>
                  <a:cubicBezTo>
                    <a:pt x="215" y="0"/>
                    <a:pt x="1" y="203"/>
                    <a:pt x="1" y="465"/>
                  </a:cubicBezTo>
                  <a:cubicBezTo>
                    <a:pt x="1" y="715"/>
                    <a:pt x="215" y="917"/>
                    <a:pt x="465" y="917"/>
                  </a:cubicBezTo>
                  <a:cubicBezTo>
                    <a:pt x="715" y="917"/>
                    <a:pt x="930" y="715"/>
                    <a:pt x="930" y="465"/>
                  </a:cubicBezTo>
                  <a:cubicBezTo>
                    <a:pt x="930" y="203"/>
                    <a:pt x="715" y="0"/>
                    <a:pt x="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8" name="Google Shape;14598;p134"/>
            <p:cNvSpPr/>
            <p:nvPr/>
          </p:nvSpPr>
          <p:spPr>
            <a:xfrm>
              <a:off x="4771809" y="1996768"/>
              <a:ext cx="29602" cy="29220"/>
            </a:xfrm>
            <a:custGeom>
              <a:avLst/>
              <a:gdLst/>
              <a:ahLst/>
              <a:cxnLst/>
              <a:rect l="l" t="t" r="r" b="b"/>
              <a:pathLst>
                <a:path w="930" h="918" extrusionOk="0">
                  <a:moveTo>
                    <a:pt x="465" y="310"/>
                  </a:moveTo>
                  <a:cubicBezTo>
                    <a:pt x="536" y="310"/>
                    <a:pt x="608" y="369"/>
                    <a:pt x="608" y="465"/>
                  </a:cubicBezTo>
                  <a:cubicBezTo>
                    <a:pt x="608" y="536"/>
                    <a:pt x="548" y="607"/>
                    <a:pt x="465" y="607"/>
                  </a:cubicBezTo>
                  <a:cubicBezTo>
                    <a:pt x="393" y="607"/>
                    <a:pt x="310" y="548"/>
                    <a:pt x="310" y="465"/>
                  </a:cubicBezTo>
                  <a:cubicBezTo>
                    <a:pt x="310" y="381"/>
                    <a:pt x="370" y="310"/>
                    <a:pt x="465" y="310"/>
                  </a:cubicBezTo>
                  <a:close/>
                  <a:moveTo>
                    <a:pt x="465" y="0"/>
                  </a:moveTo>
                  <a:cubicBezTo>
                    <a:pt x="215" y="0"/>
                    <a:pt x="0" y="203"/>
                    <a:pt x="0" y="465"/>
                  </a:cubicBezTo>
                  <a:cubicBezTo>
                    <a:pt x="0" y="715"/>
                    <a:pt x="215" y="917"/>
                    <a:pt x="465" y="917"/>
                  </a:cubicBezTo>
                  <a:cubicBezTo>
                    <a:pt x="715" y="917"/>
                    <a:pt x="929" y="715"/>
                    <a:pt x="929" y="465"/>
                  </a:cubicBezTo>
                  <a:cubicBezTo>
                    <a:pt x="929" y="203"/>
                    <a:pt x="715" y="0"/>
                    <a:pt x="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9" name="Google Shape;14599;p134"/>
            <p:cNvSpPr/>
            <p:nvPr/>
          </p:nvSpPr>
          <p:spPr>
            <a:xfrm>
              <a:off x="4674791" y="1977447"/>
              <a:ext cx="344528" cy="344114"/>
            </a:xfrm>
            <a:custGeom>
              <a:avLst/>
              <a:gdLst/>
              <a:ahLst/>
              <a:cxnLst/>
              <a:rect l="l" t="t" r="r" b="b"/>
              <a:pathLst>
                <a:path w="10824" h="10811" extrusionOk="0">
                  <a:moveTo>
                    <a:pt x="10466" y="2155"/>
                  </a:moveTo>
                  <a:lnTo>
                    <a:pt x="10466" y="10120"/>
                  </a:lnTo>
                  <a:lnTo>
                    <a:pt x="10478" y="10120"/>
                  </a:lnTo>
                  <a:cubicBezTo>
                    <a:pt x="10478" y="10323"/>
                    <a:pt x="10311" y="10501"/>
                    <a:pt x="10085" y="10501"/>
                  </a:cubicBezTo>
                  <a:lnTo>
                    <a:pt x="667" y="10501"/>
                  </a:lnTo>
                  <a:cubicBezTo>
                    <a:pt x="465" y="10501"/>
                    <a:pt x="286" y="10335"/>
                    <a:pt x="286" y="10120"/>
                  </a:cubicBezTo>
                  <a:lnTo>
                    <a:pt x="286" y="2155"/>
                  </a:lnTo>
                  <a:close/>
                  <a:moveTo>
                    <a:pt x="703" y="0"/>
                  </a:moveTo>
                  <a:cubicBezTo>
                    <a:pt x="310" y="0"/>
                    <a:pt x="0" y="310"/>
                    <a:pt x="0" y="691"/>
                  </a:cubicBezTo>
                  <a:lnTo>
                    <a:pt x="0" y="10120"/>
                  </a:lnTo>
                  <a:cubicBezTo>
                    <a:pt x="0" y="10501"/>
                    <a:pt x="310" y="10811"/>
                    <a:pt x="703" y="10811"/>
                  </a:cubicBezTo>
                  <a:lnTo>
                    <a:pt x="10121" y="10811"/>
                  </a:lnTo>
                  <a:cubicBezTo>
                    <a:pt x="10502" y="10811"/>
                    <a:pt x="10823" y="10501"/>
                    <a:pt x="10823" y="10120"/>
                  </a:cubicBezTo>
                  <a:lnTo>
                    <a:pt x="10823" y="691"/>
                  </a:lnTo>
                  <a:cubicBezTo>
                    <a:pt x="10799" y="310"/>
                    <a:pt x="10490" y="0"/>
                    <a:pt x="10109" y="0"/>
                  </a:cubicBezTo>
                  <a:lnTo>
                    <a:pt x="5025" y="0"/>
                  </a:lnTo>
                  <a:cubicBezTo>
                    <a:pt x="4942" y="0"/>
                    <a:pt x="4870" y="71"/>
                    <a:pt x="4870" y="155"/>
                  </a:cubicBezTo>
                  <a:cubicBezTo>
                    <a:pt x="4870" y="250"/>
                    <a:pt x="4942" y="321"/>
                    <a:pt x="5025" y="321"/>
                  </a:cubicBezTo>
                  <a:lnTo>
                    <a:pt x="10109" y="321"/>
                  </a:lnTo>
                  <a:cubicBezTo>
                    <a:pt x="10311" y="321"/>
                    <a:pt x="10490" y="488"/>
                    <a:pt x="10490" y="714"/>
                  </a:cubicBezTo>
                  <a:lnTo>
                    <a:pt x="10490" y="1857"/>
                  </a:lnTo>
                  <a:lnTo>
                    <a:pt x="310" y="1857"/>
                  </a:lnTo>
                  <a:lnTo>
                    <a:pt x="310" y="714"/>
                  </a:lnTo>
                  <a:cubicBezTo>
                    <a:pt x="310" y="500"/>
                    <a:pt x="477" y="321"/>
                    <a:pt x="703" y="321"/>
                  </a:cubicBezTo>
                  <a:lnTo>
                    <a:pt x="4049" y="321"/>
                  </a:lnTo>
                  <a:cubicBezTo>
                    <a:pt x="4132" y="321"/>
                    <a:pt x="4215" y="250"/>
                    <a:pt x="4215" y="155"/>
                  </a:cubicBezTo>
                  <a:cubicBezTo>
                    <a:pt x="4215" y="71"/>
                    <a:pt x="4132" y="0"/>
                    <a:pt x="40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0" name="Google Shape;14600;p134"/>
            <p:cNvSpPr/>
            <p:nvPr/>
          </p:nvSpPr>
          <p:spPr>
            <a:xfrm>
              <a:off x="4696022" y="2073160"/>
              <a:ext cx="13655" cy="27469"/>
            </a:xfrm>
            <a:custGeom>
              <a:avLst/>
              <a:gdLst/>
              <a:ahLst/>
              <a:cxnLst/>
              <a:rect l="l" t="t" r="r" b="b"/>
              <a:pathLst>
                <a:path w="429" h="863" extrusionOk="0">
                  <a:moveTo>
                    <a:pt x="249" y="1"/>
                  </a:moveTo>
                  <a:cubicBezTo>
                    <a:pt x="198" y="1"/>
                    <a:pt x="148" y="22"/>
                    <a:pt x="119" y="65"/>
                  </a:cubicBezTo>
                  <a:cubicBezTo>
                    <a:pt x="48" y="184"/>
                    <a:pt x="0" y="327"/>
                    <a:pt x="0" y="470"/>
                  </a:cubicBezTo>
                  <a:lnTo>
                    <a:pt x="0" y="708"/>
                  </a:lnTo>
                  <a:cubicBezTo>
                    <a:pt x="0" y="779"/>
                    <a:pt x="72" y="863"/>
                    <a:pt x="167" y="863"/>
                  </a:cubicBezTo>
                  <a:cubicBezTo>
                    <a:pt x="250" y="863"/>
                    <a:pt x="334" y="779"/>
                    <a:pt x="334" y="696"/>
                  </a:cubicBezTo>
                  <a:lnTo>
                    <a:pt x="334" y="470"/>
                  </a:lnTo>
                  <a:cubicBezTo>
                    <a:pt x="334" y="398"/>
                    <a:pt x="357" y="303"/>
                    <a:pt x="393" y="243"/>
                  </a:cubicBezTo>
                  <a:cubicBezTo>
                    <a:pt x="429" y="172"/>
                    <a:pt x="417" y="65"/>
                    <a:pt x="346" y="29"/>
                  </a:cubicBezTo>
                  <a:cubicBezTo>
                    <a:pt x="317" y="10"/>
                    <a:pt x="283" y="1"/>
                    <a:pt x="24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1" name="Google Shape;14601;p134"/>
            <p:cNvSpPr/>
            <p:nvPr/>
          </p:nvSpPr>
          <p:spPr>
            <a:xfrm>
              <a:off x="4711173" y="2279419"/>
              <a:ext cx="28456" cy="10695"/>
            </a:xfrm>
            <a:custGeom>
              <a:avLst/>
              <a:gdLst/>
              <a:ahLst/>
              <a:cxnLst/>
              <a:rect l="l" t="t" r="r" b="b"/>
              <a:pathLst>
                <a:path w="894" h="336" extrusionOk="0">
                  <a:moveTo>
                    <a:pt x="170" y="1"/>
                  </a:moveTo>
                  <a:cubicBezTo>
                    <a:pt x="96" y="1"/>
                    <a:pt x="34" y="57"/>
                    <a:pt x="12" y="133"/>
                  </a:cubicBezTo>
                  <a:cubicBezTo>
                    <a:pt x="0" y="228"/>
                    <a:pt x="60" y="300"/>
                    <a:pt x="131" y="312"/>
                  </a:cubicBezTo>
                  <a:cubicBezTo>
                    <a:pt x="179" y="312"/>
                    <a:pt x="215" y="336"/>
                    <a:pt x="251" y="336"/>
                  </a:cubicBezTo>
                  <a:lnTo>
                    <a:pt x="727" y="336"/>
                  </a:lnTo>
                  <a:cubicBezTo>
                    <a:pt x="822" y="336"/>
                    <a:pt x="893" y="252"/>
                    <a:pt x="893" y="169"/>
                  </a:cubicBezTo>
                  <a:cubicBezTo>
                    <a:pt x="893" y="74"/>
                    <a:pt x="822" y="2"/>
                    <a:pt x="727" y="2"/>
                  </a:cubicBezTo>
                  <a:lnTo>
                    <a:pt x="191" y="2"/>
                  </a:lnTo>
                  <a:cubicBezTo>
                    <a:pt x="184" y="1"/>
                    <a:pt x="177" y="1"/>
                    <a:pt x="1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2" name="Google Shape;14602;p134"/>
            <p:cNvSpPr/>
            <p:nvPr/>
          </p:nvSpPr>
          <p:spPr>
            <a:xfrm>
              <a:off x="4714197" y="2064216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3" y="262"/>
                    <a:pt x="72" y="334"/>
                    <a:pt x="156" y="334"/>
                  </a:cubicBezTo>
                  <a:lnTo>
                    <a:pt x="727" y="334"/>
                  </a:lnTo>
                  <a:cubicBezTo>
                    <a:pt x="810" y="334"/>
                    <a:pt x="894" y="262"/>
                    <a:pt x="894" y="167"/>
                  </a:cubicBezTo>
                  <a:cubicBezTo>
                    <a:pt x="894" y="84"/>
                    <a:pt x="810" y="1"/>
                    <a:pt x="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3" name="Google Shape;14603;p134"/>
            <p:cNvSpPr/>
            <p:nvPr/>
          </p:nvSpPr>
          <p:spPr>
            <a:xfrm>
              <a:off x="4747173" y="2279482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4" name="Google Shape;14604;p134"/>
            <p:cNvSpPr/>
            <p:nvPr/>
          </p:nvSpPr>
          <p:spPr>
            <a:xfrm>
              <a:off x="4750196" y="2064216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727" y="334"/>
                  </a:lnTo>
                  <a:cubicBezTo>
                    <a:pt x="810" y="334"/>
                    <a:pt x="894" y="262"/>
                    <a:pt x="894" y="167"/>
                  </a:cubicBezTo>
                  <a:cubicBezTo>
                    <a:pt x="894" y="84"/>
                    <a:pt x="810" y="1"/>
                    <a:pt x="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5" name="Google Shape;14605;p134"/>
            <p:cNvSpPr/>
            <p:nvPr/>
          </p:nvSpPr>
          <p:spPr>
            <a:xfrm>
              <a:off x="4696022" y="2107791"/>
              <a:ext cx="10631" cy="28838"/>
            </a:xfrm>
            <a:custGeom>
              <a:avLst/>
              <a:gdLst/>
              <a:ahLst/>
              <a:cxnLst/>
              <a:rect l="l" t="t" r="r" b="b"/>
              <a:pathLst>
                <a:path w="334" h="906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739"/>
                  </a:lnTo>
                  <a:cubicBezTo>
                    <a:pt x="0" y="822"/>
                    <a:pt x="72" y="906"/>
                    <a:pt x="167" y="906"/>
                  </a:cubicBezTo>
                  <a:cubicBezTo>
                    <a:pt x="250" y="906"/>
                    <a:pt x="334" y="822"/>
                    <a:pt x="334" y="739"/>
                  </a:cubicBezTo>
                  <a:lnTo>
                    <a:pt x="334" y="167"/>
                  </a:lnTo>
                  <a:cubicBezTo>
                    <a:pt x="334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6" name="Google Shape;14606;p134"/>
            <p:cNvSpPr/>
            <p:nvPr/>
          </p:nvSpPr>
          <p:spPr>
            <a:xfrm>
              <a:off x="4695640" y="2251058"/>
              <a:ext cx="12541" cy="28074"/>
            </a:xfrm>
            <a:custGeom>
              <a:avLst/>
              <a:gdLst/>
              <a:ahLst/>
              <a:cxnLst/>
              <a:rect l="l" t="t" r="r" b="b"/>
              <a:pathLst>
                <a:path w="394" h="88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88"/>
                  </a:lnTo>
                  <a:cubicBezTo>
                    <a:pt x="0" y="596"/>
                    <a:pt x="12" y="703"/>
                    <a:pt x="60" y="786"/>
                  </a:cubicBezTo>
                  <a:cubicBezTo>
                    <a:pt x="107" y="846"/>
                    <a:pt x="167" y="881"/>
                    <a:pt x="227" y="881"/>
                  </a:cubicBezTo>
                  <a:cubicBezTo>
                    <a:pt x="238" y="881"/>
                    <a:pt x="262" y="881"/>
                    <a:pt x="286" y="869"/>
                  </a:cubicBezTo>
                  <a:cubicBezTo>
                    <a:pt x="358" y="834"/>
                    <a:pt x="393" y="727"/>
                    <a:pt x="358" y="655"/>
                  </a:cubicBezTo>
                  <a:cubicBezTo>
                    <a:pt x="322" y="596"/>
                    <a:pt x="322" y="548"/>
                    <a:pt x="322" y="488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7" name="Google Shape;14607;p134"/>
            <p:cNvSpPr/>
            <p:nvPr/>
          </p:nvSpPr>
          <p:spPr>
            <a:xfrm>
              <a:off x="4782790" y="2279482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3" y="250"/>
                    <a:pt x="72" y="334"/>
                    <a:pt x="167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8" name="Google Shape;14608;p134"/>
            <p:cNvSpPr/>
            <p:nvPr/>
          </p:nvSpPr>
          <p:spPr>
            <a:xfrm>
              <a:off x="4696022" y="2143409"/>
              <a:ext cx="10631" cy="28456"/>
            </a:xfrm>
            <a:custGeom>
              <a:avLst/>
              <a:gdLst/>
              <a:ahLst/>
              <a:cxnLst/>
              <a:rect l="l" t="t" r="r" b="b"/>
              <a:pathLst>
                <a:path w="334" h="89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739"/>
                  </a:lnTo>
                  <a:cubicBezTo>
                    <a:pt x="0" y="822"/>
                    <a:pt x="72" y="894"/>
                    <a:pt x="167" y="894"/>
                  </a:cubicBezTo>
                  <a:cubicBezTo>
                    <a:pt x="250" y="894"/>
                    <a:pt x="334" y="822"/>
                    <a:pt x="334" y="739"/>
                  </a:cubicBezTo>
                  <a:lnTo>
                    <a:pt x="334" y="168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9" name="Google Shape;14609;p134"/>
            <p:cNvSpPr/>
            <p:nvPr/>
          </p:nvSpPr>
          <p:spPr>
            <a:xfrm>
              <a:off x="4696022" y="2215440"/>
              <a:ext cx="10631" cy="28074"/>
            </a:xfrm>
            <a:custGeom>
              <a:avLst/>
              <a:gdLst/>
              <a:ahLst/>
              <a:cxnLst/>
              <a:rect l="l" t="t" r="r" b="b"/>
              <a:pathLst>
                <a:path w="334" h="882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738"/>
                  </a:lnTo>
                  <a:cubicBezTo>
                    <a:pt x="0" y="810"/>
                    <a:pt x="72" y="881"/>
                    <a:pt x="167" y="881"/>
                  </a:cubicBezTo>
                  <a:cubicBezTo>
                    <a:pt x="250" y="881"/>
                    <a:pt x="334" y="810"/>
                    <a:pt x="334" y="715"/>
                  </a:cubicBezTo>
                  <a:lnTo>
                    <a:pt x="334" y="167"/>
                  </a:lnTo>
                  <a:cubicBezTo>
                    <a:pt x="334" y="83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0" name="Google Shape;14610;p134"/>
            <p:cNvSpPr/>
            <p:nvPr/>
          </p:nvSpPr>
          <p:spPr>
            <a:xfrm>
              <a:off x="4696022" y="2179441"/>
              <a:ext cx="10631" cy="28424"/>
            </a:xfrm>
            <a:custGeom>
              <a:avLst/>
              <a:gdLst/>
              <a:ahLst/>
              <a:cxnLst/>
              <a:rect l="l" t="t" r="r" b="b"/>
              <a:pathLst>
                <a:path w="334" h="893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738"/>
                  </a:lnTo>
                  <a:cubicBezTo>
                    <a:pt x="0" y="822"/>
                    <a:pt x="72" y="893"/>
                    <a:pt x="167" y="893"/>
                  </a:cubicBezTo>
                  <a:cubicBezTo>
                    <a:pt x="250" y="893"/>
                    <a:pt x="334" y="822"/>
                    <a:pt x="334" y="738"/>
                  </a:cubicBezTo>
                  <a:lnTo>
                    <a:pt x="334" y="167"/>
                  </a:lnTo>
                  <a:cubicBezTo>
                    <a:pt x="334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1" name="Google Shape;14611;p134"/>
            <p:cNvSpPr/>
            <p:nvPr/>
          </p:nvSpPr>
          <p:spPr>
            <a:xfrm>
              <a:off x="4854790" y="2146847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67"/>
                  </a:lnTo>
                  <a:cubicBezTo>
                    <a:pt x="311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2" name="Google Shape;14612;p134"/>
            <p:cNvSpPr/>
            <p:nvPr/>
          </p:nvSpPr>
          <p:spPr>
            <a:xfrm>
              <a:off x="4854790" y="2110847"/>
              <a:ext cx="10281" cy="28424"/>
            </a:xfrm>
            <a:custGeom>
              <a:avLst/>
              <a:gdLst/>
              <a:ahLst/>
              <a:cxnLst/>
              <a:rect l="l" t="t" r="r" b="b"/>
              <a:pathLst>
                <a:path w="323" h="893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67"/>
                  </a:lnTo>
                  <a:cubicBezTo>
                    <a:pt x="311" y="71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3" name="Google Shape;14613;p134"/>
            <p:cNvSpPr/>
            <p:nvPr/>
          </p:nvSpPr>
          <p:spPr>
            <a:xfrm>
              <a:off x="4854790" y="2182846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6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6"/>
                  </a:cubicBezTo>
                  <a:lnTo>
                    <a:pt x="322" y="155"/>
                  </a:lnTo>
                  <a:cubicBezTo>
                    <a:pt x="311" y="60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4" name="Google Shape;14614;p134"/>
            <p:cNvSpPr/>
            <p:nvPr/>
          </p:nvSpPr>
          <p:spPr>
            <a:xfrm>
              <a:off x="4852912" y="2075738"/>
              <a:ext cx="12159" cy="27915"/>
            </a:xfrm>
            <a:custGeom>
              <a:avLst/>
              <a:gdLst/>
              <a:ahLst/>
              <a:cxnLst/>
              <a:rect l="l" t="t" r="r" b="b"/>
              <a:pathLst>
                <a:path w="382" h="877" extrusionOk="0">
                  <a:moveTo>
                    <a:pt x="185" y="0"/>
                  </a:moveTo>
                  <a:cubicBezTo>
                    <a:pt x="162" y="0"/>
                    <a:pt x="139" y="6"/>
                    <a:pt x="119" y="20"/>
                  </a:cubicBezTo>
                  <a:cubicBezTo>
                    <a:pt x="48" y="43"/>
                    <a:pt x="0" y="151"/>
                    <a:pt x="48" y="222"/>
                  </a:cubicBezTo>
                  <a:cubicBezTo>
                    <a:pt x="48" y="270"/>
                    <a:pt x="60" y="329"/>
                    <a:pt x="60" y="389"/>
                  </a:cubicBezTo>
                  <a:lnTo>
                    <a:pt x="60" y="722"/>
                  </a:lnTo>
                  <a:cubicBezTo>
                    <a:pt x="60" y="805"/>
                    <a:pt x="131" y="877"/>
                    <a:pt x="227" y="877"/>
                  </a:cubicBezTo>
                  <a:cubicBezTo>
                    <a:pt x="310" y="877"/>
                    <a:pt x="381" y="805"/>
                    <a:pt x="381" y="722"/>
                  </a:cubicBezTo>
                  <a:lnTo>
                    <a:pt x="381" y="389"/>
                  </a:lnTo>
                  <a:cubicBezTo>
                    <a:pt x="381" y="281"/>
                    <a:pt x="370" y="186"/>
                    <a:pt x="322" y="91"/>
                  </a:cubicBezTo>
                  <a:cubicBezTo>
                    <a:pt x="305" y="39"/>
                    <a:pt x="244" y="0"/>
                    <a:pt x="1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5" name="Google Shape;14615;p134"/>
            <p:cNvSpPr/>
            <p:nvPr/>
          </p:nvSpPr>
          <p:spPr>
            <a:xfrm>
              <a:off x="4854790" y="2218464"/>
              <a:ext cx="10281" cy="28456"/>
            </a:xfrm>
            <a:custGeom>
              <a:avLst/>
              <a:gdLst/>
              <a:ahLst/>
              <a:cxnLst/>
              <a:rect l="l" t="t" r="r" b="b"/>
              <a:pathLst>
                <a:path w="323" h="89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27"/>
                  </a:lnTo>
                  <a:cubicBezTo>
                    <a:pt x="1" y="822"/>
                    <a:pt x="72" y="893"/>
                    <a:pt x="168" y="893"/>
                  </a:cubicBezTo>
                  <a:cubicBezTo>
                    <a:pt x="251" y="893"/>
                    <a:pt x="322" y="822"/>
                    <a:pt x="322" y="727"/>
                  </a:cubicBezTo>
                  <a:lnTo>
                    <a:pt x="322" y="167"/>
                  </a:lnTo>
                  <a:cubicBezTo>
                    <a:pt x="311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6" name="Google Shape;14616;p134"/>
            <p:cNvSpPr/>
            <p:nvPr/>
          </p:nvSpPr>
          <p:spPr>
            <a:xfrm>
              <a:off x="4821464" y="2064598"/>
              <a:ext cx="29188" cy="10249"/>
            </a:xfrm>
            <a:custGeom>
              <a:avLst/>
              <a:gdLst/>
              <a:ahLst/>
              <a:cxnLst/>
              <a:rect l="l" t="t" r="r" b="b"/>
              <a:pathLst>
                <a:path w="917" h="322" extrusionOk="0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cubicBezTo>
                    <a:pt x="0" y="250"/>
                    <a:pt x="84" y="322"/>
                    <a:pt x="167" y="322"/>
                  </a:cubicBezTo>
                  <a:lnTo>
                    <a:pt x="738" y="322"/>
                  </a:lnTo>
                  <a:cubicBezTo>
                    <a:pt x="810" y="322"/>
                    <a:pt x="881" y="262"/>
                    <a:pt x="893" y="191"/>
                  </a:cubicBezTo>
                  <a:cubicBezTo>
                    <a:pt x="917" y="96"/>
                    <a:pt x="857" y="24"/>
                    <a:pt x="762" y="12"/>
                  </a:cubicBezTo>
                  <a:cubicBezTo>
                    <a:pt x="715" y="12"/>
                    <a:pt x="691" y="0"/>
                    <a:pt x="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7" name="Google Shape;14617;p134"/>
            <p:cNvSpPr/>
            <p:nvPr/>
          </p:nvSpPr>
          <p:spPr>
            <a:xfrm>
              <a:off x="4785464" y="2064216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cubicBezTo>
                    <a:pt x="24" y="262"/>
                    <a:pt x="83" y="334"/>
                    <a:pt x="167" y="334"/>
                  </a:cubicBezTo>
                  <a:lnTo>
                    <a:pt x="738" y="334"/>
                  </a:lnTo>
                  <a:cubicBezTo>
                    <a:pt x="822" y="334"/>
                    <a:pt x="893" y="262"/>
                    <a:pt x="893" y="167"/>
                  </a:cubicBezTo>
                  <a:cubicBezTo>
                    <a:pt x="893" y="84"/>
                    <a:pt x="822" y="1"/>
                    <a:pt x="7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8" name="Google Shape;14618;p134"/>
            <p:cNvSpPr/>
            <p:nvPr/>
          </p:nvSpPr>
          <p:spPr>
            <a:xfrm>
              <a:off x="4818790" y="2279482"/>
              <a:ext cx="28456" cy="10631"/>
            </a:xfrm>
            <a:custGeom>
              <a:avLst/>
              <a:gdLst/>
              <a:ahLst/>
              <a:cxnLst/>
              <a:rect l="l" t="t" r="r" b="b"/>
              <a:pathLst>
                <a:path w="894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727" y="334"/>
                  </a:lnTo>
                  <a:cubicBezTo>
                    <a:pt x="822" y="334"/>
                    <a:pt x="894" y="250"/>
                    <a:pt x="894" y="167"/>
                  </a:cubicBezTo>
                  <a:cubicBezTo>
                    <a:pt x="894" y="72"/>
                    <a:pt x="822" y="0"/>
                    <a:pt x="7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9" name="Google Shape;14619;p134"/>
            <p:cNvSpPr/>
            <p:nvPr/>
          </p:nvSpPr>
          <p:spPr>
            <a:xfrm>
              <a:off x="4851002" y="2253700"/>
              <a:ext cx="14069" cy="28074"/>
            </a:xfrm>
            <a:custGeom>
              <a:avLst/>
              <a:gdLst/>
              <a:ahLst/>
              <a:cxnLst/>
              <a:rect l="l" t="t" r="r" b="b"/>
              <a:pathLst>
                <a:path w="442" h="882" extrusionOk="0">
                  <a:moveTo>
                    <a:pt x="275" y="1"/>
                  </a:moveTo>
                  <a:cubicBezTo>
                    <a:pt x="191" y="1"/>
                    <a:pt x="120" y="84"/>
                    <a:pt x="120" y="167"/>
                  </a:cubicBezTo>
                  <a:lnTo>
                    <a:pt x="120" y="405"/>
                  </a:lnTo>
                  <a:cubicBezTo>
                    <a:pt x="120" y="489"/>
                    <a:pt x="84" y="572"/>
                    <a:pt x="60" y="632"/>
                  </a:cubicBezTo>
                  <a:cubicBezTo>
                    <a:pt x="1" y="703"/>
                    <a:pt x="25" y="810"/>
                    <a:pt x="108" y="858"/>
                  </a:cubicBezTo>
                  <a:cubicBezTo>
                    <a:pt x="132" y="870"/>
                    <a:pt x="168" y="882"/>
                    <a:pt x="191" y="882"/>
                  </a:cubicBezTo>
                  <a:cubicBezTo>
                    <a:pt x="239" y="882"/>
                    <a:pt x="299" y="858"/>
                    <a:pt x="322" y="810"/>
                  </a:cubicBezTo>
                  <a:cubicBezTo>
                    <a:pt x="406" y="691"/>
                    <a:pt x="441" y="560"/>
                    <a:pt x="441" y="405"/>
                  </a:cubicBezTo>
                  <a:lnTo>
                    <a:pt x="441" y="167"/>
                  </a:lnTo>
                  <a:cubicBezTo>
                    <a:pt x="441" y="84"/>
                    <a:pt x="370" y="1"/>
                    <a:pt x="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0" name="Google Shape;14620;p134"/>
            <p:cNvSpPr/>
            <p:nvPr/>
          </p:nvSpPr>
          <p:spPr>
            <a:xfrm>
              <a:off x="4883596" y="2064980"/>
              <a:ext cx="107299" cy="99310"/>
            </a:xfrm>
            <a:custGeom>
              <a:avLst/>
              <a:gdLst/>
              <a:ahLst/>
              <a:cxnLst/>
              <a:rect l="l" t="t" r="r" b="b"/>
              <a:pathLst>
                <a:path w="3371" h="3120" extrusionOk="0">
                  <a:moveTo>
                    <a:pt x="2620" y="310"/>
                  </a:moveTo>
                  <a:cubicBezTo>
                    <a:pt x="2680" y="310"/>
                    <a:pt x="2739" y="322"/>
                    <a:pt x="2787" y="346"/>
                  </a:cubicBezTo>
                  <a:lnTo>
                    <a:pt x="1656" y="1334"/>
                  </a:lnTo>
                  <a:lnTo>
                    <a:pt x="525" y="346"/>
                  </a:lnTo>
                  <a:cubicBezTo>
                    <a:pt x="584" y="322"/>
                    <a:pt x="644" y="310"/>
                    <a:pt x="703" y="310"/>
                  </a:cubicBezTo>
                  <a:close/>
                  <a:moveTo>
                    <a:pt x="3013" y="572"/>
                  </a:moveTo>
                  <a:cubicBezTo>
                    <a:pt x="3025" y="619"/>
                    <a:pt x="3037" y="667"/>
                    <a:pt x="3037" y="727"/>
                  </a:cubicBezTo>
                  <a:lnTo>
                    <a:pt x="3037" y="2394"/>
                  </a:lnTo>
                  <a:cubicBezTo>
                    <a:pt x="3037" y="2453"/>
                    <a:pt x="3025" y="2501"/>
                    <a:pt x="3013" y="2548"/>
                  </a:cubicBezTo>
                  <a:lnTo>
                    <a:pt x="1906" y="1560"/>
                  </a:lnTo>
                  <a:lnTo>
                    <a:pt x="3013" y="572"/>
                  </a:lnTo>
                  <a:close/>
                  <a:moveTo>
                    <a:pt x="310" y="596"/>
                  </a:moveTo>
                  <a:lnTo>
                    <a:pt x="1418" y="1572"/>
                  </a:lnTo>
                  <a:lnTo>
                    <a:pt x="310" y="2560"/>
                  </a:lnTo>
                  <a:cubicBezTo>
                    <a:pt x="298" y="2513"/>
                    <a:pt x="287" y="2465"/>
                    <a:pt x="287" y="2405"/>
                  </a:cubicBezTo>
                  <a:lnTo>
                    <a:pt x="287" y="727"/>
                  </a:lnTo>
                  <a:cubicBezTo>
                    <a:pt x="287" y="679"/>
                    <a:pt x="298" y="619"/>
                    <a:pt x="310" y="596"/>
                  </a:cubicBezTo>
                  <a:close/>
                  <a:moveTo>
                    <a:pt x="715" y="0"/>
                  </a:moveTo>
                  <a:cubicBezTo>
                    <a:pt x="501" y="0"/>
                    <a:pt x="322" y="84"/>
                    <a:pt x="191" y="227"/>
                  </a:cubicBezTo>
                  <a:lnTo>
                    <a:pt x="179" y="238"/>
                  </a:lnTo>
                  <a:cubicBezTo>
                    <a:pt x="60" y="369"/>
                    <a:pt x="1" y="536"/>
                    <a:pt x="1" y="715"/>
                  </a:cubicBezTo>
                  <a:lnTo>
                    <a:pt x="1" y="2382"/>
                  </a:lnTo>
                  <a:cubicBezTo>
                    <a:pt x="1" y="2560"/>
                    <a:pt x="60" y="2727"/>
                    <a:pt x="168" y="2846"/>
                  </a:cubicBezTo>
                  <a:cubicBezTo>
                    <a:pt x="156" y="2870"/>
                    <a:pt x="156" y="2870"/>
                    <a:pt x="168" y="2882"/>
                  </a:cubicBezTo>
                  <a:lnTo>
                    <a:pt x="191" y="2917"/>
                  </a:lnTo>
                  <a:cubicBezTo>
                    <a:pt x="334" y="3048"/>
                    <a:pt x="513" y="3120"/>
                    <a:pt x="703" y="3120"/>
                  </a:cubicBezTo>
                  <a:lnTo>
                    <a:pt x="1132" y="3120"/>
                  </a:lnTo>
                  <a:cubicBezTo>
                    <a:pt x="1227" y="3120"/>
                    <a:pt x="1299" y="3048"/>
                    <a:pt x="1299" y="2953"/>
                  </a:cubicBezTo>
                  <a:cubicBezTo>
                    <a:pt x="1299" y="2870"/>
                    <a:pt x="1227" y="2798"/>
                    <a:pt x="1132" y="2798"/>
                  </a:cubicBezTo>
                  <a:lnTo>
                    <a:pt x="703" y="2798"/>
                  </a:lnTo>
                  <a:cubicBezTo>
                    <a:pt x="644" y="2798"/>
                    <a:pt x="584" y="2775"/>
                    <a:pt x="537" y="2763"/>
                  </a:cubicBezTo>
                  <a:lnTo>
                    <a:pt x="1668" y="1762"/>
                  </a:lnTo>
                  <a:lnTo>
                    <a:pt x="2799" y="2763"/>
                  </a:lnTo>
                  <a:cubicBezTo>
                    <a:pt x="2751" y="2775"/>
                    <a:pt x="2692" y="2798"/>
                    <a:pt x="2632" y="2798"/>
                  </a:cubicBezTo>
                  <a:lnTo>
                    <a:pt x="2096" y="2798"/>
                  </a:lnTo>
                  <a:cubicBezTo>
                    <a:pt x="2013" y="2798"/>
                    <a:pt x="1942" y="2870"/>
                    <a:pt x="1942" y="2953"/>
                  </a:cubicBezTo>
                  <a:cubicBezTo>
                    <a:pt x="1942" y="3048"/>
                    <a:pt x="2013" y="3120"/>
                    <a:pt x="2096" y="3120"/>
                  </a:cubicBezTo>
                  <a:lnTo>
                    <a:pt x="2632" y="3120"/>
                  </a:lnTo>
                  <a:cubicBezTo>
                    <a:pt x="2846" y="3120"/>
                    <a:pt x="3025" y="3036"/>
                    <a:pt x="3156" y="2905"/>
                  </a:cubicBezTo>
                  <a:lnTo>
                    <a:pt x="3168" y="2882"/>
                  </a:lnTo>
                  <a:cubicBezTo>
                    <a:pt x="3287" y="2751"/>
                    <a:pt x="3370" y="2584"/>
                    <a:pt x="3370" y="2394"/>
                  </a:cubicBezTo>
                  <a:lnTo>
                    <a:pt x="3370" y="727"/>
                  </a:lnTo>
                  <a:cubicBezTo>
                    <a:pt x="3370" y="322"/>
                    <a:pt x="3037" y="0"/>
                    <a:pt x="26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1" name="Google Shape;14621;p134"/>
            <p:cNvSpPr/>
            <p:nvPr/>
          </p:nvSpPr>
          <p:spPr>
            <a:xfrm>
              <a:off x="4882864" y="2190422"/>
              <a:ext cx="107267" cy="99692"/>
            </a:xfrm>
            <a:custGeom>
              <a:avLst/>
              <a:gdLst/>
              <a:ahLst/>
              <a:cxnLst/>
              <a:rect l="l" t="t" r="r" b="b"/>
              <a:pathLst>
                <a:path w="3370" h="3132" extrusionOk="0">
                  <a:moveTo>
                    <a:pt x="2643" y="310"/>
                  </a:moveTo>
                  <a:cubicBezTo>
                    <a:pt x="2703" y="310"/>
                    <a:pt x="2762" y="334"/>
                    <a:pt x="2810" y="346"/>
                  </a:cubicBezTo>
                  <a:lnTo>
                    <a:pt x="1679" y="1346"/>
                  </a:lnTo>
                  <a:lnTo>
                    <a:pt x="548" y="346"/>
                  </a:lnTo>
                  <a:cubicBezTo>
                    <a:pt x="607" y="334"/>
                    <a:pt x="667" y="310"/>
                    <a:pt x="726" y="310"/>
                  </a:cubicBezTo>
                  <a:close/>
                  <a:moveTo>
                    <a:pt x="333" y="584"/>
                  </a:moveTo>
                  <a:lnTo>
                    <a:pt x="1441" y="1560"/>
                  </a:lnTo>
                  <a:lnTo>
                    <a:pt x="333" y="2548"/>
                  </a:lnTo>
                  <a:cubicBezTo>
                    <a:pt x="321" y="2501"/>
                    <a:pt x="310" y="2453"/>
                    <a:pt x="310" y="2393"/>
                  </a:cubicBezTo>
                  <a:lnTo>
                    <a:pt x="310" y="727"/>
                  </a:lnTo>
                  <a:cubicBezTo>
                    <a:pt x="310" y="691"/>
                    <a:pt x="321" y="631"/>
                    <a:pt x="333" y="584"/>
                  </a:cubicBezTo>
                  <a:close/>
                  <a:moveTo>
                    <a:pt x="3036" y="584"/>
                  </a:moveTo>
                  <a:cubicBezTo>
                    <a:pt x="3048" y="631"/>
                    <a:pt x="3060" y="667"/>
                    <a:pt x="3060" y="727"/>
                  </a:cubicBezTo>
                  <a:lnTo>
                    <a:pt x="3060" y="2393"/>
                  </a:lnTo>
                  <a:cubicBezTo>
                    <a:pt x="3060" y="2441"/>
                    <a:pt x="3048" y="2501"/>
                    <a:pt x="3036" y="2548"/>
                  </a:cubicBezTo>
                  <a:lnTo>
                    <a:pt x="1929" y="1560"/>
                  </a:lnTo>
                  <a:lnTo>
                    <a:pt x="3036" y="584"/>
                  </a:lnTo>
                  <a:close/>
                  <a:moveTo>
                    <a:pt x="1691" y="1786"/>
                  </a:moveTo>
                  <a:lnTo>
                    <a:pt x="2822" y="2786"/>
                  </a:lnTo>
                  <a:cubicBezTo>
                    <a:pt x="2762" y="2798"/>
                    <a:pt x="2703" y="2810"/>
                    <a:pt x="2643" y="2810"/>
                  </a:cubicBezTo>
                  <a:lnTo>
                    <a:pt x="726" y="2810"/>
                  </a:lnTo>
                  <a:cubicBezTo>
                    <a:pt x="667" y="2810"/>
                    <a:pt x="607" y="2798"/>
                    <a:pt x="560" y="2786"/>
                  </a:cubicBezTo>
                  <a:lnTo>
                    <a:pt x="1691" y="1786"/>
                  </a:lnTo>
                  <a:close/>
                  <a:moveTo>
                    <a:pt x="726" y="0"/>
                  </a:moveTo>
                  <a:cubicBezTo>
                    <a:pt x="512" y="0"/>
                    <a:pt x="333" y="96"/>
                    <a:pt x="202" y="227"/>
                  </a:cubicBezTo>
                  <a:lnTo>
                    <a:pt x="191" y="238"/>
                  </a:lnTo>
                  <a:cubicBezTo>
                    <a:pt x="71" y="369"/>
                    <a:pt x="0" y="536"/>
                    <a:pt x="0" y="727"/>
                  </a:cubicBezTo>
                  <a:lnTo>
                    <a:pt x="0" y="2393"/>
                  </a:lnTo>
                  <a:cubicBezTo>
                    <a:pt x="0" y="2596"/>
                    <a:pt x="71" y="2751"/>
                    <a:pt x="191" y="2894"/>
                  </a:cubicBezTo>
                  <a:cubicBezTo>
                    <a:pt x="333" y="3036"/>
                    <a:pt x="512" y="3132"/>
                    <a:pt x="726" y="3132"/>
                  </a:cubicBezTo>
                  <a:lnTo>
                    <a:pt x="2643" y="3132"/>
                  </a:lnTo>
                  <a:cubicBezTo>
                    <a:pt x="2858" y="3132"/>
                    <a:pt x="3036" y="3036"/>
                    <a:pt x="3167" y="2905"/>
                  </a:cubicBezTo>
                  <a:lnTo>
                    <a:pt x="3179" y="2894"/>
                  </a:lnTo>
                  <a:cubicBezTo>
                    <a:pt x="3298" y="2751"/>
                    <a:pt x="3369" y="2596"/>
                    <a:pt x="3369" y="2393"/>
                  </a:cubicBezTo>
                  <a:lnTo>
                    <a:pt x="3369" y="727"/>
                  </a:lnTo>
                  <a:cubicBezTo>
                    <a:pt x="3369" y="536"/>
                    <a:pt x="3298" y="369"/>
                    <a:pt x="3179" y="238"/>
                  </a:cubicBezTo>
                  <a:lnTo>
                    <a:pt x="3167" y="227"/>
                  </a:lnTo>
                  <a:cubicBezTo>
                    <a:pt x="3036" y="96"/>
                    <a:pt x="2858" y="0"/>
                    <a:pt x="2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622" name="Google Shape;14622;p134"/>
          <p:cNvGrpSpPr/>
          <p:nvPr/>
        </p:nvGrpSpPr>
        <p:grpSpPr>
          <a:xfrm>
            <a:off x="8111748" y="2063063"/>
            <a:ext cx="510425" cy="414384"/>
            <a:chOff x="6083810" y="1547297"/>
            <a:chExt cx="382819" cy="310788"/>
          </a:xfrm>
        </p:grpSpPr>
        <p:sp>
          <p:nvSpPr>
            <p:cNvPr id="14623" name="Google Shape;14623;p134"/>
            <p:cNvSpPr/>
            <p:nvPr/>
          </p:nvSpPr>
          <p:spPr>
            <a:xfrm>
              <a:off x="6083810" y="1547297"/>
              <a:ext cx="382819" cy="310788"/>
            </a:xfrm>
            <a:custGeom>
              <a:avLst/>
              <a:gdLst/>
              <a:ahLst/>
              <a:cxnLst/>
              <a:rect l="l" t="t" r="r" b="b"/>
              <a:pathLst>
                <a:path w="12027" h="9764" extrusionOk="0">
                  <a:moveTo>
                    <a:pt x="1834" y="334"/>
                  </a:moveTo>
                  <a:cubicBezTo>
                    <a:pt x="1834" y="334"/>
                    <a:pt x="1846" y="334"/>
                    <a:pt x="1846" y="358"/>
                  </a:cubicBezTo>
                  <a:lnTo>
                    <a:pt x="1846" y="1108"/>
                  </a:lnTo>
                  <a:cubicBezTo>
                    <a:pt x="1846" y="1108"/>
                    <a:pt x="1846" y="1132"/>
                    <a:pt x="1834" y="1132"/>
                  </a:cubicBezTo>
                  <a:lnTo>
                    <a:pt x="1465" y="1132"/>
                  </a:lnTo>
                  <a:cubicBezTo>
                    <a:pt x="1465" y="1132"/>
                    <a:pt x="1453" y="1132"/>
                    <a:pt x="1453" y="1108"/>
                  </a:cubicBezTo>
                  <a:lnTo>
                    <a:pt x="1453" y="358"/>
                  </a:lnTo>
                  <a:lnTo>
                    <a:pt x="1834" y="334"/>
                  </a:lnTo>
                  <a:close/>
                  <a:moveTo>
                    <a:pt x="10502" y="334"/>
                  </a:moveTo>
                  <a:cubicBezTo>
                    <a:pt x="10502" y="334"/>
                    <a:pt x="10514" y="334"/>
                    <a:pt x="10514" y="358"/>
                  </a:cubicBezTo>
                  <a:lnTo>
                    <a:pt x="10514" y="1108"/>
                  </a:lnTo>
                  <a:cubicBezTo>
                    <a:pt x="10514" y="1108"/>
                    <a:pt x="10514" y="1132"/>
                    <a:pt x="10502" y="1132"/>
                  </a:cubicBezTo>
                  <a:lnTo>
                    <a:pt x="10133" y="1132"/>
                  </a:lnTo>
                  <a:cubicBezTo>
                    <a:pt x="10133" y="1132"/>
                    <a:pt x="10109" y="1132"/>
                    <a:pt x="10109" y="1108"/>
                  </a:cubicBezTo>
                  <a:lnTo>
                    <a:pt x="10109" y="358"/>
                  </a:lnTo>
                  <a:lnTo>
                    <a:pt x="10502" y="334"/>
                  </a:lnTo>
                  <a:close/>
                  <a:moveTo>
                    <a:pt x="11229" y="1096"/>
                  </a:moveTo>
                  <a:cubicBezTo>
                    <a:pt x="11443" y="1096"/>
                    <a:pt x="11621" y="1274"/>
                    <a:pt x="11621" y="1477"/>
                  </a:cubicBezTo>
                  <a:lnTo>
                    <a:pt x="11621" y="9013"/>
                  </a:lnTo>
                  <a:cubicBezTo>
                    <a:pt x="11645" y="9240"/>
                    <a:pt x="11467" y="9406"/>
                    <a:pt x="11264" y="9406"/>
                  </a:cubicBezTo>
                  <a:lnTo>
                    <a:pt x="727" y="9406"/>
                  </a:lnTo>
                  <a:cubicBezTo>
                    <a:pt x="513" y="9406"/>
                    <a:pt x="334" y="9228"/>
                    <a:pt x="334" y="9013"/>
                  </a:cubicBezTo>
                  <a:lnTo>
                    <a:pt x="334" y="1477"/>
                  </a:lnTo>
                  <a:cubicBezTo>
                    <a:pt x="334" y="1274"/>
                    <a:pt x="513" y="1096"/>
                    <a:pt x="727" y="1096"/>
                  </a:cubicBezTo>
                  <a:lnTo>
                    <a:pt x="1108" y="1096"/>
                  </a:lnTo>
                  <a:lnTo>
                    <a:pt x="1108" y="1108"/>
                  </a:lnTo>
                  <a:cubicBezTo>
                    <a:pt x="1108" y="1322"/>
                    <a:pt x="1275" y="1465"/>
                    <a:pt x="1465" y="1465"/>
                  </a:cubicBezTo>
                  <a:lnTo>
                    <a:pt x="1834" y="1465"/>
                  </a:lnTo>
                  <a:cubicBezTo>
                    <a:pt x="2049" y="1465"/>
                    <a:pt x="2192" y="1298"/>
                    <a:pt x="2192" y="1108"/>
                  </a:cubicBezTo>
                  <a:lnTo>
                    <a:pt x="2192" y="1096"/>
                  </a:lnTo>
                  <a:lnTo>
                    <a:pt x="9752" y="1096"/>
                  </a:lnTo>
                  <a:lnTo>
                    <a:pt x="9752" y="1108"/>
                  </a:lnTo>
                  <a:cubicBezTo>
                    <a:pt x="9752" y="1322"/>
                    <a:pt x="9919" y="1465"/>
                    <a:pt x="10109" y="1465"/>
                  </a:cubicBezTo>
                  <a:lnTo>
                    <a:pt x="10490" y="1465"/>
                  </a:lnTo>
                  <a:cubicBezTo>
                    <a:pt x="10693" y="1465"/>
                    <a:pt x="10848" y="1298"/>
                    <a:pt x="10848" y="1108"/>
                  </a:cubicBezTo>
                  <a:lnTo>
                    <a:pt x="10848" y="1096"/>
                  </a:lnTo>
                  <a:close/>
                  <a:moveTo>
                    <a:pt x="1489" y="0"/>
                  </a:moveTo>
                  <a:cubicBezTo>
                    <a:pt x="1287" y="0"/>
                    <a:pt x="1132" y="155"/>
                    <a:pt x="1132" y="358"/>
                  </a:cubicBezTo>
                  <a:lnTo>
                    <a:pt x="1132" y="739"/>
                  </a:lnTo>
                  <a:lnTo>
                    <a:pt x="751" y="739"/>
                  </a:lnTo>
                  <a:cubicBezTo>
                    <a:pt x="346" y="739"/>
                    <a:pt x="1" y="1072"/>
                    <a:pt x="1" y="1489"/>
                  </a:cubicBezTo>
                  <a:lnTo>
                    <a:pt x="1" y="9013"/>
                  </a:lnTo>
                  <a:cubicBezTo>
                    <a:pt x="1" y="9418"/>
                    <a:pt x="334" y="9764"/>
                    <a:pt x="751" y="9764"/>
                  </a:cubicBezTo>
                  <a:lnTo>
                    <a:pt x="11288" y="9764"/>
                  </a:lnTo>
                  <a:cubicBezTo>
                    <a:pt x="11693" y="9764"/>
                    <a:pt x="12026" y="9430"/>
                    <a:pt x="12026" y="9013"/>
                  </a:cubicBezTo>
                  <a:lnTo>
                    <a:pt x="12026" y="1489"/>
                  </a:lnTo>
                  <a:cubicBezTo>
                    <a:pt x="12002" y="1084"/>
                    <a:pt x="11657" y="739"/>
                    <a:pt x="11264" y="739"/>
                  </a:cubicBezTo>
                  <a:lnTo>
                    <a:pt x="10871" y="739"/>
                  </a:lnTo>
                  <a:lnTo>
                    <a:pt x="10871" y="358"/>
                  </a:lnTo>
                  <a:cubicBezTo>
                    <a:pt x="10871" y="143"/>
                    <a:pt x="10705" y="0"/>
                    <a:pt x="10514" y="0"/>
                  </a:cubicBezTo>
                  <a:lnTo>
                    <a:pt x="10145" y="0"/>
                  </a:lnTo>
                  <a:cubicBezTo>
                    <a:pt x="9931" y="0"/>
                    <a:pt x="9788" y="155"/>
                    <a:pt x="9788" y="358"/>
                  </a:cubicBezTo>
                  <a:lnTo>
                    <a:pt x="9788" y="739"/>
                  </a:lnTo>
                  <a:lnTo>
                    <a:pt x="2227" y="739"/>
                  </a:lnTo>
                  <a:lnTo>
                    <a:pt x="2227" y="358"/>
                  </a:lnTo>
                  <a:cubicBezTo>
                    <a:pt x="2227" y="143"/>
                    <a:pt x="2061" y="0"/>
                    <a:pt x="1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4" name="Google Shape;14624;p134"/>
            <p:cNvSpPr/>
            <p:nvPr/>
          </p:nvSpPr>
          <p:spPr>
            <a:xfrm>
              <a:off x="6106950" y="1606787"/>
              <a:ext cx="334661" cy="11395"/>
            </a:xfrm>
            <a:custGeom>
              <a:avLst/>
              <a:gdLst/>
              <a:ahLst/>
              <a:cxnLst/>
              <a:rect l="l" t="t" r="r" b="b"/>
              <a:pathLst>
                <a:path w="10514" h="358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0335" y="358"/>
                  </a:lnTo>
                  <a:cubicBezTo>
                    <a:pt x="10442" y="358"/>
                    <a:pt x="10513" y="286"/>
                    <a:pt x="10513" y="179"/>
                  </a:cubicBezTo>
                  <a:cubicBezTo>
                    <a:pt x="10513" y="72"/>
                    <a:pt x="10442" y="1"/>
                    <a:pt x="103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5" name="Google Shape;14625;p134"/>
            <p:cNvSpPr/>
            <p:nvPr/>
          </p:nvSpPr>
          <p:spPr>
            <a:xfrm>
              <a:off x="6124743" y="1655296"/>
              <a:ext cx="47427" cy="11395"/>
            </a:xfrm>
            <a:custGeom>
              <a:avLst/>
              <a:gdLst/>
              <a:ahLst/>
              <a:cxnLst/>
              <a:rect l="l" t="t" r="r" b="b"/>
              <a:pathLst>
                <a:path w="1490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79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6" name="Google Shape;14626;p134"/>
            <p:cNvSpPr/>
            <p:nvPr/>
          </p:nvSpPr>
          <p:spPr>
            <a:xfrm>
              <a:off x="6208520" y="1655296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8" y="275"/>
                    <a:pt x="1488" y="179"/>
                  </a:cubicBezTo>
                  <a:cubicBezTo>
                    <a:pt x="1488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7" name="Google Shape;14627;p134"/>
            <p:cNvSpPr/>
            <p:nvPr/>
          </p:nvSpPr>
          <p:spPr>
            <a:xfrm>
              <a:off x="6376391" y="1655296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7" y="358"/>
                    <a:pt x="1489" y="275"/>
                    <a:pt x="1489" y="179"/>
                  </a:cubicBezTo>
                  <a:cubicBezTo>
                    <a:pt x="1489" y="72"/>
                    <a:pt x="1417" y="1"/>
                    <a:pt x="1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8" name="Google Shape;14628;p134"/>
            <p:cNvSpPr/>
            <p:nvPr/>
          </p:nvSpPr>
          <p:spPr>
            <a:xfrm>
              <a:off x="6124743" y="1703041"/>
              <a:ext cx="47427" cy="11427"/>
            </a:xfrm>
            <a:custGeom>
              <a:avLst/>
              <a:gdLst/>
              <a:ahLst/>
              <a:cxnLst/>
              <a:rect l="l" t="t" r="r" b="b"/>
              <a:pathLst>
                <a:path w="1490" h="359" extrusionOk="0">
                  <a:moveTo>
                    <a:pt x="179" y="1"/>
                  </a:moveTo>
                  <a:cubicBezTo>
                    <a:pt x="72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18" y="358"/>
                    <a:pt x="1489" y="275"/>
                    <a:pt x="1489" y="180"/>
                  </a:cubicBezTo>
                  <a:cubicBezTo>
                    <a:pt x="1489" y="72"/>
                    <a:pt x="1406" y="1"/>
                    <a:pt x="1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9" name="Google Shape;14629;p134"/>
            <p:cNvSpPr/>
            <p:nvPr/>
          </p:nvSpPr>
          <p:spPr>
            <a:xfrm>
              <a:off x="6292646" y="1703041"/>
              <a:ext cx="47395" cy="11427"/>
            </a:xfrm>
            <a:custGeom>
              <a:avLst/>
              <a:gdLst/>
              <a:ahLst/>
              <a:cxnLst/>
              <a:rect l="l" t="t" r="r" b="b"/>
              <a:pathLst>
                <a:path w="1489" h="359" extrusionOk="0">
                  <a:moveTo>
                    <a:pt x="179" y="1"/>
                  </a:moveTo>
                  <a:cubicBezTo>
                    <a:pt x="72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10" y="358"/>
                  </a:lnTo>
                  <a:cubicBezTo>
                    <a:pt x="1405" y="358"/>
                    <a:pt x="1489" y="275"/>
                    <a:pt x="1489" y="180"/>
                  </a:cubicBezTo>
                  <a:cubicBezTo>
                    <a:pt x="1489" y="72"/>
                    <a:pt x="1405" y="1"/>
                    <a:pt x="1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0" name="Google Shape;14630;p134"/>
            <p:cNvSpPr/>
            <p:nvPr/>
          </p:nvSpPr>
          <p:spPr>
            <a:xfrm>
              <a:off x="6124743" y="1750818"/>
              <a:ext cx="47427" cy="11395"/>
            </a:xfrm>
            <a:custGeom>
              <a:avLst/>
              <a:gdLst/>
              <a:ahLst/>
              <a:cxnLst/>
              <a:rect l="l" t="t" r="r" b="b"/>
              <a:pathLst>
                <a:path w="1490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8" y="357"/>
                    <a:pt x="1489" y="286"/>
                    <a:pt x="1489" y="179"/>
                  </a:cubicBezTo>
                  <a:cubicBezTo>
                    <a:pt x="1489" y="72"/>
                    <a:pt x="1406" y="0"/>
                    <a:pt x="1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1" name="Google Shape;14631;p134"/>
            <p:cNvSpPr/>
            <p:nvPr/>
          </p:nvSpPr>
          <p:spPr>
            <a:xfrm>
              <a:off x="6208520" y="1750818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2" name="Google Shape;14632;p134"/>
            <p:cNvSpPr/>
            <p:nvPr/>
          </p:nvSpPr>
          <p:spPr>
            <a:xfrm>
              <a:off x="6376391" y="1750818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3" name="Google Shape;14633;p134"/>
            <p:cNvSpPr/>
            <p:nvPr/>
          </p:nvSpPr>
          <p:spPr>
            <a:xfrm>
              <a:off x="6208520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83" y="0"/>
                    <a:pt x="0" y="72"/>
                    <a:pt x="0" y="179"/>
                  </a:cubicBezTo>
                  <a:cubicBezTo>
                    <a:pt x="0" y="286"/>
                    <a:pt x="83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8" y="286"/>
                    <a:pt x="1488" y="179"/>
                  </a:cubicBezTo>
                  <a:cubicBezTo>
                    <a:pt x="1488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4" name="Google Shape;14634;p134"/>
            <p:cNvSpPr/>
            <p:nvPr/>
          </p:nvSpPr>
          <p:spPr>
            <a:xfrm>
              <a:off x="6292646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05" y="357"/>
                    <a:pt x="1489" y="286"/>
                    <a:pt x="1489" y="179"/>
                  </a:cubicBezTo>
                  <a:cubicBezTo>
                    <a:pt x="1489" y="72"/>
                    <a:pt x="1405" y="0"/>
                    <a:pt x="1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5" name="Google Shape;14635;p134"/>
            <p:cNvSpPr/>
            <p:nvPr/>
          </p:nvSpPr>
          <p:spPr>
            <a:xfrm>
              <a:off x="6376391" y="1798563"/>
              <a:ext cx="47395" cy="11395"/>
            </a:xfrm>
            <a:custGeom>
              <a:avLst/>
              <a:gdLst/>
              <a:ahLst/>
              <a:cxnLst/>
              <a:rect l="l" t="t" r="r" b="b"/>
              <a:pathLst>
                <a:path w="1489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310" y="357"/>
                  </a:lnTo>
                  <a:cubicBezTo>
                    <a:pt x="1417" y="357"/>
                    <a:pt x="1489" y="286"/>
                    <a:pt x="1489" y="179"/>
                  </a:cubicBezTo>
                  <a:cubicBezTo>
                    <a:pt x="1489" y="72"/>
                    <a:pt x="1417" y="0"/>
                    <a:pt x="1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6" name="Google Shape;14636;p134"/>
            <p:cNvSpPr/>
            <p:nvPr/>
          </p:nvSpPr>
          <p:spPr>
            <a:xfrm>
              <a:off x="6207756" y="1690723"/>
              <a:ext cx="48923" cy="35108"/>
            </a:xfrm>
            <a:custGeom>
              <a:avLst/>
              <a:gdLst/>
              <a:ahLst/>
              <a:cxnLst/>
              <a:rect l="l" t="t" r="r" b="b"/>
              <a:pathLst>
                <a:path w="1537" h="1103" extrusionOk="0">
                  <a:moveTo>
                    <a:pt x="1328" y="1"/>
                  </a:moveTo>
                  <a:cubicBezTo>
                    <a:pt x="1283" y="1"/>
                    <a:pt x="1239" y="19"/>
                    <a:pt x="1203" y="55"/>
                  </a:cubicBezTo>
                  <a:lnTo>
                    <a:pt x="584" y="686"/>
                  </a:lnTo>
                  <a:lnTo>
                    <a:pt x="322" y="436"/>
                  </a:lnTo>
                  <a:cubicBezTo>
                    <a:pt x="286" y="394"/>
                    <a:pt x="241" y="373"/>
                    <a:pt x="197" y="373"/>
                  </a:cubicBezTo>
                  <a:cubicBezTo>
                    <a:pt x="152" y="373"/>
                    <a:pt x="107" y="394"/>
                    <a:pt x="72" y="436"/>
                  </a:cubicBezTo>
                  <a:cubicBezTo>
                    <a:pt x="0" y="507"/>
                    <a:pt x="0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2" y="1102"/>
                    <a:pt x="560" y="1102"/>
                  </a:cubicBezTo>
                  <a:cubicBezTo>
                    <a:pt x="607" y="1102"/>
                    <a:pt x="655" y="1078"/>
                    <a:pt x="679" y="1055"/>
                  </a:cubicBezTo>
                  <a:lnTo>
                    <a:pt x="1441" y="293"/>
                  </a:lnTo>
                  <a:cubicBezTo>
                    <a:pt x="1536" y="233"/>
                    <a:pt x="1536" y="138"/>
                    <a:pt x="1453" y="55"/>
                  </a:cubicBezTo>
                  <a:cubicBezTo>
                    <a:pt x="1417" y="19"/>
                    <a:pt x="1372" y="1"/>
                    <a:pt x="132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7" name="Google Shape;14637;p134"/>
            <p:cNvSpPr/>
            <p:nvPr/>
          </p:nvSpPr>
          <p:spPr>
            <a:xfrm>
              <a:off x="6376009" y="1690723"/>
              <a:ext cx="48159" cy="35108"/>
            </a:xfrm>
            <a:custGeom>
              <a:avLst/>
              <a:gdLst/>
              <a:ahLst/>
              <a:cxnLst/>
              <a:rect l="l" t="t" r="r" b="b"/>
              <a:pathLst>
                <a:path w="1513" h="1103" extrusionOk="0">
                  <a:moveTo>
                    <a:pt x="1328" y="1"/>
                  </a:moveTo>
                  <a:cubicBezTo>
                    <a:pt x="1284" y="1"/>
                    <a:pt x="1239" y="19"/>
                    <a:pt x="1203" y="55"/>
                  </a:cubicBezTo>
                  <a:lnTo>
                    <a:pt x="572" y="686"/>
                  </a:lnTo>
                  <a:lnTo>
                    <a:pt x="322" y="436"/>
                  </a:lnTo>
                  <a:cubicBezTo>
                    <a:pt x="286" y="394"/>
                    <a:pt x="242" y="373"/>
                    <a:pt x="197" y="373"/>
                  </a:cubicBezTo>
                  <a:cubicBezTo>
                    <a:pt x="152" y="373"/>
                    <a:pt x="108" y="394"/>
                    <a:pt x="72" y="436"/>
                  </a:cubicBezTo>
                  <a:cubicBezTo>
                    <a:pt x="1" y="507"/>
                    <a:pt x="1" y="614"/>
                    <a:pt x="72" y="686"/>
                  </a:cubicBezTo>
                  <a:lnTo>
                    <a:pt x="441" y="1055"/>
                  </a:lnTo>
                  <a:cubicBezTo>
                    <a:pt x="477" y="1078"/>
                    <a:pt x="513" y="1102"/>
                    <a:pt x="560" y="1102"/>
                  </a:cubicBezTo>
                  <a:cubicBezTo>
                    <a:pt x="608" y="1102"/>
                    <a:pt x="644" y="1078"/>
                    <a:pt x="679" y="1055"/>
                  </a:cubicBezTo>
                  <a:lnTo>
                    <a:pt x="1441" y="293"/>
                  </a:lnTo>
                  <a:cubicBezTo>
                    <a:pt x="1513" y="233"/>
                    <a:pt x="1513" y="138"/>
                    <a:pt x="1453" y="55"/>
                  </a:cubicBezTo>
                  <a:cubicBezTo>
                    <a:pt x="1417" y="19"/>
                    <a:pt x="1373" y="1"/>
                    <a:pt x="132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8" name="Google Shape;14638;p134"/>
            <p:cNvSpPr/>
            <p:nvPr/>
          </p:nvSpPr>
          <p:spPr>
            <a:xfrm>
              <a:off x="6291500" y="1738595"/>
              <a:ext cx="48923" cy="34981"/>
            </a:xfrm>
            <a:custGeom>
              <a:avLst/>
              <a:gdLst/>
              <a:ahLst/>
              <a:cxnLst/>
              <a:rect l="l" t="t" r="r" b="b"/>
              <a:pathLst>
                <a:path w="1537" h="1099" extrusionOk="0">
                  <a:moveTo>
                    <a:pt x="1334" y="0"/>
                  </a:moveTo>
                  <a:cubicBezTo>
                    <a:pt x="1289" y="0"/>
                    <a:pt x="1245" y="21"/>
                    <a:pt x="1203" y="63"/>
                  </a:cubicBezTo>
                  <a:lnTo>
                    <a:pt x="584" y="682"/>
                  </a:lnTo>
                  <a:lnTo>
                    <a:pt x="322" y="432"/>
                  </a:lnTo>
                  <a:cubicBezTo>
                    <a:pt x="286" y="396"/>
                    <a:pt x="242" y="378"/>
                    <a:pt x="197" y="378"/>
                  </a:cubicBezTo>
                  <a:cubicBezTo>
                    <a:pt x="152" y="378"/>
                    <a:pt x="108" y="396"/>
                    <a:pt x="72" y="432"/>
                  </a:cubicBezTo>
                  <a:cubicBezTo>
                    <a:pt x="1" y="503"/>
                    <a:pt x="1" y="610"/>
                    <a:pt x="72" y="682"/>
                  </a:cubicBezTo>
                  <a:lnTo>
                    <a:pt x="441" y="1051"/>
                  </a:lnTo>
                  <a:cubicBezTo>
                    <a:pt x="477" y="1087"/>
                    <a:pt x="524" y="1098"/>
                    <a:pt x="560" y="1098"/>
                  </a:cubicBezTo>
                  <a:cubicBezTo>
                    <a:pt x="608" y="1098"/>
                    <a:pt x="655" y="1087"/>
                    <a:pt x="679" y="1051"/>
                  </a:cubicBezTo>
                  <a:lnTo>
                    <a:pt x="1441" y="301"/>
                  </a:lnTo>
                  <a:cubicBezTo>
                    <a:pt x="1536" y="241"/>
                    <a:pt x="1536" y="134"/>
                    <a:pt x="1465" y="63"/>
                  </a:cubicBezTo>
                  <a:cubicBezTo>
                    <a:pt x="1423" y="21"/>
                    <a:pt x="1379" y="0"/>
                    <a:pt x="13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9" name="Google Shape;14639;p134"/>
            <p:cNvSpPr/>
            <p:nvPr/>
          </p:nvSpPr>
          <p:spPr>
            <a:xfrm>
              <a:off x="6123629" y="1786627"/>
              <a:ext cx="48891" cy="34695"/>
            </a:xfrm>
            <a:custGeom>
              <a:avLst/>
              <a:gdLst/>
              <a:ahLst/>
              <a:cxnLst/>
              <a:rect l="l" t="t" r="r" b="b"/>
              <a:pathLst>
                <a:path w="1536" h="1090" extrusionOk="0">
                  <a:moveTo>
                    <a:pt x="1340" y="0"/>
                  </a:moveTo>
                  <a:cubicBezTo>
                    <a:pt x="1295" y="0"/>
                    <a:pt x="1250" y="18"/>
                    <a:pt x="1215" y="54"/>
                  </a:cubicBezTo>
                  <a:lnTo>
                    <a:pt x="583" y="673"/>
                  </a:lnTo>
                  <a:lnTo>
                    <a:pt x="333" y="423"/>
                  </a:lnTo>
                  <a:cubicBezTo>
                    <a:pt x="298" y="387"/>
                    <a:pt x="253" y="369"/>
                    <a:pt x="208" y="369"/>
                  </a:cubicBezTo>
                  <a:cubicBezTo>
                    <a:pt x="164" y="369"/>
                    <a:pt x="119" y="387"/>
                    <a:pt x="83" y="423"/>
                  </a:cubicBezTo>
                  <a:cubicBezTo>
                    <a:pt x="0" y="494"/>
                    <a:pt x="0" y="601"/>
                    <a:pt x="83" y="673"/>
                  </a:cubicBezTo>
                  <a:lnTo>
                    <a:pt x="453" y="1042"/>
                  </a:lnTo>
                  <a:cubicBezTo>
                    <a:pt x="476" y="1078"/>
                    <a:pt x="524" y="1090"/>
                    <a:pt x="572" y="1090"/>
                  </a:cubicBezTo>
                  <a:cubicBezTo>
                    <a:pt x="619" y="1090"/>
                    <a:pt x="655" y="1078"/>
                    <a:pt x="691" y="1042"/>
                  </a:cubicBezTo>
                  <a:lnTo>
                    <a:pt x="1453" y="292"/>
                  </a:lnTo>
                  <a:cubicBezTo>
                    <a:pt x="1536" y="232"/>
                    <a:pt x="1536" y="125"/>
                    <a:pt x="1465" y="54"/>
                  </a:cubicBezTo>
                  <a:cubicBezTo>
                    <a:pt x="1429" y="18"/>
                    <a:pt x="1384" y="0"/>
                    <a:pt x="1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0" name="Google Shape;14640;p134"/>
            <p:cNvSpPr/>
            <p:nvPr/>
          </p:nvSpPr>
          <p:spPr>
            <a:xfrm>
              <a:off x="6291500" y="1642978"/>
              <a:ext cx="48923" cy="34727"/>
            </a:xfrm>
            <a:custGeom>
              <a:avLst/>
              <a:gdLst/>
              <a:ahLst/>
              <a:cxnLst/>
              <a:rect l="l" t="t" r="r" b="b"/>
              <a:pathLst>
                <a:path w="1537" h="1091" extrusionOk="0">
                  <a:moveTo>
                    <a:pt x="1334" y="1"/>
                  </a:moveTo>
                  <a:cubicBezTo>
                    <a:pt x="1289" y="1"/>
                    <a:pt x="1245" y="19"/>
                    <a:pt x="1203" y="54"/>
                  </a:cubicBezTo>
                  <a:lnTo>
                    <a:pt x="584" y="673"/>
                  </a:lnTo>
                  <a:lnTo>
                    <a:pt x="322" y="423"/>
                  </a:lnTo>
                  <a:cubicBezTo>
                    <a:pt x="286" y="388"/>
                    <a:pt x="242" y="370"/>
                    <a:pt x="197" y="370"/>
                  </a:cubicBezTo>
                  <a:cubicBezTo>
                    <a:pt x="152" y="370"/>
                    <a:pt x="108" y="388"/>
                    <a:pt x="72" y="423"/>
                  </a:cubicBezTo>
                  <a:cubicBezTo>
                    <a:pt x="1" y="495"/>
                    <a:pt x="1" y="602"/>
                    <a:pt x="72" y="673"/>
                  </a:cubicBezTo>
                  <a:lnTo>
                    <a:pt x="441" y="1054"/>
                  </a:lnTo>
                  <a:cubicBezTo>
                    <a:pt x="477" y="1078"/>
                    <a:pt x="524" y="1090"/>
                    <a:pt x="560" y="1090"/>
                  </a:cubicBezTo>
                  <a:cubicBezTo>
                    <a:pt x="608" y="1090"/>
                    <a:pt x="655" y="1078"/>
                    <a:pt x="679" y="1054"/>
                  </a:cubicBezTo>
                  <a:lnTo>
                    <a:pt x="1441" y="292"/>
                  </a:lnTo>
                  <a:cubicBezTo>
                    <a:pt x="1536" y="233"/>
                    <a:pt x="1536" y="114"/>
                    <a:pt x="1465" y="54"/>
                  </a:cubicBezTo>
                  <a:cubicBezTo>
                    <a:pt x="1423" y="19"/>
                    <a:pt x="1379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641" name="Google Shape;14641;p134"/>
          <p:cNvGrpSpPr/>
          <p:nvPr/>
        </p:nvGrpSpPr>
        <p:grpSpPr>
          <a:xfrm>
            <a:off x="8744400" y="2050925"/>
            <a:ext cx="510384" cy="438151"/>
            <a:chOff x="6558300" y="1538193"/>
            <a:chExt cx="382788" cy="328613"/>
          </a:xfrm>
        </p:grpSpPr>
        <p:sp>
          <p:nvSpPr>
            <p:cNvPr id="14642" name="Google Shape;14642;p134"/>
            <p:cNvSpPr/>
            <p:nvPr/>
          </p:nvSpPr>
          <p:spPr>
            <a:xfrm>
              <a:off x="6558300" y="1538193"/>
              <a:ext cx="382788" cy="328613"/>
            </a:xfrm>
            <a:custGeom>
              <a:avLst/>
              <a:gdLst/>
              <a:ahLst/>
              <a:cxnLst/>
              <a:rect l="l" t="t" r="r" b="b"/>
              <a:pathLst>
                <a:path w="12026" h="10324" extrusionOk="0">
                  <a:moveTo>
                    <a:pt x="6859" y="358"/>
                  </a:moveTo>
                  <a:cubicBezTo>
                    <a:pt x="7037" y="358"/>
                    <a:pt x="7204" y="477"/>
                    <a:pt x="7228" y="656"/>
                  </a:cubicBezTo>
                  <a:lnTo>
                    <a:pt x="7454" y="1691"/>
                  </a:lnTo>
                  <a:lnTo>
                    <a:pt x="4513" y="1691"/>
                  </a:lnTo>
                  <a:lnTo>
                    <a:pt x="4763" y="656"/>
                  </a:lnTo>
                  <a:cubicBezTo>
                    <a:pt x="4811" y="477"/>
                    <a:pt x="4954" y="358"/>
                    <a:pt x="5132" y="358"/>
                  </a:cubicBezTo>
                  <a:close/>
                  <a:moveTo>
                    <a:pt x="2822" y="2037"/>
                  </a:moveTo>
                  <a:lnTo>
                    <a:pt x="2822" y="5835"/>
                  </a:lnTo>
                  <a:lnTo>
                    <a:pt x="2429" y="5835"/>
                  </a:lnTo>
                  <a:lnTo>
                    <a:pt x="2429" y="2037"/>
                  </a:lnTo>
                  <a:close/>
                  <a:moveTo>
                    <a:pt x="9597" y="2037"/>
                  </a:moveTo>
                  <a:lnTo>
                    <a:pt x="9597" y="5835"/>
                  </a:lnTo>
                  <a:lnTo>
                    <a:pt x="9192" y="5835"/>
                  </a:lnTo>
                  <a:lnTo>
                    <a:pt x="9192" y="2037"/>
                  </a:lnTo>
                  <a:close/>
                  <a:moveTo>
                    <a:pt x="8835" y="2037"/>
                  </a:moveTo>
                  <a:lnTo>
                    <a:pt x="8835" y="5835"/>
                  </a:lnTo>
                  <a:lnTo>
                    <a:pt x="8823" y="5835"/>
                  </a:lnTo>
                  <a:cubicBezTo>
                    <a:pt x="8621" y="5835"/>
                    <a:pt x="8466" y="6001"/>
                    <a:pt x="8466" y="6192"/>
                  </a:cubicBezTo>
                  <a:lnTo>
                    <a:pt x="8466" y="6573"/>
                  </a:lnTo>
                  <a:lnTo>
                    <a:pt x="3561" y="6573"/>
                  </a:lnTo>
                  <a:lnTo>
                    <a:pt x="3561" y="6192"/>
                  </a:lnTo>
                  <a:cubicBezTo>
                    <a:pt x="3561" y="5978"/>
                    <a:pt x="3394" y="5835"/>
                    <a:pt x="3203" y="5835"/>
                  </a:cubicBezTo>
                  <a:lnTo>
                    <a:pt x="3180" y="5835"/>
                  </a:lnTo>
                  <a:lnTo>
                    <a:pt x="3180" y="2037"/>
                  </a:lnTo>
                  <a:close/>
                  <a:moveTo>
                    <a:pt x="2084" y="2037"/>
                  </a:moveTo>
                  <a:lnTo>
                    <a:pt x="2084" y="5835"/>
                  </a:lnTo>
                  <a:lnTo>
                    <a:pt x="2072" y="5835"/>
                  </a:lnTo>
                  <a:cubicBezTo>
                    <a:pt x="1858" y="5835"/>
                    <a:pt x="1715" y="6001"/>
                    <a:pt x="1715" y="6192"/>
                  </a:cubicBezTo>
                  <a:lnTo>
                    <a:pt x="1715" y="6573"/>
                  </a:lnTo>
                  <a:lnTo>
                    <a:pt x="1691" y="6573"/>
                  </a:lnTo>
                  <a:cubicBezTo>
                    <a:pt x="1677" y="6573"/>
                    <a:pt x="1663" y="6574"/>
                    <a:pt x="1648" y="6574"/>
                  </a:cubicBezTo>
                  <a:cubicBezTo>
                    <a:pt x="930" y="6574"/>
                    <a:pt x="358" y="5987"/>
                    <a:pt x="358" y="5251"/>
                  </a:cubicBezTo>
                  <a:lnTo>
                    <a:pt x="358" y="2620"/>
                  </a:lnTo>
                  <a:cubicBezTo>
                    <a:pt x="358" y="2299"/>
                    <a:pt x="608" y="2037"/>
                    <a:pt x="941" y="2037"/>
                  </a:cubicBezTo>
                  <a:close/>
                  <a:moveTo>
                    <a:pt x="11097" y="2049"/>
                  </a:moveTo>
                  <a:cubicBezTo>
                    <a:pt x="11419" y="2049"/>
                    <a:pt x="11681" y="2299"/>
                    <a:pt x="11681" y="2632"/>
                  </a:cubicBezTo>
                  <a:lnTo>
                    <a:pt x="11681" y="5263"/>
                  </a:lnTo>
                  <a:cubicBezTo>
                    <a:pt x="11669" y="6001"/>
                    <a:pt x="11073" y="6597"/>
                    <a:pt x="10347" y="6597"/>
                  </a:cubicBezTo>
                  <a:lnTo>
                    <a:pt x="10323" y="6204"/>
                  </a:lnTo>
                  <a:cubicBezTo>
                    <a:pt x="10323" y="6001"/>
                    <a:pt x="10168" y="5847"/>
                    <a:pt x="9966" y="5847"/>
                  </a:cubicBezTo>
                  <a:lnTo>
                    <a:pt x="9954" y="5847"/>
                  </a:lnTo>
                  <a:lnTo>
                    <a:pt x="9954" y="2049"/>
                  </a:lnTo>
                  <a:close/>
                  <a:moveTo>
                    <a:pt x="3180" y="6192"/>
                  </a:moveTo>
                  <a:cubicBezTo>
                    <a:pt x="3180" y="6192"/>
                    <a:pt x="3203" y="6192"/>
                    <a:pt x="3203" y="6204"/>
                  </a:cubicBezTo>
                  <a:lnTo>
                    <a:pt x="3203" y="7144"/>
                  </a:lnTo>
                  <a:cubicBezTo>
                    <a:pt x="3203" y="7144"/>
                    <a:pt x="3203" y="7156"/>
                    <a:pt x="3180" y="7156"/>
                  </a:cubicBezTo>
                  <a:lnTo>
                    <a:pt x="2048" y="7156"/>
                  </a:lnTo>
                  <a:cubicBezTo>
                    <a:pt x="2048" y="7156"/>
                    <a:pt x="2037" y="7156"/>
                    <a:pt x="2037" y="7144"/>
                  </a:cubicBezTo>
                  <a:lnTo>
                    <a:pt x="2037" y="6204"/>
                  </a:lnTo>
                  <a:cubicBezTo>
                    <a:pt x="2037" y="6204"/>
                    <a:pt x="2037" y="6192"/>
                    <a:pt x="2048" y="6192"/>
                  </a:cubicBezTo>
                  <a:lnTo>
                    <a:pt x="2441" y="6192"/>
                  </a:lnTo>
                  <a:lnTo>
                    <a:pt x="2441" y="6573"/>
                  </a:lnTo>
                  <a:cubicBezTo>
                    <a:pt x="2441" y="6668"/>
                    <a:pt x="2525" y="6752"/>
                    <a:pt x="2620" y="6752"/>
                  </a:cubicBezTo>
                  <a:cubicBezTo>
                    <a:pt x="2727" y="6752"/>
                    <a:pt x="2799" y="6680"/>
                    <a:pt x="2799" y="6573"/>
                  </a:cubicBezTo>
                  <a:lnTo>
                    <a:pt x="2799" y="6192"/>
                  </a:lnTo>
                  <a:close/>
                  <a:moveTo>
                    <a:pt x="9966" y="6192"/>
                  </a:moveTo>
                  <a:cubicBezTo>
                    <a:pt x="9966" y="6192"/>
                    <a:pt x="9978" y="6192"/>
                    <a:pt x="9978" y="6204"/>
                  </a:cubicBezTo>
                  <a:lnTo>
                    <a:pt x="9990" y="7144"/>
                  </a:lnTo>
                  <a:lnTo>
                    <a:pt x="8835" y="7156"/>
                  </a:lnTo>
                  <a:cubicBezTo>
                    <a:pt x="8835" y="7156"/>
                    <a:pt x="8823" y="7156"/>
                    <a:pt x="8823" y="7144"/>
                  </a:cubicBezTo>
                  <a:lnTo>
                    <a:pt x="8823" y="6204"/>
                  </a:lnTo>
                  <a:cubicBezTo>
                    <a:pt x="8823" y="6204"/>
                    <a:pt x="8823" y="6192"/>
                    <a:pt x="8835" y="6192"/>
                  </a:cubicBezTo>
                  <a:lnTo>
                    <a:pt x="9228" y="6192"/>
                  </a:lnTo>
                  <a:lnTo>
                    <a:pt x="9228" y="6573"/>
                  </a:lnTo>
                  <a:cubicBezTo>
                    <a:pt x="9228" y="6680"/>
                    <a:pt x="9299" y="6752"/>
                    <a:pt x="9406" y="6752"/>
                  </a:cubicBezTo>
                  <a:cubicBezTo>
                    <a:pt x="9514" y="6752"/>
                    <a:pt x="9585" y="6680"/>
                    <a:pt x="9585" y="6573"/>
                  </a:cubicBezTo>
                  <a:lnTo>
                    <a:pt x="9585" y="6192"/>
                  </a:lnTo>
                  <a:close/>
                  <a:moveTo>
                    <a:pt x="727" y="6632"/>
                  </a:moveTo>
                  <a:cubicBezTo>
                    <a:pt x="989" y="6823"/>
                    <a:pt x="1322" y="6930"/>
                    <a:pt x="1679" y="6930"/>
                  </a:cubicBezTo>
                  <a:lnTo>
                    <a:pt x="1691" y="6930"/>
                  </a:lnTo>
                  <a:lnTo>
                    <a:pt x="1691" y="7121"/>
                  </a:lnTo>
                  <a:cubicBezTo>
                    <a:pt x="1691" y="7335"/>
                    <a:pt x="1858" y="7478"/>
                    <a:pt x="2048" y="7478"/>
                  </a:cubicBezTo>
                  <a:lnTo>
                    <a:pt x="2810" y="7478"/>
                  </a:lnTo>
                  <a:lnTo>
                    <a:pt x="2810" y="9966"/>
                  </a:lnTo>
                  <a:lnTo>
                    <a:pt x="2429" y="9966"/>
                  </a:lnTo>
                  <a:lnTo>
                    <a:pt x="2429" y="8085"/>
                  </a:lnTo>
                  <a:cubicBezTo>
                    <a:pt x="2429" y="7978"/>
                    <a:pt x="2346" y="7906"/>
                    <a:pt x="2239" y="7906"/>
                  </a:cubicBezTo>
                  <a:cubicBezTo>
                    <a:pt x="2144" y="7906"/>
                    <a:pt x="2060" y="7978"/>
                    <a:pt x="2060" y="8085"/>
                  </a:cubicBezTo>
                  <a:lnTo>
                    <a:pt x="2060" y="9966"/>
                  </a:lnTo>
                  <a:lnTo>
                    <a:pt x="1108" y="9966"/>
                  </a:lnTo>
                  <a:cubicBezTo>
                    <a:pt x="905" y="9966"/>
                    <a:pt x="727" y="9788"/>
                    <a:pt x="727" y="9585"/>
                  </a:cubicBezTo>
                  <a:lnTo>
                    <a:pt x="727" y="6632"/>
                  </a:lnTo>
                  <a:close/>
                  <a:moveTo>
                    <a:pt x="8466" y="6942"/>
                  </a:moveTo>
                  <a:lnTo>
                    <a:pt x="8466" y="7144"/>
                  </a:lnTo>
                  <a:cubicBezTo>
                    <a:pt x="8466" y="7347"/>
                    <a:pt x="8633" y="7502"/>
                    <a:pt x="8823" y="7502"/>
                  </a:cubicBezTo>
                  <a:lnTo>
                    <a:pt x="9585" y="7502"/>
                  </a:lnTo>
                  <a:lnTo>
                    <a:pt x="9597" y="9966"/>
                  </a:lnTo>
                  <a:lnTo>
                    <a:pt x="9192" y="9966"/>
                  </a:lnTo>
                  <a:lnTo>
                    <a:pt x="9192" y="8085"/>
                  </a:lnTo>
                  <a:cubicBezTo>
                    <a:pt x="9192" y="7978"/>
                    <a:pt x="9121" y="7906"/>
                    <a:pt x="9014" y="7906"/>
                  </a:cubicBezTo>
                  <a:cubicBezTo>
                    <a:pt x="8906" y="7906"/>
                    <a:pt x="8835" y="7978"/>
                    <a:pt x="8835" y="8085"/>
                  </a:cubicBezTo>
                  <a:lnTo>
                    <a:pt x="8835" y="9966"/>
                  </a:lnTo>
                  <a:lnTo>
                    <a:pt x="3168" y="9966"/>
                  </a:lnTo>
                  <a:lnTo>
                    <a:pt x="3168" y="7502"/>
                  </a:lnTo>
                  <a:lnTo>
                    <a:pt x="3180" y="7502"/>
                  </a:lnTo>
                  <a:cubicBezTo>
                    <a:pt x="3394" y="7502"/>
                    <a:pt x="3537" y="7335"/>
                    <a:pt x="3537" y="7144"/>
                  </a:cubicBezTo>
                  <a:lnTo>
                    <a:pt x="3537" y="6942"/>
                  </a:lnTo>
                  <a:close/>
                  <a:moveTo>
                    <a:pt x="11300" y="6656"/>
                  </a:moveTo>
                  <a:lnTo>
                    <a:pt x="11300" y="9585"/>
                  </a:lnTo>
                  <a:cubicBezTo>
                    <a:pt x="11300" y="9788"/>
                    <a:pt x="11121" y="9966"/>
                    <a:pt x="10907" y="9966"/>
                  </a:cubicBezTo>
                  <a:lnTo>
                    <a:pt x="9954" y="9966"/>
                  </a:lnTo>
                  <a:lnTo>
                    <a:pt x="9954" y="7502"/>
                  </a:lnTo>
                  <a:lnTo>
                    <a:pt x="9966" y="7502"/>
                  </a:lnTo>
                  <a:cubicBezTo>
                    <a:pt x="10180" y="7502"/>
                    <a:pt x="10323" y="7335"/>
                    <a:pt x="10323" y="7144"/>
                  </a:cubicBezTo>
                  <a:lnTo>
                    <a:pt x="10323" y="6954"/>
                  </a:lnTo>
                  <a:lnTo>
                    <a:pt x="10347" y="6954"/>
                  </a:lnTo>
                  <a:cubicBezTo>
                    <a:pt x="10704" y="6954"/>
                    <a:pt x="11026" y="6847"/>
                    <a:pt x="11300" y="6656"/>
                  </a:cubicBezTo>
                  <a:close/>
                  <a:moveTo>
                    <a:pt x="5144" y="1"/>
                  </a:moveTo>
                  <a:cubicBezTo>
                    <a:pt x="4787" y="1"/>
                    <a:pt x="4489" y="239"/>
                    <a:pt x="4418" y="584"/>
                  </a:cubicBezTo>
                  <a:lnTo>
                    <a:pt x="4168" y="1691"/>
                  </a:lnTo>
                  <a:lnTo>
                    <a:pt x="917" y="1691"/>
                  </a:lnTo>
                  <a:cubicBezTo>
                    <a:pt x="417" y="1691"/>
                    <a:pt x="1" y="2108"/>
                    <a:pt x="1" y="2620"/>
                  </a:cubicBezTo>
                  <a:lnTo>
                    <a:pt x="1" y="5251"/>
                  </a:lnTo>
                  <a:cubicBezTo>
                    <a:pt x="1" y="5656"/>
                    <a:pt x="132" y="6025"/>
                    <a:pt x="370" y="6311"/>
                  </a:cubicBezTo>
                  <a:lnTo>
                    <a:pt x="370" y="9585"/>
                  </a:lnTo>
                  <a:cubicBezTo>
                    <a:pt x="370" y="9990"/>
                    <a:pt x="703" y="10323"/>
                    <a:pt x="1120" y="10323"/>
                  </a:cubicBezTo>
                  <a:lnTo>
                    <a:pt x="10907" y="10323"/>
                  </a:lnTo>
                  <a:cubicBezTo>
                    <a:pt x="11311" y="10323"/>
                    <a:pt x="11657" y="10002"/>
                    <a:pt x="11657" y="9585"/>
                  </a:cubicBezTo>
                  <a:lnTo>
                    <a:pt x="11657" y="6311"/>
                  </a:lnTo>
                  <a:cubicBezTo>
                    <a:pt x="11883" y="6025"/>
                    <a:pt x="12026" y="5656"/>
                    <a:pt x="12026" y="5251"/>
                  </a:cubicBezTo>
                  <a:lnTo>
                    <a:pt x="12026" y="2620"/>
                  </a:lnTo>
                  <a:cubicBezTo>
                    <a:pt x="12026" y="2108"/>
                    <a:pt x="11609" y="1691"/>
                    <a:pt x="11097" y="1691"/>
                  </a:cubicBezTo>
                  <a:lnTo>
                    <a:pt x="7859" y="1691"/>
                  </a:lnTo>
                  <a:lnTo>
                    <a:pt x="7609" y="584"/>
                  </a:lnTo>
                  <a:cubicBezTo>
                    <a:pt x="7525" y="239"/>
                    <a:pt x="7228" y="1"/>
                    <a:pt x="6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3" name="Google Shape;14643;p134"/>
            <p:cNvSpPr/>
            <p:nvPr/>
          </p:nvSpPr>
          <p:spPr>
            <a:xfrm>
              <a:off x="6714426" y="1699635"/>
              <a:ext cx="70917" cy="34536"/>
            </a:xfrm>
            <a:custGeom>
              <a:avLst/>
              <a:gdLst/>
              <a:ahLst/>
              <a:cxnLst/>
              <a:rect l="l" t="t" r="r" b="b"/>
              <a:pathLst>
                <a:path w="2228" h="1085" extrusionOk="0">
                  <a:moveTo>
                    <a:pt x="358" y="1"/>
                  </a:moveTo>
                  <a:cubicBezTo>
                    <a:pt x="156" y="1"/>
                    <a:pt x="1" y="167"/>
                    <a:pt x="1" y="358"/>
                  </a:cubicBezTo>
                  <a:lnTo>
                    <a:pt x="1" y="727"/>
                  </a:lnTo>
                  <a:cubicBezTo>
                    <a:pt x="1" y="941"/>
                    <a:pt x="168" y="1084"/>
                    <a:pt x="358" y="1084"/>
                  </a:cubicBezTo>
                  <a:lnTo>
                    <a:pt x="1870" y="1084"/>
                  </a:lnTo>
                  <a:cubicBezTo>
                    <a:pt x="2073" y="1084"/>
                    <a:pt x="2227" y="918"/>
                    <a:pt x="2227" y="727"/>
                  </a:cubicBezTo>
                  <a:lnTo>
                    <a:pt x="2227" y="358"/>
                  </a:lnTo>
                  <a:cubicBezTo>
                    <a:pt x="2227" y="167"/>
                    <a:pt x="2061" y="1"/>
                    <a:pt x="1870" y="1"/>
                  </a:cubicBezTo>
                  <a:lnTo>
                    <a:pt x="1668" y="1"/>
                  </a:lnTo>
                  <a:cubicBezTo>
                    <a:pt x="1573" y="1"/>
                    <a:pt x="1489" y="72"/>
                    <a:pt x="1489" y="179"/>
                  </a:cubicBezTo>
                  <a:cubicBezTo>
                    <a:pt x="1489" y="287"/>
                    <a:pt x="1573" y="358"/>
                    <a:pt x="1668" y="358"/>
                  </a:cubicBezTo>
                  <a:lnTo>
                    <a:pt x="1870" y="358"/>
                  </a:lnTo>
                  <a:cubicBezTo>
                    <a:pt x="1870" y="358"/>
                    <a:pt x="1882" y="358"/>
                    <a:pt x="1882" y="370"/>
                  </a:cubicBezTo>
                  <a:lnTo>
                    <a:pt x="1882" y="751"/>
                  </a:lnTo>
                  <a:cubicBezTo>
                    <a:pt x="1882" y="751"/>
                    <a:pt x="1882" y="763"/>
                    <a:pt x="1870" y="763"/>
                  </a:cubicBezTo>
                  <a:lnTo>
                    <a:pt x="358" y="763"/>
                  </a:lnTo>
                  <a:cubicBezTo>
                    <a:pt x="358" y="763"/>
                    <a:pt x="346" y="763"/>
                    <a:pt x="346" y="751"/>
                  </a:cubicBezTo>
                  <a:lnTo>
                    <a:pt x="346" y="370"/>
                  </a:lnTo>
                  <a:cubicBezTo>
                    <a:pt x="346" y="370"/>
                    <a:pt x="346" y="358"/>
                    <a:pt x="358" y="358"/>
                  </a:cubicBezTo>
                  <a:lnTo>
                    <a:pt x="930" y="358"/>
                  </a:lnTo>
                  <a:cubicBezTo>
                    <a:pt x="1037" y="358"/>
                    <a:pt x="1108" y="287"/>
                    <a:pt x="1108" y="179"/>
                  </a:cubicBezTo>
                  <a:cubicBezTo>
                    <a:pt x="1108" y="72"/>
                    <a:pt x="1037" y="1"/>
                    <a:pt x="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644" name="Google Shape;14644;p134"/>
          <p:cNvGrpSpPr/>
          <p:nvPr/>
        </p:nvGrpSpPr>
        <p:grpSpPr>
          <a:xfrm>
            <a:off x="6925337" y="2015063"/>
            <a:ext cx="346140" cy="461365"/>
            <a:chOff x="5194002" y="1511297"/>
            <a:chExt cx="259605" cy="346024"/>
          </a:xfrm>
        </p:grpSpPr>
        <p:sp>
          <p:nvSpPr>
            <p:cNvPr id="14645" name="Google Shape;14645;p134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6" name="Google Shape;14646;p134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7" name="Google Shape;14647;p134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8" name="Google Shape;14648;p134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649" name="Google Shape;14649;p134"/>
          <p:cNvGrpSpPr/>
          <p:nvPr/>
        </p:nvGrpSpPr>
        <p:grpSpPr>
          <a:xfrm>
            <a:off x="1859655" y="2016081"/>
            <a:ext cx="336592" cy="468963"/>
            <a:chOff x="1394741" y="1512061"/>
            <a:chExt cx="252444" cy="351722"/>
          </a:xfrm>
        </p:grpSpPr>
        <p:sp>
          <p:nvSpPr>
            <p:cNvPr id="14650" name="Google Shape;14650;p134"/>
            <p:cNvSpPr/>
            <p:nvPr/>
          </p:nvSpPr>
          <p:spPr>
            <a:xfrm>
              <a:off x="1394741" y="1512061"/>
              <a:ext cx="252444" cy="351722"/>
            </a:xfrm>
            <a:custGeom>
              <a:avLst/>
              <a:gdLst/>
              <a:ahLst/>
              <a:cxnLst/>
              <a:rect l="l" t="t" r="r" b="b"/>
              <a:pathLst>
                <a:path w="7931" h="11050" extrusionOk="0">
                  <a:moveTo>
                    <a:pt x="3942" y="334"/>
                  </a:moveTo>
                  <a:cubicBezTo>
                    <a:pt x="4132" y="334"/>
                    <a:pt x="4299" y="429"/>
                    <a:pt x="4406" y="595"/>
                  </a:cubicBezTo>
                  <a:cubicBezTo>
                    <a:pt x="4430" y="643"/>
                    <a:pt x="4490" y="667"/>
                    <a:pt x="4537" y="667"/>
                  </a:cubicBezTo>
                  <a:lnTo>
                    <a:pt x="5144" y="667"/>
                  </a:lnTo>
                  <a:cubicBezTo>
                    <a:pt x="5252" y="667"/>
                    <a:pt x="5323" y="762"/>
                    <a:pt x="5323" y="846"/>
                  </a:cubicBezTo>
                  <a:lnTo>
                    <a:pt x="5323" y="1381"/>
                  </a:lnTo>
                  <a:lnTo>
                    <a:pt x="2549" y="1381"/>
                  </a:lnTo>
                  <a:lnTo>
                    <a:pt x="2549" y="846"/>
                  </a:lnTo>
                  <a:lnTo>
                    <a:pt x="2561" y="846"/>
                  </a:lnTo>
                  <a:cubicBezTo>
                    <a:pt x="2561" y="750"/>
                    <a:pt x="2644" y="667"/>
                    <a:pt x="2739" y="667"/>
                  </a:cubicBezTo>
                  <a:lnTo>
                    <a:pt x="3347" y="667"/>
                  </a:lnTo>
                  <a:cubicBezTo>
                    <a:pt x="3406" y="667"/>
                    <a:pt x="3454" y="643"/>
                    <a:pt x="3478" y="595"/>
                  </a:cubicBezTo>
                  <a:cubicBezTo>
                    <a:pt x="3573" y="429"/>
                    <a:pt x="3751" y="334"/>
                    <a:pt x="3942" y="334"/>
                  </a:cubicBezTo>
                  <a:close/>
                  <a:moveTo>
                    <a:pt x="7228" y="1000"/>
                  </a:moveTo>
                  <a:cubicBezTo>
                    <a:pt x="7430" y="1000"/>
                    <a:pt x="7585" y="1167"/>
                    <a:pt x="7585" y="1357"/>
                  </a:cubicBezTo>
                  <a:lnTo>
                    <a:pt x="7585" y="10347"/>
                  </a:lnTo>
                  <a:cubicBezTo>
                    <a:pt x="7585" y="10537"/>
                    <a:pt x="7430" y="10704"/>
                    <a:pt x="7228" y="10704"/>
                  </a:cubicBezTo>
                  <a:lnTo>
                    <a:pt x="668" y="10704"/>
                  </a:lnTo>
                  <a:cubicBezTo>
                    <a:pt x="477" y="10704"/>
                    <a:pt x="310" y="10537"/>
                    <a:pt x="310" y="10347"/>
                  </a:cubicBezTo>
                  <a:lnTo>
                    <a:pt x="310" y="1357"/>
                  </a:lnTo>
                  <a:cubicBezTo>
                    <a:pt x="310" y="1155"/>
                    <a:pt x="477" y="1000"/>
                    <a:pt x="668" y="1000"/>
                  </a:cubicBezTo>
                  <a:lnTo>
                    <a:pt x="2227" y="1000"/>
                  </a:lnTo>
                  <a:lnTo>
                    <a:pt x="2227" y="1536"/>
                  </a:lnTo>
                  <a:cubicBezTo>
                    <a:pt x="2227" y="1619"/>
                    <a:pt x="2311" y="1703"/>
                    <a:pt x="2394" y="1703"/>
                  </a:cubicBezTo>
                  <a:lnTo>
                    <a:pt x="5502" y="1703"/>
                  </a:lnTo>
                  <a:cubicBezTo>
                    <a:pt x="5597" y="1703"/>
                    <a:pt x="5668" y="1619"/>
                    <a:pt x="5668" y="1536"/>
                  </a:cubicBezTo>
                  <a:lnTo>
                    <a:pt x="5668" y="1000"/>
                  </a:lnTo>
                  <a:close/>
                  <a:moveTo>
                    <a:pt x="3954" y="0"/>
                  </a:moveTo>
                  <a:cubicBezTo>
                    <a:pt x="3692" y="0"/>
                    <a:pt x="3442" y="131"/>
                    <a:pt x="3275" y="345"/>
                  </a:cubicBezTo>
                  <a:lnTo>
                    <a:pt x="2751" y="345"/>
                  </a:lnTo>
                  <a:cubicBezTo>
                    <a:pt x="2525" y="345"/>
                    <a:pt x="2335" y="488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8"/>
                    <a:pt x="1" y="1369"/>
                  </a:cubicBezTo>
                  <a:lnTo>
                    <a:pt x="1" y="10359"/>
                  </a:lnTo>
                  <a:cubicBezTo>
                    <a:pt x="1" y="10728"/>
                    <a:pt x="299" y="11049"/>
                    <a:pt x="680" y="11049"/>
                  </a:cubicBezTo>
                  <a:lnTo>
                    <a:pt x="7252" y="11049"/>
                  </a:lnTo>
                  <a:cubicBezTo>
                    <a:pt x="7621" y="11049"/>
                    <a:pt x="7930" y="10751"/>
                    <a:pt x="7930" y="10359"/>
                  </a:cubicBezTo>
                  <a:lnTo>
                    <a:pt x="7930" y="1369"/>
                  </a:lnTo>
                  <a:cubicBezTo>
                    <a:pt x="7919" y="1000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488"/>
                    <a:pt x="5383" y="345"/>
                    <a:pt x="5168" y="345"/>
                  </a:cubicBezTo>
                  <a:lnTo>
                    <a:pt x="4644" y="345"/>
                  </a:lnTo>
                  <a:cubicBezTo>
                    <a:pt x="4478" y="131"/>
                    <a:pt x="4228" y="0"/>
                    <a:pt x="3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1" name="Google Shape;14651;p134"/>
            <p:cNvSpPr/>
            <p:nvPr/>
          </p:nvSpPr>
          <p:spPr>
            <a:xfrm>
              <a:off x="1515282" y="1534024"/>
              <a:ext cx="10631" cy="10281"/>
            </a:xfrm>
            <a:custGeom>
              <a:avLst/>
              <a:gdLst/>
              <a:ahLst/>
              <a:cxnLst/>
              <a:rect l="l" t="t" r="r" b="b"/>
              <a:pathLst>
                <a:path w="334" h="323" extrusionOk="0">
                  <a:moveTo>
                    <a:pt x="167" y="1"/>
                  </a:moveTo>
                  <a:cubicBezTo>
                    <a:pt x="83" y="1"/>
                    <a:pt x="0" y="72"/>
                    <a:pt x="0" y="156"/>
                  </a:cubicBezTo>
                  <a:cubicBezTo>
                    <a:pt x="0" y="251"/>
                    <a:pt x="83" y="322"/>
                    <a:pt x="167" y="322"/>
                  </a:cubicBezTo>
                  <a:cubicBezTo>
                    <a:pt x="262" y="322"/>
                    <a:pt x="333" y="251"/>
                    <a:pt x="333" y="156"/>
                  </a:cubicBez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2" name="Google Shape;14652;p134"/>
            <p:cNvSpPr/>
            <p:nvPr/>
          </p:nvSpPr>
          <p:spPr>
            <a:xfrm>
              <a:off x="1415972" y="1556018"/>
              <a:ext cx="208486" cy="274406"/>
            </a:xfrm>
            <a:custGeom>
              <a:avLst/>
              <a:gdLst/>
              <a:ahLst/>
              <a:cxnLst/>
              <a:rect l="l" t="t" r="r" b="b"/>
              <a:pathLst>
                <a:path w="6550" h="8621" extrusionOk="0">
                  <a:moveTo>
                    <a:pt x="167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8454"/>
                  </a:lnTo>
                  <a:cubicBezTo>
                    <a:pt x="1" y="8549"/>
                    <a:pt x="72" y="8620"/>
                    <a:pt x="167" y="8620"/>
                  </a:cubicBezTo>
                  <a:lnTo>
                    <a:pt x="6382" y="8620"/>
                  </a:lnTo>
                  <a:cubicBezTo>
                    <a:pt x="6478" y="8620"/>
                    <a:pt x="6549" y="8549"/>
                    <a:pt x="6549" y="8454"/>
                  </a:cubicBezTo>
                  <a:lnTo>
                    <a:pt x="6549" y="167"/>
                  </a:lnTo>
                  <a:cubicBezTo>
                    <a:pt x="6549" y="60"/>
                    <a:pt x="6478" y="0"/>
                    <a:pt x="6382" y="0"/>
                  </a:cubicBezTo>
                  <a:lnTo>
                    <a:pt x="5525" y="0"/>
                  </a:lnTo>
                  <a:cubicBezTo>
                    <a:pt x="5430" y="0"/>
                    <a:pt x="5358" y="84"/>
                    <a:pt x="5358" y="167"/>
                  </a:cubicBezTo>
                  <a:cubicBezTo>
                    <a:pt x="5358" y="262"/>
                    <a:pt x="5430" y="334"/>
                    <a:pt x="5525" y="334"/>
                  </a:cubicBezTo>
                  <a:lnTo>
                    <a:pt x="6228" y="334"/>
                  </a:lnTo>
                  <a:lnTo>
                    <a:pt x="6228" y="8311"/>
                  </a:lnTo>
                  <a:lnTo>
                    <a:pt x="322" y="8311"/>
                  </a:lnTo>
                  <a:lnTo>
                    <a:pt x="322" y="334"/>
                  </a:lnTo>
                  <a:lnTo>
                    <a:pt x="1025" y="334"/>
                  </a:lnTo>
                  <a:cubicBezTo>
                    <a:pt x="1120" y="334"/>
                    <a:pt x="1191" y="262"/>
                    <a:pt x="1191" y="167"/>
                  </a:cubicBezTo>
                  <a:cubicBezTo>
                    <a:pt x="1191" y="84"/>
                    <a:pt x="1120" y="0"/>
                    <a:pt x="1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3" name="Google Shape;14653;p134"/>
            <p:cNvSpPr/>
            <p:nvPr/>
          </p:nvSpPr>
          <p:spPr>
            <a:xfrm>
              <a:off x="1449330" y="1665927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33"/>
                  </a:moveTo>
                  <a:cubicBezTo>
                    <a:pt x="608" y="333"/>
                    <a:pt x="679" y="417"/>
                    <a:pt x="679" y="512"/>
                  </a:cubicBezTo>
                  <a:cubicBezTo>
                    <a:pt x="679" y="595"/>
                    <a:pt x="608" y="691"/>
                    <a:pt x="500" y="691"/>
                  </a:cubicBezTo>
                  <a:cubicBezTo>
                    <a:pt x="393" y="691"/>
                    <a:pt x="322" y="595"/>
                    <a:pt x="322" y="512"/>
                  </a:cubicBezTo>
                  <a:cubicBezTo>
                    <a:pt x="322" y="417"/>
                    <a:pt x="417" y="333"/>
                    <a:pt x="500" y="333"/>
                  </a:cubicBezTo>
                  <a:close/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cubicBezTo>
                    <a:pt x="0" y="786"/>
                    <a:pt x="215" y="1012"/>
                    <a:pt x="500" y="1012"/>
                  </a:cubicBezTo>
                  <a:cubicBezTo>
                    <a:pt x="786" y="1012"/>
                    <a:pt x="1001" y="786"/>
                    <a:pt x="1001" y="512"/>
                  </a:cubicBezTo>
                  <a:cubicBezTo>
                    <a:pt x="1001" y="226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4" name="Google Shape;14654;p134"/>
            <p:cNvSpPr/>
            <p:nvPr/>
          </p:nvSpPr>
          <p:spPr>
            <a:xfrm>
              <a:off x="1449330" y="1715168"/>
              <a:ext cx="31862" cy="32244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393" y="703"/>
                    <a:pt x="322" y="608"/>
                    <a:pt x="322" y="525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15" y="1"/>
                    <a:pt x="0" y="227"/>
                    <a:pt x="0" y="513"/>
                  </a:cubicBezTo>
                  <a:cubicBezTo>
                    <a:pt x="0" y="787"/>
                    <a:pt x="215" y="1013"/>
                    <a:pt x="500" y="1013"/>
                  </a:cubicBezTo>
                  <a:cubicBezTo>
                    <a:pt x="786" y="1013"/>
                    <a:pt x="1001" y="787"/>
                    <a:pt x="1001" y="513"/>
                  </a:cubicBezTo>
                  <a:cubicBezTo>
                    <a:pt x="1001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5" name="Google Shape;14655;p134"/>
            <p:cNvSpPr/>
            <p:nvPr/>
          </p:nvSpPr>
          <p:spPr>
            <a:xfrm>
              <a:off x="1449330" y="1765205"/>
              <a:ext cx="31862" cy="3186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1"/>
                  </a:cubicBezTo>
                  <a:cubicBezTo>
                    <a:pt x="691" y="608"/>
                    <a:pt x="608" y="679"/>
                    <a:pt x="500" y="679"/>
                  </a:cubicBezTo>
                  <a:cubicBezTo>
                    <a:pt x="393" y="679"/>
                    <a:pt x="322" y="584"/>
                    <a:pt x="322" y="501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5" y="1"/>
                    <a:pt x="0" y="215"/>
                    <a:pt x="0" y="501"/>
                  </a:cubicBezTo>
                  <a:cubicBezTo>
                    <a:pt x="0" y="786"/>
                    <a:pt x="215" y="1001"/>
                    <a:pt x="500" y="1001"/>
                  </a:cubicBezTo>
                  <a:cubicBezTo>
                    <a:pt x="786" y="1001"/>
                    <a:pt x="1001" y="786"/>
                    <a:pt x="1001" y="501"/>
                  </a:cubicBezTo>
                  <a:cubicBezTo>
                    <a:pt x="1001" y="215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6" name="Google Shape;14656;p134"/>
            <p:cNvSpPr/>
            <p:nvPr/>
          </p:nvSpPr>
          <p:spPr>
            <a:xfrm>
              <a:off x="1493287" y="1665927"/>
              <a:ext cx="59522" cy="10631"/>
            </a:xfrm>
            <a:custGeom>
              <a:avLst/>
              <a:gdLst/>
              <a:ahLst/>
              <a:cxnLst/>
              <a:rect l="l" t="t" r="r" b="b"/>
              <a:pathLst>
                <a:path w="1870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03" y="333"/>
                  </a:lnTo>
                  <a:cubicBezTo>
                    <a:pt x="1798" y="333"/>
                    <a:pt x="1870" y="262"/>
                    <a:pt x="1870" y="167"/>
                  </a:cubicBezTo>
                  <a:cubicBezTo>
                    <a:pt x="1870" y="72"/>
                    <a:pt x="1798" y="0"/>
                    <a:pt x="17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7" name="Google Shape;14657;p134"/>
            <p:cNvSpPr/>
            <p:nvPr/>
          </p:nvSpPr>
          <p:spPr>
            <a:xfrm>
              <a:off x="1493287" y="1687890"/>
              <a:ext cx="98578" cy="10281"/>
            </a:xfrm>
            <a:custGeom>
              <a:avLst/>
              <a:gdLst/>
              <a:ahLst/>
              <a:cxnLst/>
              <a:rect l="l" t="t" r="r" b="b"/>
              <a:pathLst>
                <a:path w="3097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1"/>
                    <a:pt x="3096" y="167"/>
                  </a:cubicBezTo>
                  <a:cubicBezTo>
                    <a:pt x="3096" y="72"/>
                    <a:pt x="3025" y="1"/>
                    <a:pt x="29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8" name="Google Shape;14658;p134"/>
            <p:cNvSpPr/>
            <p:nvPr/>
          </p:nvSpPr>
          <p:spPr>
            <a:xfrm>
              <a:off x="1493287" y="1715168"/>
              <a:ext cx="59522" cy="10663"/>
            </a:xfrm>
            <a:custGeom>
              <a:avLst/>
              <a:gdLst/>
              <a:ahLst/>
              <a:cxnLst/>
              <a:rect l="l" t="t" r="r" b="b"/>
              <a:pathLst>
                <a:path w="1870" h="335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03" y="334"/>
                  </a:lnTo>
                  <a:cubicBezTo>
                    <a:pt x="1798" y="334"/>
                    <a:pt x="1870" y="263"/>
                    <a:pt x="1870" y="168"/>
                  </a:cubicBezTo>
                  <a:cubicBezTo>
                    <a:pt x="1870" y="84"/>
                    <a:pt x="1798" y="1"/>
                    <a:pt x="17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9" name="Google Shape;14659;p134"/>
            <p:cNvSpPr/>
            <p:nvPr/>
          </p:nvSpPr>
          <p:spPr>
            <a:xfrm>
              <a:off x="1493287" y="1737545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0" name="Google Shape;14660;p134"/>
            <p:cNvSpPr/>
            <p:nvPr/>
          </p:nvSpPr>
          <p:spPr>
            <a:xfrm>
              <a:off x="1493287" y="1765205"/>
              <a:ext cx="59522" cy="10249"/>
            </a:xfrm>
            <a:custGeom>
              <a:avLst/>
              <a:gdLst/>
              <a:ahLst/>
              <a:cxnLst/>
              <a:rect l="l" t="t" r="r" b="b"/>
              <a:pathLst>
                <a:path w="1870" h="322" extrusionOk="0"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03" y="322"/>
                  </a:lnTo>
                  <a:cubicBezTo>
                    <a:pt x="1798" y="322"/>
                    <a:pt x="1870" y="251"/>
                    <a:pt x="1870" y="155"/>
                  </a:cubicBezTo>
                  <a:cubicBezTo>
                    <a:pt x="1870" y="72"/>
                    <a:pt x="1798" y="1"/>
                    <a:pt x="17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1" name="Google Shape;14661;p134"/>
            <p:cNvSpPr/>
            <p:nvPr/>
          </p:nvSpPr>
          <p:spPr>
            <a:xfrm>
              <a:off x="1493287" y="1786818"/>
              <a:ext cx="98578" cy="10631"/>
            </a:xfrm>
            <a:custGeom>
              <a:avLst/>
              <a:gdLst/>
              <a:ahLst/>
              <a:cxnLst/>
              <a:rect l="l" t="t" r="r" b="b"/>
              <a:pathLst>
                <a:path w="3097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7" y="334"/>
                  </a:cubicBezTo>
                  <a:lnTo>
                    <a:pt x="2929" y="334"/>
                  </a:lnTo>
                  <a:cubicBezTo>
                    <a:pt x="3025" y="334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2" name="Google Shape;14662;p134"/>
            <p:cNvSpPr/>
            <p:nvPr/>
          </p:nvSpPr>
          <p:spPr>
            <a:xfrm>
              <a:off x="1493287" y="1583679"/>
              <a:ext cx="98578" cy="10249"/>
            </a:xfrm>
            <a:custGeom>
              <a:avLst/>
              <a:gdLst/>
              <a:ahLst/>
              <a:cxnLst/>
              <a:rect l="l" t="t" r="r" b="b"/>
              <a:pathLst>
                <a:path w="3097" h="322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2929" y="322"/>
                  </a:lnTo>
                  <a:cubicBezTo>
                    <a:pt x="3025" y="322"/>
                    <a:pt x="3096" y="250"/>
                    <a:pt x="3096" y="167"/>
                  </a:cubicBezTo>
                  <a:cubicBezTo>
                    <a:pt x="3096" y="72"/>
                    <a:pt x="3025" y="0"/>
                    <a:pt x="29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3" name="Google Shape;14663;p134"/>
            <p:cNvSpPr/>
            <p:nvPr/>
          </p:nvSpPr>
          <p:spPr>
            <a:xfrm>
              <a:off x="1449330" y="1632951"/>
              <a:ext cx="142535" cy="10249"/>
            </a:xfrm>
            <a:custGeom>
              <a:avLst/>
              <a:gdLst/>
              <a:ahLst/>
              <a:cxnLst/>
              <a:rect l="l" t="t" r="r" b="b"/>
              <a:pathLst>
                <a:path w="4478" h="322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310" y="322"/>
                  </a:lnTo>
                  <a:cubicBezTo>
                    <a:pt x="4406" y="322"/>
                    <a:pt x="4477" y="250"/>
                    <a:pt x="4477" y="167"/>
                  </a:cubicBezTo>
                  <a:cubicBezTo>
                    <a:pt x="4477" y="72"/>
                    <a:pt x="4406" y="0"/>
                    <a:pt x="4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4" name="Google Shape;14664;p134"/>
            <p:cNvSpPr/>
            <p:nvPr/>
          </p:nvSpPr>
          <p:spPr>
            <a:xfrm>
              <a:off x="1493287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679" y="333"/>
                  </a:lnTo>
                  <a:cubicBezTo>
                    <a:pt x="774" y="333"/>
                    <a:pt x="846" y="262"/>
                    <a:pt x="846" y="167"/>
                  </a:cubicBezTo>
                  <a:cubicBezTo>
                    <a:pt x="846" y="83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5" name="Google Shape;14665;p134"/>
            <p:cNvSpPr/>
            <p:nvPr/>
          </p:nvSpPr>
          <p:spPr>
            <a:xfrm>
              <a:off x="1531579" y="1605291"/>
              <a:ext cx="26928" cy="10631"/>
            </a:xfrm>
            <a:custGeom>
              <a:avLst/>
              <a:gdLst/>
              <a:ahLst/>
              <a:cxnLst/>
              <a:rect l="l" t="t" r="r" b="b"/>
              <a:pathLst>
                <a:path w="846" h="334" extrusionOk="0">
                  <a:moveTo>
                    <a:pt x="167" y="0"/>
                  </a:moveTo>
                  <a:cubicBezTo>
                    <a:pt x="71" y="0"/>
                    <a:pt x="0" y="83"/>
                    <a:pt x="0" y="167"/>
                  </a:cubicBezTo>
                  <a:cubicBezTo>
                    <a:pt x="0" y="262"/>
                    <a:pt x="71" y="333"/>
                    <a:pt x="167" y="333"/>
                  </a:cubicBezTo>
                  <a:lnTo>
                    <a:pt x="691" y="333"/>
                  </a:lnTo>
                  <a:cubicBezTo>
                    <a:pt x="774" y="333"/>
                    <a:pt x="845" y="262"/>
                    <a:pt x="845" y="167"/>
                  </a:cubicBezTo>
                  <a:cubicBezTo>
                    <a:pt x="845" y="83"/>
                    <a:pt x="774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6" name="Google Shape;14666;p134"/>
            <p:cNvSpPr/>
            <p:nvPr/>
          </p:nvSpPr>
          <p:spPr>
            <a:xfrm>
              <a:off x="1449712" y="1583679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79" y="310"/>
                  </a:moveTo>
                  <a:lnTo>
                    <a:pt x="679" y="679"/>
                  </a:lnTo>
                  <a:lnTo>
                    <a:pt x="310" y="679"/>
                  </a:lnTo>
                  <a:lnTo>
                    <a:pt x="310" y="310"/>
                  </a:lnTo>
                  <a:close/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6"/>
                  </a:cubicBezTo>
                  <a:lnTo>
                    <a:pt x="1012" y="167"/>
                  </a:lnTo>
                  <a:cubicBezTo>
                    <a:pt x="989" y="60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667" name="Google Shape;14667;p134"/>
          <p:cNvGrpSpPr/>
          <p:nvPr/>
        </p:nvGrpSpPr>
        <p:grpSpPr>
          <a:xfrm>
            <a:off x="1140128" y="2005980"/>
            <a:ext cx="507880" cy="452792"/>
            <a:chOff x="855096" y="1504485"/>
            <a:chExt cx="380910" cy="339594"/>
          </a:xfrm>
        </p:grpSpPr>
        <p:sp>
          <p:nvSpPr>
            <p:cNvPr id="14668" name="Google Shape;14668;p134"/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9" name="Google Shape;14669;p134"/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0" name="Google Shape;14670;p134"/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1" name="Google Shape;14671;p134"/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2" name="Google Shape;14672;p134"/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673" name="Google Shape;14673;p134"/>
          <p:cNvGrpSpPr/>
          <p:nvPr/>
        </p:nvGrpSpPr>
        <p:grpSpPr>
          <a:xfrm>
            <a:off x="2426102" y="2015573"/>
            <a:ext cx="469471" cy="469471"/>
            <a:chOff x="1819576" y="1511679"/>
            <a:chExt cx="352103" cy="352103"/>
          </a:xfrm>
        </p:grpSpPr>
        <p:sp>
          <p:nvSpPr>
            <p:cNvPr id="14674" name="Google Shape;14674;p134"/>
            <p:cNvSpPr/>
            <p:nvPr/>
          </p:nvSpPr>
          <p:spPr>
            <a:xfrm>
              <a:off x="1819576" y="1511679"/>
              <a:ext cx="352103" cy="352103"/>
            </a:xfrm>
            <a:custGeom>
              <a:avLst/>
              <a:gdLst/>
              <a:ahLst/>
              <a:cxnLst/>
              <a:rect l="l" t="t" r="r" b="b"/>
              <a:pathLst>
                <a:path w="11062" h="11062" extrusionOk="0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5" name="Google Shape;14675;p134"/>
            <p:cNvSpPr/>
            <p:nvPr/>
          </p:nvSpPr>
          <p:spPr>
            <a:xfrm>
              <a:off x="1885146" y="1578204"/>
              <a:ext cx="182322" cy="180603"/>
            </a:xfrm>
            <a:custGeom>
              <a:avLst/>
              <a:gdLst/>
              <a:ahLst/>
              <a:cxnLst/>
              <a:rect l="l" t="t" r="r" b="b"/>
              <a:pathLst>
                <a:path w="5728" h="5674" extrusionOk="0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6" name="Google Shape;14676;p134"/>
            <p:cNvSpPr/>
            <p:nvPr/>
          </p:nvSpPr>
          <p:spPr>
            <a:xfrm>
              <a:off x="1923820" y="1610193"/>
              <a:ext cx="183054" cy="186874"/>
            </a:xfrm>
            <a:custGeom>
              <a:avLst/>
              <a:gdLst/>
              <a:ahLst/>
              <a:cxnLst/>
              <a:rect l="l" t="t" r="r" b="b"/>
              <a:pathLst>
                <a:path w="5751" h="5871" extrusionOk="0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7" name="Google Shape;14677;p134"/>
            <p:cNvSpPr/>
            <p:nvPr/>
          </p:nvSpPr>
          <p:spPr>
            <a:xfrm>
              <a:off x="1974207" y="1638617"/>
              <a:ext cx="43989" cy="15597"/>
            </a:xfrm>
            <a:custGeom>
              <a:avLst/>
              <a:gdLst/>
              <a:ahLst/>
              <a:cxnLst/>
              <a:rect l="l" t="t" r="r" b="b"/>
              <a:pathLst>
                <a:path w="1382" h="490" extrusionOk="0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678" name="Google Shape;14678;p134"/>
          <p:cNvGrpSpPr/>
          <p:nvPr/>
        </p:nvGrpSpPr>
        <p:grpSpPr>
          <a:xfrm>
            <a:off x="7494796" y="2001015"/>
            <a:ext cx="495232" cy="473928"/>
            <a:chOff x="5621097" y="1500761"/>
            <a:chExt cx="371424" cy="355446"/>
          </a:xfrm>
        </p:grpSpPr>
        <p:sp>
          <p:nvSpPr>
            <p:cNvPr id="14679" name="Google Shape;14679;p134"/>
            <p:cNvSpPr/>
            <p:nvPr/>
          </p:nvSpPr>
          <p:spPr>
            <a:xfrm>
              <a:off x="5621097" y="1539721"/>
              <a:ext cx="324061" cy="316486"/>
            </a:xfrm>
            <a:custGeom>
              <a:avLst/>
              <a:gdLst/>
              <a:ahLst/>
              <a:cxnLst/>
              <a:rect l="l" t="t" r="r" b="b"/>
              <a:pathLst>
                <a:path w="10181" h="9943" extrusionOk="0">
                  <a:moveTo>
                    <a:pt x="8811" y="0"/>
                  </a:moveTo>
                  <a:cubicBezTo>
                    <a:pt x="8454" y="0"/>
                    <a:pt x="8109" y="143"/>
                    <a:pt x="7847" y="393"/>
                  </a:cubicBezTo>
                  <a:lnTo>
                    <a:pt x="6906" y="1334"/>
                  </a:lnTo>
                  <a:cubicBezTo>
                    <a:pt x="6835" y="1405"/>
                    <a:pt x="6835" y="1512"/>
                    <a:pt x="6906" y="1584"/>
                  </a:cubicBezTo>
                  <a:cubicBezTo>
                    <a:pt x="6942" y="1620"/>
                    <a:pt x="6986" y="1637"/>
                    <a:pt x="7031" y="1637"/>
                  </a:cubicBezTo>
                  <a:cubicBezTo>
                    <a:pt x="7076" y="1637"/>
                    <a:pt x="7120" y="1620"/>
                    <a:pt x="7156" y="1584"/>
                  </a:cubicBezTo>
                  <a:lnTo>
                    <a:pt x="8097" y="643"/>
                  </a:lnTo>
                  <a:cubicBezTo>
                    <a:pt x="8287" y="453"/>
                    <a:pt x="8549" y="346"/>
                    <a:pt x="8811" y="346"/>
                  </a:cubicBezTo>
                  <a:cubicBezTo>
                    <a:pt x="9085" y="346"/>
                    <a:pt x="9335" y="453"/>
                    <a:pt x="9525" y="643"/>
                  </a:cubicBezTo>
                  <a:cubicBezTo>
                    <a:pt x="9716" y="846"/>
                    <a:pt x="9823" y="1096"/>
                    <a:pt x="9823" y="1358"/>
                  </a:cubicBezTo>
                  <a:cubicBezTo>
                    <a:pt x="9823" y="1631"/>
                    <a:pt x="9716" y="1882"/>
                    <a:pt x="9525" y="2084"/>
                  </a:cubicBezTo>
                  <a:lnTo>
                    <a:pt x="8228" y="3370"/>
                  </a:lnTo>
                  <a:cubicBezTo>
                    <a:pt x="8097" y="3060"/>
                    <a:pt x="7906" y="2763"/>
                    <a:pt x="7668" y="2524"/>
                  </a:cubicBezTo>
                  <a:cubicBezTo>
                    <a:pt x="7162" y="2018"/>
                    <a:pt x="6498" y="1765"/>
                    <a:pt x="5834" y="1765"/>
                  </a:cubicBezTo>
                  <a:cubicBezTo>
                    <a:pt x="5171" y="1765"/>
                    <a:pt x="4507" y="2018"/>
                    <a:pt x="4001" y="2524"/>
                  </a:cubicBezTo>
                  <a:lnTo>
                    <a:pt x="1012" y="5513"/>
                  </a:lnTo>
                  <a:cubicBezTo>
                    <a:pt x="0" y="6525"/>
                    <a:pt x="0" y="8168"/>
                    <a:pt x="1012" y="9180"/>
                  </a:cubicBezTo>
                  <a:cubicBezTo>
                    <a:pt x="1524" y="9680"/>
                    <a:pt x="2191" y="9942"/>
                    <a:pt x="2846" y="9942"/>
                  </a:cubicBezTo>
                  <a:cubicBezTo>
                    <a:pt x="3501" y="9942"/>
                    <a:pt x="4168" y="9680"/>
                    <a:pt x="4680" y="9180"/>
                  </a:cubicBezTo>
                  <a:lnTo>
                    <a:pt x="6263" y="7585"/>
                  </a:lnTo>
                  <a:cubicBezTo>
                    <a:pt x="6346" y="7513"/>
                    <a:pt x="6346" y="7406"/>
                    <a:pt x="6263" y="7335"/>
                  </a:cubicBezTo>
                  <a:cubicBezTo>
                    <a:pt x="6239" y="7305"/>
                    <a:pt x="6201" y="7290"/>
                    <a:pt x="6159" y="7290"/>
                  </a:cubicBezTo>
                  <a:cubicBezTo>
                    <a:pt x="6117" y="7290"/>
                    <a:pt x="6073" y="7305"/>
                    <a:pt x="6037" y="7335"/>
                  </a:cubicBezTo>
                  <a:lnTo>
                    <a:pt x="4441" y="8930"/>
                  </a:lnTo>
                  <a:cubicBezTo>
                    <a:pt x="4025" y="9347"/>
                    <a:pt x="3453" y="9573"/>
                    <a:pt x="2858" y="9573"/>
                  </a:cubicBezTo>
                  <a:cubicBezTo>
                    <a:pt x="2263" y="9573"/>
                    <a:pt x="1703" y="9335"/>
                    <a:pt x="1286" y="8930"/>
                  </a:cubicBezTo>
                  <a:cubicBezTo>
                    <a:pt x="405" y="8049"/>
                    <a:pt x="405" y="6632"/>
                    <a:pt x="1286" y="5775"/>
                  </a:cubicBezTo>
                  <a:lnTo>
                    <a:pt x="4275" y="2774"/>
                  </a:lnTo>
                  <a:cubicBezTo>
                    <a:pt x="4691" y="2358"/>
                    <a:pt x="5251" y="2120"/>
                    <a:pt x="5846" y="2120"/>
                  </a:cubicBezTo>
                  <a:cubicBezTo>
                    <a:pt x="6442" y="2120"/>
                    <a:pt x="7013" y="2358"/>
                    <a:pt x="7430" y="2774"/>
                  </a:cubicBezTo>
                  <a:cubicBezTo>
                    <a:pt x="7680" y="3025"/>
                    <a:pt x="7859" y="3322"/>
                    <a:pt x="7966" y="3656"/>
                  </a:cubicBezTo>
                  <a:lnTo>
                    <a:pt x="6549" y="5072"/>
                  </a:lnTo>
                  <a:cubicBezTo>
                    <a:pt x="6358" y="5263"/>
                    <a:pt x="6108" y="5370"/>
                    <a:pt x="5834" y="5370"/>
                  </a:cubicBezTo>
                  <a:cubicBezTo>
                    <a:pt x="5573" y="5370"/>
                    <a:pt x="5311" y="5263"/>
                    <a:pt x="5120" y="5072"/>
                  </a:cubicBezTo>
                  <a:cubicBezTo>
                    <a:pt x="5037" y="4977"/>
                    <a:pt x="4953" y="4858"/>
                    <a:pt x="4894" y="4739"/>
                  </a:cubicBezTo>
                  <a:cubicBezTo>
                    <a:pt x="4874" y="4670"/>
                    <a:pt x="4798" y="4626"/>
                    <a:pt x="4711" y="4626"/>
                  </a:cubicBezTo>
                  <a:cubicBezTo>
                    <a:pt x="4693" y="4626"/>
                    <a:pt x="4674" y="4628"/>
                    <a:pt x="4656" y="4632"/>
                  </a:cubicBezTo>
                  <a:cubicBezTo>
                    <a:pt x="4572" y="4668"/>
                    <a:pt x="4525" y="4775"/>
                    <a:pt x="4560" y="4882"/>
                  </a:cubicBezTo>
                  <a:cubicBezTo>
                    <a:pt x="4632" y="5037"/>
                    <a:pt x="4715" y="5203"/>
                    <a:pt x="4858" y="5322"/>
                  </a:cubicBezTo>
                  <a:cubicBezTo>
                    <a:pt x="5108" y="5572"/>
                    <a:pt x="5453" y="5727"/>
                    <a:pt x="5823" y="5727"/>
                  </a:cubicBezTo>
                  <a:cubicBezTo>
                    <a:pt x="6192" y="5727"/>
                    <a:pt x="6525" y="5572"/>
                    <a:pt x="6787" y="5322"/>
                  </a:cubicBezTo>
                  <a:lnTo>
                    <a:pt x="9775" y="2334"/>
                  </a:lnTo>
                  <a:cubicBezTo>
                    <a:pt x="10037" y="2084"/>
                    <a:pt x="10180" y="1739"/>
                    <a:pt x="10180" y="1358"/>
                  </a:cubicBezTo>
                  <a:cubicBezTo>
                    <a:pt x="10180" y="989"/>
                    <a:pt x="10037" y="667"/>
                    <a:pt x="9775" y="393"/>
                  </a:cubicBezTo>
                  <a:cubicBezTo>
                    <a:pt x="9525" y="131"/>
                    <a:pt x="9180" y="0"/>
                    <a:pt x="88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0" name="Google Shape;14680;p134"/>
            <p:cNvSpPr/>
            <p:nvPr/>
          </p:nvSpPr>
          <p:spPr>
            <a:xfrm>
              <a:off x="5669606" y="1500761"/>
              <a:ext cx="322915" cy="316390"/>
            </a:xfrm>
            <a:custGeom>
              <a:avLst/>
              <a:gdLst/>
              <a:ahLst/>
              <a:cxnLst/>
              <a:rect l="l" t="t" r="r" b="b"/>
              <a:pathLst>
                <a:path w="10145" h="9940" extrusionOk="0">
                  <a:moveTo>
                    <a:pt x="7323" y="1"/>
                  </a:moveTo>
                  <a:cubicBezTo>
                    <a:pt x="6659" y="1"/>
                    <a:pt x="5995" y="254"/>
                    <a:pt x="5489" y="760"/>
                  </a:cubicBezTo>
                  <a:lnTo>
                    <a:pt x="3894" y="2355"/>
                  </a:lnTo>
                  <a:cubicBezTo>
                    <a:pt x="3822" y="2427"/>
                    <a:pt x="3822" y="2534"/>
                    <a:pt x="3894" y="2605"/>
                  </a:cubicBezTo>
                  <a:cubicBezTo>
                    <a:pt x="3935" y="2641"/>
                    <a:pt x="3980" y="2659"/>
                    <a:pt x="4025" y="2659"/>
                  </a:cubicBezTo>
                  <a:cubicBezTo>
                    <a:pt x="4069" y="2659"/>
                    <a:pt x="4114" y="2641"/>
                    <a:pt x="4156" y="2605"/>
                  </a:cubicBezTo>
                  <a:lnTo>
                    <a:pt x="5739" y="1010"/>
                  </a:lnTo>
                  <a:cubicBezTo>
                    <a:pt x="6180" y="569"/>
                    <a:pt x="6754" y="349"/>
                    <a:pt x="7326" y="349"/>
                  </a:cubicBezTo>
                  <a:cubicBezTo>
                    <a:pt x="7897" y="349"/>
                    <a:pt x="8466" y="569"/>
                    <a:pt x="8894" y="1010"/>
                  </a:cubicBezTo>
                  <a:cubicBezTo>
                    <a:pt x="9775" y="1891"/>
                    <a:pt x="9775" y="3308"/>
                    <a:pt x="8894" y="4165"/>
                  </a:cubicBezTo>
                  <a:lnTo>
                    <a:pt x="5906" y="7154"/>
                  </a:lnTo>
                  <a:cubicBezTo>
                    <a:pt x="5489" y="7570"/>
                    <a:pt x="4930" y="7808"/>
                    <a:pt x="4334" y="7808"/>
                  </a:cubicBezTo>
                  <a:cubicBezTo>
                    <a:pt x="3739" y="7808"/>
                    <a:pt x="3167" y="7570"/>
                    <a:pt x="2751" y="7154"/>
                  </a:cubicBezTo>
                  <a:cubicBezTo>
                    <a:pt x="2501" y="6904"/>
                    <a:pt x="2322" y="6606"/>
                    <a:pt x="2215" y="6284"/>
                  </a:cubicBezTo>
                  <a:lnTo>
                    <a:pt x="3632" y="4868"/>
                  </a:lnTo>
                  <a:cubicBezTo>
                    <a:pt x="3822" y="4677"/>
                    <a:pt x="4072" y="4570"/>
                    <a:pt x="4346" y="4570"/>
                  </a:cubicBezTo>
                  <a:cubicBezTo>
                    <a:pt x="4608" y="4570"/>
                    <a:pt x="4870" y="4677"/>
                    <a:pt x="5061" y="4868"/>
                  </a:cubicBezTo>
                  <a:cubicBezTo>
                    <a:pt x="5144" y="4951"/>
                    <a:pt x="5227" y="5070"/>
                    <a:pt x="5287" y="5189"/>
                  </a:cubicBezTo>
                  <a:cubicBezTo>
                    <a:pt x="5305" y="5263"/>
                    <a:pt x="5374" y="5308"/>
                    <a:pt x="5453" y="5308"/>
                  </a:cubicBezTo>
                  <a:cubicBezTo>
                    <a:pt x="5477" y="5308"/>
                    <a:pt x="5501" y="5304"/>
                    <a:pt x="5525" y="5296"/>
                  </a:cubicBezTo>
                  <a:cubicBezTo>
                    <a:pt x="5608" y="5272"/>
                    <a:pt x="5656" y="5165"/>
                    <a:pt x="5620" y="5058"/>
                  </a:cubicBezTo>
                  <a:cubicBezTo>
                    <a:pt x="5549" y="4891"/>
                    <a:pt x="5465" y="4737"/>
                    <a:pt x="5322" y="4618"/>
                  </a:cubicBezTo>
                  <a:cubicBezTo>
                    <a:pt x="5072" y="4356"/>
                    <a:pt x="4727" y="4213"/>
                    <a:pt x="4358" y="4213"/>
                  </a:cubicBezTo>
                  <a:cubicBezTo>
                    <a:pt x="3989" y="4213"/>
                    <a:pt x="3656" y="4356"/>
                    <a:pt x="3394" y="4618"/>
                  </a:cubicBezTo>
                  <a:lnTo>
                    <a:pt x="1929" y="6070"/>
                  </a:lnTo>
                  <a:cubicBezTo>
                    <a:pt x="1905" y="6082"/>
                    <a:pt x="1893" y="6106"/>
                    <a:pt x="1870" y="6130"/>
                  </a:cubicBezTo>
                  <a:lnTo>
                    <a:pt x="405" y="7606"/>
                  </a:lnTo>
                  <a:cubicBezTo>
                    <a:pt x="143" y="7856"/>
                    <a:pt x="0" y="8201"/>
                    <a:pt x="0" y="8570"/>
                  </a:cubicBezTo>
                  <a:cubicBezTo>
                    <a:pt x="0" y="8928"/>
                    <a:pt x="143" y="9273"/>
                    <a:pt x="405" y="9535"/>
                  </a:cubicBezTo>
                  <a:cubicBezTo>
                    <a:pt x="655" y="9785"/>
                    <a:pt x="1001" y="9940"/>
                    <a:pt x="1370" y="9940"/>
                  </a:cubicBezTo>
                  <a:cubicBezTo>
                    <a:pt x="1739" y="9940"/>
                    <a:pt x="2072" y="9785"/>
                    <a:pt x="2334" y="9535"/>
                  </a:cubicBezTo>
                  <a:lnTo>
                    <a:pt x="3275" y="8594"/>
                  </a:lnTo>
                  <a:cubicBezTo>
                    <a:pt x="3346" y="8523"/>
                    <a:pt x="3346" y="8416"/>
                    <a:pt x="3275" y="8344"/>
                  </a:cubicBezTo>
                  <a:cubicBezTo>
                    <a:pt x="3239" y="8309"/>
                    <a:pt x="3194" y="8291"/>
                    <a:pt x="3150" y="8291"/>
                  </a:cubicBezTo>
                  <a:cubicBezTo>
                    <a:pt x="3105" y="8291"/>
                    <a:pt x="3060" y="8309"/>
                    <a:pt x="3025" y="8344"/>
                  </a:cubicBezTo>
                  <a:lnTo>
                    <a:pt x="2084" y="9285"/>
                  </a:lnTo>
                  <a:cubicBezTo>
                    <a:pt x="1893" y="9475"/>
                    <a:pt x="1632" y="9582"/>
                    <a:pt x="1370" y="9582"/>
                  </a:cubicBezTo>
                  <a:cubicBezTo>
                    <a:pt x="1096" y="9582"/>
                    <a:pt x="846" y="9475"/>
                    <a:pt x="655" y="9285"/>
                  </a:cubicBezTo>
                  <a:cubicBezTo>
                    <a:pt x="465" y="9094"/>
                    <a:pt x="358" y="8832"/>
                    <a:pt x="358" y="8570"/>
                  </a:cubicBezTo>
                  <a:cubicBezTo>
                    <a:pt x="358" y="8297"/>
                    <a:pt x="465" y="8047"/>
                    <a:pt x="655" y="7856"/>
                  </a:cubicBezTo>
                  <a:lnTo>
                    <a:pt x="1953" y="6558"/>
                  </a:lnTo>
                  <a:cubicBezTo>
                    <a:pt x="2084" y="6880"/>
                    <a:pt x="2274" y="7177"/>
                    <a:pt x="2513" y="7404"/>
                  </a:cubicBezTo>
                  <a:cubicBezTo>
                    <a:pt x="3001" y="7904"/>
                    <a:pt x="3656" y="8166"/>
                    <a:pt x="4346" y="8166"/>
                  </a:cubicBezTo>
                  <a:cubicBezTo>
                    <a:pt x="5049" y="8166"/>
                    <a:pt x="5680" y="7904"/>
                    <a:pt x="6180" y="7404"/>
                  </a:cubicBezTo>
                  <a:lnTo>
                    <a:pt x="9168" y="4415"/>
                  </a:lnTo>
                  <a:cubicBezTo>
                    <a:pt x="10145" y="3403"/>
                    <a:pt x="10145" y="1772"/>
                    <a:pt x="9156" y="760"/>
                  </a:cubicBezTo>
                  <a:cubicBezTo>
                    <a:pt x="8650" y="254"/>
                    <a:pt x="7987" y="1"/>
                    <a:pt x="73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681" name="Google Shape;14681;p134"/>
          <p:cNvGrpSpPr/>
          <p:nvPr/>
        </p:nvGrpSpPr>
        <p:grpSpPr>
          <a:xfrm>
            <a:off x="6226986" y="2055466"/>
            <a:ext cx="479572" cy="429111"/>
            <a:chOff x="4670239" y="1541599"/>
            <a:chExt cx="359679" cy="321833"/>
          </a:xfrm>
        </p:grpSpPr>
        <p:sp>
          <p:nvSpPr>
            <p:cNvPr id="14682" name="Google Shape;14682;p134"/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3" name="Google Shape;14683;p134"/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4" name="Google Shape;14684;p134"/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5" name="Google Shape;14685;p134"/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6" name="Google Shape;14686;p134"/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687" name="Google Shape;14687;p134"/>
          <p:cNvGrpSpPr/>
          <p:nvPr/>
        </p:nvGrpSpPr>
        <p:grpSpPr>
          <a:xfrm>
            <a:off x="5616573" y="2003180"/>
            <a:ext cx="428049" cy="471763"/>
            <a:chOff x="4212429" y="1502385"/>
            <a:chExt cx="321037" cy="353822"/>
          </a:xfrm>
        </p:grpSpPr>
        <p:sp>
          <p:nvSpPr>
            <p:cNvPr id="14688" name="Google Shape;14688;p134"/>
            <p:cNvSpPr/>
            <p:nvPr/>
          </p:nvSpPr>
          <p:spPr>
            <a:xfrm>
              <a:off x="4310592" y="1585938"/>
              <a:ext cx="125092" cy="163001"/>
            </a:xfrm>
            <a:custGeom>
              <a:avLst/>
              <a:gdLst/>
              <a:ahLst/>
              <a:cxnLst/>
              <a:rect l="l" t="t" r="r" b="b"/>
              <a:pathLst>
                <a:path w="3930" h="5121" extrusionOk="0">
                  <a:moveTo>
                    <a:pt x="1941" y="310"/>
                  </a:moveTo>
                  <a:cubicBezTo>
                    <a:pt x="2227" y="310"/>
                    <a:pt x="2477" y="489"/>
                    <a:pt x="2584" y="751"/>
                  </a:cubicBezTo>
                  <a:cubicBezTo>
                    <a:pt x="2620" y="834"/>
                    <a:pt x="2644" y="930"/>
                    <a:pt x="2644" y="1013"/>
                  </a:cubicBezTo>
                  <a:lnTo>
                    <a:pt x="2644" y="1192"/>
                  </a:lnTo>
                  <a:cubicBezTo>
                    <a:pt x="2370" y="1096"/>
                    <a:pt x="2275" y="834"/>
                    <a:pt x="2251" y="822"/>
                  </a:cubicBezTo>
                  <a:cubicBezTo>
                    <a:pt x="2227" y="763"/>
                    <a:pt x="2179" y="715"/>
                    <a:pt x="2108" y="715"/>
                  </a:cubicBezTo>
                  <a:cubicBezTo>
                    <a:pt x="2048" y="715"/>
                    <a:pt x="1989" y="751"/>
                    <a:pt x="1953" y="811"/>
                  </a:cubicBezTo>
                  <a:cubicBezTo>
                    <a:pt x="1953" y="811"/>
                    <a:pt x="1763" y="1168"/>
                    <a:pt x="1239" y="1227"/>
                  </a:cubicBezTo>
                  <a:lnTo>
                    <a:pt x="1239" y="1025"/>
                  </a:lnTo>
                  <a:cubicBezTo>
                    <a:pt x="1263" y="930"/>
                    <a:pt x="1275" y="834"/>
                    <a:pt x="1310" y="751"/>
                  </a:cubicBezTo>
                  <a:cubicBezTo>
                    <a:pt x="1406" y="489"/>
                    <a:pt x="1667" y="310"/>
                    <a:pt x="1941" y="310"/>
                  </a:cubicBezTo>
                  <a:close/>
                  <a:moveTo>
                    <a:pt x="2108" y="1180"/>
                  </a:moveTo>
                  <a:cubicBezTo>
                    <a:pt x="2215" y="1322"/>
                    <a:pt x="2394" y="1489"/>
                    <a:pt x="2656" y="1549"/>
                  </a:cubicBezTo>
                  <a:lnTo>
                    <a:pt x="2656" y="1775"/>
                  </a:lnTo>
                  <a:cubicBezTo>
                    <a:pt x="2656" y="2144"/>
                    <a:pt x="2358" y="2454"/>
                    <a:pt x="1989" y="2477"/>
                  </a:cubicBezTo>
                  <a:lnTo>
                    <a:pt x="1929" y="2477"/>
                  </a:lnTo>
                  <a:cubicBezTo>
                    <a:pt x="1560" y="2442"/>
                    <a:pt x="1263" y="2144"/>
                    <a:pt x="1263" y="1763"/>
                  </a:cubicBezTo>
                  <a:lnTo>
                    <a:pt x="1263" y="1549"/>
                  </a:lnTo>
                  <a:cubicBezTo>
                    <a:pt x="1679" y="1501"/>
                    <a:pt x="1941" y="1322"/>
                    <a:pt x="2108" y="1180"/>
                  </a:cubicBezTo>
                  <a:close/>
                  <a:moveTo>
                    <a:pt x="2132" y="2799"/>
                  </a:moveTo>
                  <a:lnTo>
                    <a:pt x="2048" y="2966"/>
                  </a:lnTo>
                  <a:lnTo>
                    <a:pt x="1846" y="2966"/>
                  </a:lnTo>
                  <a:lnTo>
                    <a:pt x="1751" y="2799"/>
                  </a:lnTo>
                  <a:close/>
                  <a:moveTo>
                    <a:pt x="2025" y="3287"/>
                  </a:moveTo>
                  <a:lnTo>
                    <a:pt x="2215" y="4109"/>
                  </a:lnTo>
                  <a:lnTo>
                    <a:pt x="1941" y="4347"/>
                  </a:lnTo>
                  <a:lnTo>
                    <a:pt x="1679" y="4109"/>
                  </a:lnTo>
                  <a:lnTo>
                    <a:pt x="1870" y="3287"/>
                  </a:lnTo>
                  <a:close/>
                  <a:moveTo>
                    <a:pt x="2453" y="2870"/>
                  </a:moveTo>
                  <a:cubicBezTo>
                    <a:pt x="2668" y="2954"/>
                    <a:pt x="2894" y="3085"/>
                    <a:pt x="3072" y="3263"/>
                  </a:cubicBezTo>
                  <a:cubicBezTo>
                    <a:pt x="3394" y="3561"/>
                    <a:pt x="3561" y="3966"/>
                    <a:pt x="3561" y="4359"/>
                  </a:cubicBezTo>
                  <a:lnTo>
                    <a:pt x="3596" y="4775"/>
                  </a:lnTo>
                  <a:lnTo>
                    <a:pt x="322" y="4775"/>
                  </a:lnTo>
                  <a:lnTo>
                    <a:pt x="322" y="4359"/>
                  </a:lnTo>
                  <a:cubicBezTo>
                    <a:pt x="322" y="3942"/>
                    <a:pt x="501" y="3561"/>
                    <a:pt x="810" y="3263"/>
                  </a:cubicBezTo>
                  <a:cubicBezTo>
                    <a:pt x="989" y="3097"/>
                    <a:pt x="1215" y="2966"/>
                    <a:pt x="1441" y="2870"/>
                  </a:cubicBezTo>
                  <a:lnTo>
                    <a:pt x="1572" y="3144"/>
                  </a:lnTo>
                  <a:lnTo>
                    <a:pt x="1346" y="4120"/>
                  </a:lnTo>
                  <a:cubicBezTo>
                    <a:pt x="1334" y="4180"/>
                    <a:pt x="1346" y="4240"/>
                    <a:pt x="1394" y="4287"/>
                  </a:cubicBezTo>
                  <a:lnTo>
                    <a:pt x="1834" y="4692"/>
                  </a:lnTo>
                  <a:cubicBezTo>
                    <a:pt x="1870" y="4716"/>
                    <a:pt x="1917" y="4740"/>
                    <a:pt x="1941" y="4740"/>
                  </a:cubicBezTo>
                  <a:cubicBezTo>
                    <a:pt x="1989" y="4740"/>
                    <a:pt x="2025" y="4716"/>
                    <a:pt x="2048" y="4692"/>
                  </a:cubicBezTo>
                  <a:lnTo>
                    <a:pt x="2501" y="4287"/>
                  </a:lnTo>
                  <a:cubicBezTo>
                    <a:pt x="2537" y="4240"/>
                    <a:pt x="2560" y="4180"/>
                    <a:pt x="2537" y="4120"/>
                  </a:cubicBezTo>
                  <a:lnTo>
                    <a:pt x="2322" y="3144"/>
                  </a:lnTo>
                  <a:lnTo>
                    <a:pt x="2453" y="2870"/>
                  </a:lnTo>
                  <a:close/>
                  <a:moveTo>
                    <a:pt x="1965" y="1"/>
                  </a:moveTo>
                  <a:cubicBezTo>
                    <a:pt x="1394" y="1"/>
                    <a:pt x="929" y="465"/>
                    <a:pt x="929" y="1025"/>
                  </a:cubicBezTo>
                  <a:lnTo>
                    <a:pt x="929" y="1406"/>
                  </a:lnTo>
                  <a:lnTo>
                    <a:pt x="929" y="1775"/>
                  </a:lnTo>
                  <a:cubicBezTo>
                    <a:pt x="929" y="2096"/>
                    <a:pt x="1084" y="2394"/>
                    <a:pt x="1334" y="2573"/>
                  </a:cubicBezTo>
                  <a:cubicBezTo>
                    <a:pt x="560" y="2846"/>
                    <a:pt x="1" y="3561"/>
                    <a:pt x="1" y="4382"/>
                  </a:cubicBezTo>
                  <a:lnTo>
                    <a:pt x="1" y="4954"/>
                  </a:lnTo>
                  <a:cubicBezTo>
                    <a:pt x="1" y="5049"/>
                    <a:pt x="72" y="5121"/>
                    <a:pt x="155" y="5121"/>
                  </a:cubicBezTo>
                  <a:lnTo>
                    <a:pt x="3763" y="5121"/>
                  </a:lnTo>
                  <a:cubicBezTo>
                    <a:pt x="3846" y="5121"/>
                    <a:pt x="3930" y="5049"/>
                    <a:pt x="3930" y="4954"/>
                  </a:cubicBezTo>
                  <a:lnTo>
                    <a:pt x="3930" y="4382"/>
                  </a:lnTo>
                  <a:cubicBezTo>
                    <a:pt x="3930" y="3561"/>
                    <a:pt x="3346" y="2846"/>
                    <a:pt x="2584" y="2573"/>
                  </a:cubicBezTo>
                  <a:cubicBezTo>
                    <a:pt x="2822" y="2382"/>
                    <a:pt x="2989" y="2096"/>
                    <a:pt x="2989" y="1775"/>
                  </a:cubicBezTo>
                  <a:lnTo>
                    <a:pt x="2989" y="1406"/>
                  </a:lnTo>
                  <a:lnTo>
                    <a:pt x="2989" y="1025"/>
                  </a:lnTo>
                  <a:cubicBezTo>
                    <a:pt x="2989" y="465"/>
                    <a:pt x="2525" y="1"/>
                    <a:pt x="1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9" name="Google Shape;14689;p134"/>
            <p:cNvSpPr/>
            <p:nvPr/>
          </p:nvSpPr>
          <p:spPr>
            <a:xfrm>
              <a:off x="4248428" y="1536124"/>
              <a:ext cx="253972" cy="152179"/>
            </a:xfrm>
            <a:custGeom>
              <a:avLst/>
              <a:gdLst/>
              <a:ahLst/>
              <a:cxnLst/>
              <a:rect l="l" t="t" r="r" b="b"/>
              <a:pathLst>
                <a:path w="7979" h="4781" extrusionOk="0">
                  <a:moveTo>
                    <a:pt x="3906" y="0"/>
                  </a:moveTo>
                  <a:cubicBezTo>
                    <a:pt x="3876" y="0"/>
                    <a:pt x="3847" y="6"/>
                    <a:pt x="3823" y="18"/>
                  </a:cubicBezTo>
                  <a:cubicBezTo>
                    <a:pt x="3811" y="30"/>
                    <a:pt x="1775" y="1244"/>
                    <a:pt x="239" y="1244"/>
                  </a:cubicBezTo>
                  <a:cubicBezTo>
                    <a:pt x="156" y="1244"/>
                    <a:pt x="84" y="1304"/>
                    <a:pt x="72" y="1375"/>
                  </a:cubicBezTo>
                  <a:cubicBezTo>
                    <a:pt x="72" y="1387"/>
                    <a:pt x="1" y="1875"/>
                    <a:pt x="1" y="2614"/>
                  </a:cubicBezTo>
                  <a:cubicBezTo>
                    <a:pt x="1" y="2697"/>
                    <a:pt x="72" y="2768"/>
                    <a:pt x="156" y="2768"/>
                  </a:cubicBezTo>
                  <a:cubicBezTo>
                    <a:pt x="251" y="2768"/>
                    <a:pt x="322" y="2697"/>
                    <a:pt x="322" y="2614"/>
                  </a:cubicBezTo>
                  <a:cubicBezTo>
                    <a:pt x="322" y="2137"/>
                    <a:pt x="358" y="1744"/>
                    <a:pt x="382" y="1566"/>
                  </a:cubicBezTo>
                  <a:cubicBezTo>
                    <a:pt x="1037" y="1542"/>
                    <a:pt x="1835" y="1328"/>
                    <a:pt x="2739" y="923"/>
                  </a:cubicBezTo>
                  <a:cubicBezTo>
                    <a:pt x="3299" y="685"/>
                    <a:pt x="3728" y="435"/>
                    <a:pt x="3906" y="351"/>
                  </a:cubicBezTo>
                  <a:cubicBezTo>
                    <a:pt x="4085" y="447"/>
                    <a:pt x="4525" y="685"/>
                    <a:pt x="5085" y="923"/>
                  </a:cubicBezTo>
                  <a:cubicBezTo>
                    <a:pt x="5990" y="1316"/>
                    <a:pt x="6788" y="1542"/>
                    <a:pt x="7442" y="1566"/>
                  </a:cubicBezTo>
                  <a:cubicBezTo>
                    <a:pt x="7478" y="1971"/>
                    <a:pt x="7585" y="3233"/>
                    <a:pt x="7288" y="4590"/>
                  </a:cubicBezTo>
                  <a:cubicBezTo>
                    <a:pt x="7276" y="4673"/>
                    <a:pt x="7323" y="4769"/>
                    <a:pt x="7407" y="4781"/>
                  </a:cubicBezTo>
                  <a:lnTo>
                    <a:pt x="7442" y="4781"/>
                  </a:lnTo>
                  <a:cubicBezTo>
                    <a:pt x="7514" y="4781"/>
                    <a:pt x="7585" y="4733"/>
                    <a:pt x="7597" y="4650"/>
                  </a:cubicBezTo>
                  <a:cubicBezTo>
                    <a:pt x="7978" y="2947"/>
                    <a:pt x="7752" y="1435"/>
                    <a:pt x="7740" y="1375"/>
                  </a:cubicBezTo>
                  <a:cubicBezTo>
                    <a:pt x="7728" y="1304"/>
                    <a:pt x="7669" y="1244"/>
                    <a:pt x="7573" y="1244"/>
                  </a:cubicBezTo>
                  <a:cubicBezTo>
                    <a:pt x="6037" y="1244"/>
                    <a:pt x="4001" y="30"/>
                    <a:pt x="3990" y="18"/>
                  </a:cubicBezTo>
                  <a:cubicBezTo>
                    <a:pt x="3966" y="6"/>
                    <a:pt x="3936" y="0"/>
                    <a:pt x="39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0" name="Google Shape;14690;p134"/>
            <p:cNvSpPr/>
            <p:nvPr/>
          </p:nvSpPr>
          <p:spPr>
            <a:xfrm>
              <a:off x="4248428" y="1633270"/>
              <a:ext cx="238407" cy="187288"/>
            </a:xfrm>
            <a:custGeom>
              <a:avLst/>
              <a:gdLst/>
              <a:ahLst/>
              <a:cxnLst/>
              <a:rect l="l" t="t" r="r" b="b"/>
              <a:pathLst>
                <a:path w="7490" h="5884" extrusionOk="0">
                  <a:moveTo>
                    <a:pt x="186" y="1"/>
                  </a:moveTo>
                  <a:cubicBezTo>
                    <a:pt x="180" y="1"/>
                    <a:pt x="174" y="1"/>
                    <a:pt x="168" y="2"/>
                  </a:cubicBezTo>
                  <a:cubicBezTo>
                    <a:pt x="72" y="2"/>
                    <a:pt x="1" y="97"/>
                    <a:pt x="13" y="181"/>
                  </a:cubicBezTo>
                  <a:cubicBezTo>
                    <a:pt x="84" y="1383"/>
                    <a:pt x="370" y="2455"/>
                    <a:pt x="846" y="3348"/>
                  </a:cubicBezTo>
                  <a:cubicBezTo>
                    <a:pt x="1501" y="4574"/>
                    <a:pt x="2513" y="5419"/>
                    <a:pt x="3859" y="5860"/>
                  </a:cubicBezTo>
                  <a:cubicBezTo>
                    <a:pt x="3870" y="5860"/>
                    <a:pt x="3882" y="5884"/>
                    <a:pt x="3894" y="5884"/>
                  </a:cubicBezTo>
                  <a:cubicBezTo>
                    <a:pt x="3918" y="5884"/>
                    <a:pt x="3930" y="5884"/>
                    <a:pt x="3942" y="5860"/>
                  </a:cubicBezTo>
                  <a:cubicBezTo>
                    <a:pt x="4811" y="5586"/>
                    <a:pt x="5549" y="5110"/>
                    <a:pt x="6133" y="4503"/>
                  </a:cubicBezTo>
                  <a:cubicBezTo>
                    <a:pt x="6716" y="3872"/>
                    <a:pt x="7157" y="3086"/>
                    <a:pt x="7442" y="2145"/>
                  </a:cubicBezTo>
                  <a:cubicBezTo>
                    <a:pt x="7490" y="2062"/>
                    <a:pt x="7442" y="1967"/>
                    <a:pt x="7347" y="1955"/>
                  </a:cubicBezTo>
                  <a:cubicBezTo>
                    <a:pt x="7330" y="1948"/>
                    <a:pt x="7313" y="1944"/>
                    <a:pt x="7296" y="1944"/>
                  </a:cubicBezTo>
                  <a:cubicBezTo>
                    <a:pt x="7228" y="1944"/>
                    <a:pt x="7164" y="1996"/>
                    <a:pt x="7145" y="2062"/>
                  </a:cubicBezTo>
                  <a:cubicBezTo>
                    <a:pt x="6871" y="2931"/>
                    <a:pt x="6454" y="3693"/>
                    <a:pt x="5906" y="4277"/>
                  </a:cubicBezTo>
                  <a:cubicBezTo>
                    <a:pt x="5371" y="4836"/>
                    <a:pt x="4704" y="5265"/>
                    <a:pt x="3894" y="5539"/>
                  </a:cubicBezTo>
                  <a:cubicBezTo>
                    <a:pt x="2668" y="5122"/>
                    <a:pt x="1727" y="4336"/>
                    <a:pt x="1132" y="3181"/>
                  </a:cubicBezTo>
                  <a:cubicBezTo>
                    <a:pt x="680" y="2336"/>
                    <a:pt x="418" y="1312"/>
                    <a:pt x="346" y="157"/>
                  </a:cubicBezTo>
                  <a:cubicBezTo>
                    <a:pt x="346" y="69"/>
                    <a:pt x="264" y="1"/>
                    <a:pt x="1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1" name="Google Shape;14691;p134"/>
            <p:cNvSpPr/>
            <p:nvPr/>
          </p:nvSpPr>
          <p:spPr>
            <a:xfrm>
              <a:off x="4212429" y="1502385"/>
              <a:ext cx="321037" cy="353822"/>
            </a:xfrm>
            <a:custGeom>
              <a:avLst/>
              <a:gdLst/>
              <a:ahLst/>
              <a:cxnLst/>
              <a:rect l="l" t="t" r="r" b="b"/>
              <a:pathLst>
                <a:path w="10086" h="11116" extrusionOk="0">
                  <a:moveTo>
                    <a:pt x="5061" y="316"/>
                  </a:moveTo>
                  <a:cubicBezTo>
                    <a:pt x="5263" y="435"/>
                    <a:pt x="5811" y="757"/>
                    <a:pt x="6549" y="1066"/>
                  </a:cubicBezTo>
                  <a:cubicBezTo>
                    <a:pt x="7692" y="1554"/>
                    <a:pt x="8692" y="1828"/>
                    <a:pt x="9526" y="1852"/>
                  </a:cubicBezTo>
                  <a:cubicBezTo>
                    <a:pt x="9550" y="2328"/>
                    <a:pt x="9693" y="3876"/>
                    <a:pt x="9335" y="5579"/>
                  </a:cubicBezTo>
                  <a:cubicBezTo>
                    <a:pt x="9073" y="6745"/>
                    <a:pt x="8645" y="7757"/>
                    <a:pt x="8049" y="8591"/>
                  </a:cubicBezTo>
                  <a:cubicBezTo>
                    <a:pt x="7311" y="9603"/>
                    <a:pt x="6299" y="10341"/>
                    <a:pt x="5049" y="10770"/>
                  </a:cubicBezTo>
                  <a:cubicBezTo>
                    <a:pt x="3799" y="10341"/>
                    <a:pt x="2775" y="9603"/>
                    <a:pt x="2037" y="8591"/>
                  </a:cubicBezTo>
                  <a:cubicBezTo>
                    <a:pt x="1430" y="7781"/>
                    <a:pt x="989" y="6745"/>
                    <a:pt x="751" y="5579"/>
                  </a:cubicBezTo>
                  <a:cubicBezTo>
                    <a:pt x="394" y="3876"/>
                    <a:pt x="537" y="2316"/>
                    <a:pt x="596" y="1852"/>
                  </a:cubicBezTo>
                  <a:cubicBezTo>
                    <a:pt x="1406" y="1828"/>
                    <a:pt x="2418" y="1554"/>
                    <a:pt x="3573" y="1066"/>
                  </a:cubicBezTo>
                  <a:cubicBezTo>
                    <a:pt x="4299" y="757"/>
                    <a:pt x="4847" y="435"/>
                    <a:pt x="5061" y="316"/>
                  </a:cubicBezTo>
                  <a:close/>
                  <a:moveTo>
                    <a:pt x="5037" y="1"/>
                  </a:moveTo>
                  <a:cubicBezTo>
                    <a:pt x="5007" y="1"/>
                    <a:pt x="4978" y="7"/>
                    <a:pt x="4954" y="18"/>
                  </a:cubicBezTo>
                  <a:cubicBezTo>
                    <a:pt x="4930" y="30"/>
                    <a:pt x="2370" y="1554"/>
                    <a:pt x="441" y="1554"/>
                  </a:cubicBezTo>
                  <a:cubicBezTo>
                    <a:pt x="370" y="1554"/>
                    <a:pt x="299" y="1614"/>
                    <a:pt x="287" y="1685"/>
                  </a:cubicBezTo>
                  <a:cubicBezTo>
                    <a:pt x="263" y="1769"/>
                    <a:pt x="1" y="3578"/>
                    <a:pt x="429" y="5650"/>
                  </a:cubicBezTo>
                  <a:cubicBezTo>
                    <a:pt x="680" y="6865"/>
                    <a:pt x="1132" y="7924"/>
                    <a:pt x="1775" y="8793"/>
                  </a:cubicBezTo>
                  <a:cubicBezTo>
                    <a:pt x="2561" y="9877"/>
                    <a:pt x="3644" y="10651"/>
                    <a:pt x="5001" y="11091"/>
                  </a:cubicBezTo>
                  <a:cubicBezTo>
                    <a:pt x="5013" y="11091"/>
                    <a:pt x="5025" y="11115"/>
                    <a:pt x="5049" y="11115"/>
                  </a:cubicBezTo>
                  <a:cubicBezTo>
                    <a:pt x="5061" y="11115"/>
                    <a:pt x="5073" y="11115"/>
                    <a:pt x="5085" y="11091"/>
                  </a:cubicBezTo>
                  <a:cubicBezTo>
                    <a:pt x="6430" y="10651"/>
                    <a:pt x="7514" y="9877"/>
                    <a:pt x="8323" y="8793"/>
                  </a:cubicBezTo>
                  <a:cubicBezTo>
                    <a:pt x="8954" y="7924"/>
                    <a:pt x="9407" y="6865"/>
                    <a:pt x="9657" y="5650"/>
                  </a:cubicBezTo>
                  <a:cubicBezTo>
                    <a:pt x="10085" y="3566"/>
                    <a:pt x="9812" y="1769"/>
                    <a:pt x="9788" y="1685"/>
                  </a:cubicBezTo>
                  <a:cubicBezTo>
                    <a:pt x="9776" y="1614"/>
                    <a:pt x="9716" y="1554"/>
                    <a:pt x="9633" y="1554"/>
                  </a:cubicBezTo>
                  <a:cubicBezTo>
                    <a:pt x="7692" y="1554"/>
                    <a:pt x="5132" y="42"/>
                    <a:pt x="5121" y="18"/>
                  </a:cubicBezTo>
                  <a:cubicBezTo>
                    <a:pt x="5097" y="7"/>
                    <a:pt x="5067" y="1"/>
                    <a:pt x="5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692" name="Google Shape;14692;p134"/>
          <p:cNvGrpSpPr/>
          <p:nvPr/>
        </p:nvGrpSpPr>
        <p:grpSpPr>
          <a:xfrm>
            <a:off x="3070384" y="2007976"/>
            <a:ext cx="448251" cy="447233"/>
            <a:chOff x="2302788" y="1505981"/>
            <a:chExt cx="336188" cy="335425"/>
          </a:xfrm>
        </p:grpSpPr>
        <p:sp>
          <p:nvSpPr>
            <p:cNvPr id="14693" name="Google Shape;14693;p134"/>
            <p:cNvSpPr/>
            <p:nvPr/>
          </p:nvSpPr>
          <p:spPr>
            <a:xfrm>
              <a:off x="2302788" y="1505981"/>
              <a:ext cx="336188" cy="335425"/>
            </a:xfrm>
            <a:custGeom>
              <a:avLst/>
              <a:gdLst/>
              <a:ahLst/>
              <a:cxnLst/>
              <a:rect l="l" t="t" r="r" b="b"/>
              <a:pathLst>
                <a:path w="10562" h="10538" extrusionOk="0">
                  <a:moveTo>
                    <a:pt x="5275" y="1"/>
                  </a:moveTo>
                  <a:cubicBezTo>
                    <a:pt x="3858" y="1"/>
                    <a:pt x="2536" y="548"/>
                    <a:pt x="1548" y="1548"/>
                  </a:cubicBezTo>
                  <a:cubicBezTo>
                    <a:pt x="548" y="2549"/>
                    <a:pt x="0" y="3870"/>
                    <a:pt x="0" y="5263"/>
                  </a:cubicBezTo>
                  <a:cubicBezTo>
                    <a:pt x="0" y="6668"/>
                    <a:pt x="548" y="8002"/>
                    <a:pt x="1548" y="8990"/>
                  </a:cubicBezTo>
                  <a:cubicBezTo>
                    <a:pt x="2548" y="9990"/>
                    <a:pt x="3870" y="10538"/>
                    <a:pt x="5275" y="10538"/>
                  </a:cubicBezTo>
                  <a:cubicBezTo>
                    <a:pt x="6680" y="10538"/>
                    <a:pt x="8013" y="9990"/>
                    <a:pt x="8989" y="8990"/>
                  </a:cubicBezTo>
                  <a:cubicBezTo>
                    <a:pt x="9990" y="7990"/>
                    <a:pt x="10537" y="6668"/>
                    <a:pt x="10537" y="5263"/>
                  </a:cubicBezTo>
                  <a:cubicBezTo>
                    <a:pt x="10561" y="5192"/>
                    <a:pt x="10549" y="5085"/>
                    <a:pt x="10549" y="5001"/>
                  </a:cubicBezTo>
                  <a:cubicBezTo>
                    <a:pt x="10549" y="4906"/>
                    <a:pt x="10478" y="4847"/>
                    <a:pt x="10394" y="4847"/>
                  </a:cubicBezTo>
                  <a:cubicBezTo>
                    <a:pt x="10299" y="4847"/>
                    <a:pt x="10240" y="4930"/>
                    <a:pt x="10240" y="5013"/>
                  </a:cubicBezTo>
                  <a:lnTo>
                    <a:pt x="10240" y="5287"/>
                  </a:lnTo>
                  <a:cubicBezTo>
                    <a:pt x="10240" y="6609"/>
                    <a:pt x="9716" y="7859"/>
                    <a:pt x="8787" y="8799"/>
                  </a:cubicBezTo>
                  <a:cubicBezTo>
                    <a:pt x="7846" y="9728"/>
                    <a:pt x="6596" y="10252"/>
                    <a:pt x="5275" y="10252"/>
                  </a:cubicBezTo>
                  <a:cubicBezTo>
                    <a:pt x="3941" y="10252"/>
                    <a:pt x="2691" y="9728"/>
                    <a:pt x="1762" y="8799"/>
                  </a:cubicBezTo>
                  <a:cubicBezTo>
                    <a:pt x="822" y="7859"/>
                    <a:pt x="298" y="6609"/>
                    <a:pt x="298" y="5287"/>
                  </a:cubicBezTo>
                  <a:cubicBezTo>
                    <a:pt x="298" y="3954"/>
                    <a:pt x="822" y="2703"/>
                    <a:pt x="1762" y="1775"/>
                  </a:cubicBezTo>
                  <a:cubicBezTo>
                    <a:pt x="2691" y="834"/>
                    <a:pt x="3941" y="310"/>
                    <a:pt x="5275" y="310"/>
                  </a:cubicBezTo>
                  <a:cubicBezTo>
                    <a:pt x="6442" y="310"/>
                    <a:pt x="7573" y="727"/>
                    <a:pt x="8466" y="1477"/>
                  </a:cubicBezTo>
                  <a:cubicBezTo>
                    <a:pt x="9347" y="2215"/>
                    <a:pt x="9942" y="3239"/>
                    <a:pt x="10156" y="4370"/>
                  </a:cubicBezTo>
                  <a:cubicBezTo>
                    <a:pt x="10167" y="4454"/>
                    <a:pt x="10223" y="4492"/>
                    <a:pt x="10301" y="4492"/>
                  </a:cubicBezTo>
                  <a:cubicBezTo>
                    <a:pt x="10312" y="4492"/>
                    <a:pt x="10323" y="4491"/>
                    <a:pt x="10335" y="4489"/>
                  </a:cubicBezTo>
                  <a:cubicBezTo>
                    <a:pt x="10418" y="4477"/>
                    <a:pt x="10466" y="4406"/>
                    <a:pt x="10454" y="4311"/>
                  </a:cubicBezTo>
                  <a:cubicBezTo>
                    <a:pt x="10228" y="3108"/>
                    <a:pt x="9597" y="2025"/>
                    <a:pt x="8668" y="1239"/>
                  </a:cubicBezTo>
                  <a:cubicBezTo>
                    <a:pt x="7716" y="429"/>
                    <a:pt x="6501" y="1"/>
                    <a:pt x="5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4" name="Google Shape;14694;p134"/>
            <p:cNvSpPr/>
            <p:nvPr/>
          </p:nvSpPr>
          <p:spPr>
            <a:xfrm>
              <a:off x="2327806" y="1530618"/>
              <a:ext cx="287266" cy="286916"/>
            </a:xfrm>
            <a:custGeom>
              <a:avLst/>
              <a:gdLst/>
              <a:ahLst/>
              <a:cxnLst/>
              <a:rect l="l" t="t" r="r" b="b"/>
              <a:pathLst>
                <a:path w="9025" h="9014" extrusionOk="0">
                  <a:moveTo>
                    <a:pt x="4513" y="1"/>
                  </a:moveTo>
                  <a:cubicBezTo>
                    <a:pt x="3870" y="1"/>
                    <a:pt x="3262" y="132"/>
                    <a:pt x="2679" y="382"/>
                  </a:cubicBezTo>
                  <a:cubicBezTo>
                    <a:pt x="2119" y="644"/>
                    <a:pt x="1619" y="1001"/>
                    <a:pt x="1215" y="1441"/>
                  </a:cubicBezTo>
                  <a:cubicBezTo>
                    <a:pt x="1155" y="1501"/>
                    <a:pt x="1155" y="1608"/>
                    <a:pt x="1226" y="1667"/>
                  </a:cubicBezTo>
                  <a:cubicBezTo>
                    <a:pt x="1255" y="1696"/>
                    <a:pt x="1294" y="1711"/>
                    <a:pt x="1334" y="1711"/>
                  </a:cubicBezTo>
                  <a:cubicBezTo>
                    <a:pt x="1377" y="1711"/>
                    <a:pt x="1422" y="1693"/>
                    <a:pt x="1453" y="1656"/>
                  </a:cubicBezTo>
                  <a:cubicBezTo>
                    <a:pt x="1834" y="1239"/>
                    <a:pt x="2298" y="894"/>
                    <a:pt x="2822" y="667"/>
                  </a:cubicBezTo>
                  <a:cubicBezTo>
                    <a:pt x="3358" y="429"/>
                    <a:pt x="3929" y="310"/>
                    <a:pt x="4524" y="310"/>
                  </a:cubicBezTo>
                  <a:cubicBezTo>
                    <a:pt x="6834" y="310"/>
                    <a:pt x="8727" y="2191"/>
                    <a:pt x="8727" y="4513"/>
                  </a:cubicBezTo>
                  <a:cubicBezTo>
                    <a:pt x="8727" y="6811"/>
                    <a:pt x="6846" y="8704"/>
                    <a:pt x="4524" y="8704"/>
                  </a:cubicBezTo>
                  <a:cubicBezTo>
                    <a:pt x="2227" y="8704"/>
                    <a:pt x="333" y="6835"/>
                    <a:pt x="333" y="4513"/>
                  </a:cubicBezTo>
                  <a:cubicBezTo>
                    <a:pt x="333" y="3692"/>
                    <a:pt x="572" y="2882"/>
                    <a:pt x="1036" y="2203"/>
                  </a:cubicBezTo>
                  <a:cubicBezTo>
                    <a:pt x="1048" y="2132"/>
                    <a:pt x="1036" y="2037"/>
                    <a:pt x="953" y="1977"/>
                  </a:cubicBezTo>
                  <a:cubicBezTo>
                    <a:pt x="927" y="1960"/>
                    <a:pt x="900" y="1952"/>
                    <a:pt x="874" y="1952"/>
                  </a:cubicBezTo>
                  <a:cubicBezTo>
                    <a:pt x="827" y="1952"/>
                    <a:pt x="781" y="1979"/>
                    <a:pt x="750" y="2025"/>
                  </a:cubicBezTo>
                  <a:cubicBezTo>
                    <a:pt x="262" y="2751"/>
                    <a:pt x="0" y="3620"/>
                    <a:pt x="0" y="4513"/>
                  </a:cubicBezTo>
                  <a:cubicBezTo>
                    <a:pt x="0" y="5716"/>
                    <a:pt x="464" y="6847"/>
                    <a:pt x="1334" y="7692"/>
                  </a:cubicBezTo>
                  <a:cubicBezTo>
                    <a:pt x="2191" y="8537"/>
                    <a:pt x="3310" y="9014"/>
                    <a:pt x="4513" y="9014"/>
                  </a:cubicBezTo>
                  <a:cubicBezTo>
                    <a:pt x="5715" y="9014"/>
                    <a:pt x="6846" y="8549"/>
                    <a:pt x="7692" y="7692"/>
                  </a:cubicBezTo>
                  <a:cubicBezTo>
                    <a:pt x="8549" y="6835"/>
                    <a:pt x="9025" y="5716"/>
                    <a:pt x="9025" y="4513"/>
                  </a:cubicBezTo>
                  <a:cubicBezTo>
                    <a:pt x="9025" y="3299"/>
                    <a:pt x="8561" y="2168"/>
                    <a:pt x="7692" y="1322"/>
                  </a:cubicBezTo>
                  <a:cubicBezTo>
                    <a:pt x="6846" y="477"/>
                    <a:pt x="5715" y="1"/>
                    <a:pt x="45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5" name="Google Shape;14695;p134"/>
            <p:cNvSpPr/>
            <p:nvPr/>
          </p:nvSpPr>
          <p:spPr>
            <a:xfrm>
              <a:off x="2352061" y="1669333"/>
              <a:ext cx="16679" cy="9485"/>
            </a:xfrm>
            <a:custGeom>
              <a:avLst/>
              <a:gdLst/>
              <a:ahLst/>
              <a:cxnLst/>
              <a:rect l="l" t="t" r="r" b="b"/>
              <a:pathLst>
                <a:path w="524" h="298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369" y="298"/>
                  </a:lnTo>
                  <a:cubicBezTo>
                    <a:pt x="464" y="298"/>
                    <a:pt x="524" y="226"/>
                    <a:pt x="524" y="155"/>
                  </a:cubicBezTo>
                  <a:cubicBezTo>
                    <a:pt x="524" y="60"/>
                    <a:pt x="453" y="0"/>
                    <a:pt x="3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6" name="Google Shape;14696;p134"/>
            <p:cNvSpPr/>
            <p:nvPr/>
          </p:nvSpPr>
          <p:spPr>
            <a:xfrm>
              <a:off x="2466871" y="1554490"/>
              <a:ext cx="123946" cy="124328"/>
            </a:xfrm>
            <a:custGeom>
              <a:avLst/>
              <a:gdLst/>
              <a:ahLst/>
              <a:cxnLst/>
              <a:rect l="l" t="t" r="r" b="b"/>
              <a:pathLst>
                <a:path w="3894" h="3906" extrusionOk="0">
                  <a:moveTo>
                    <a:pt x="144" y="1"/>
                  </a:moveTo>
                  <a:cubicBezTo>
                    <a:pt x="48" y="1"/>
                    <a:pt x="1" y="84"/>
                    <a:pt x="1" y="155"/>
                  </a:cubicBezTo>
                  <a:lnTo>
                    <a:pt x="1" y="3751"/>
                  </a:lnTo>
                  <a:cubicBezTo>
                    <a:pt x="1" y="3846"/>
                    <a:pt x="72" y="3906"/>
                    <a:pt x="144" y="3906"/>
                  </a:cubicBezTo>
                  <a:lnTo>
                    <a:pt x="3751" y="3906"/>
                  </a:lnTo>
                  <a:cubicBezTo>
                    <a:pt x="3834" y="3906"/>
                    <a:pt x="3894" y="3834"/>
                    <a:pt x="3894" y="3751"/>
                  </a:cubicBezTo>
                  <a:cubicBezTo>
                    <a:pt x="3894" y="3668"/>
                    <a:pt x="3823" y="3608"/>
                    <a:pt x="3751" y="3608"/>
                  </a:cubicBezTo>
                  <a:lnTo>
                    <a:pt x="310" y="3608"/>
                  </a:lnTo>
                  <a:lnTo>
                    <a:pt x="310" y="155"/>
                  </a:lnTo>
                  <a:lnTo>
                    <a:pt x="298" y="155"/>
                  </a:ln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7" name="Google Shape;14697;p134"/>
            <p:cNvSpPr/>
            <p:nvPr/>
          </p:nvSpPr>
          <p:spPr>
            <a:xfrm>
              <a:off x="2466107" y="1776950"/>
              <a:ext cx="9517" cy="16711"/>
            </a:xfrm>
            <a:custGeom>
              <a:avLst/>
              <a:gdLst/>
              <a:ahLst/>
              <a:cxnLst/>
              <a:rect l="l" t="t" r="r" b="b"/>
              <a:pathLst>
                <a:path w="299" h="52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370"/>
                  </a:lnTo>
                  <a:cubicBezTo>
                    <a:pt x="1" y="465"/>
                    <a:pt x="84" y="525"/>
                    <a:pt x="156" y="525"/>
                  </a:cubicBezTo>
                  <a:cubicBezTo>
                    <a:pt x="239" y="525"/>
                    <a:pt x="299" y="441"/>
                    <a:pt x="299" y="370"/>
                  </a:cubicBezTo>
                  <a:lnTo>
                    <a:pt x="299" y="144"/>
                  </a:lnTo>
                  <a:cubicBezTo>
                    <a:pt x="299" y="60"/>
                    <a:pt x="227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8" name="Google Shape;14698;p134"/>
            <p:cNvSpPr/>
            <p:nvPr/>
          </p:nvSpPr>
          <p:spPr>
            <a:xfrm>
              <a:off x="2384272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38" y="426"/>
                  </a:lnTo>
                  <a:cubicBezTo>
                    <a:pt x="274" y="462"/>
                    <a:pt x="310" y="474"/>
                    <a:pt x="345" y="474"/>
                  </a:cubicBezTo>
                  <a:cubicBezTo>
                    <a:pt x="393" y="474"/>
                    <a:pt x="417" y="462"/>
                    <a:pt x="453" y="426"/>
                  </a:cubicBezTo>
                  <a:cubicBezTo>
                    <a:pt x="512" y="367"/>
                    <a:pt x="512" y="271"/>
                    <a:pt x="453" y="212"/>
                  </a:cubicBezTo>
                  <a:lnTo>
                    <a:pt x="286" y="45"/>
                  </a:ln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9" name="Google Shape;14699;p134"/>
            <p:cNvSpPr/>
            <p:nvPr/>
          </p:nvSpPr>
          <p:spPr>
            <a:xfrm>
              <a:off x="2541544" y="1745216"/>
              <a:ext cx="15565" cy="15087"/>
            </a:xfrm>
            <a:custGeom>
              <a:avLst/>
              <a:gdLst/>
              <a:ahLst/>
              <a:cxnLst/>
              <a:rect l="l" t="t" r="r" b="b"/>
              <a:pathLst>
                <a:path w="489" h="474" extrusionOk="0">
                  <a:moveTo>
                    <a:pt x="171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59"/>
                  </a:cubicBezTo>
                  <a:lnTo>
                    <a:pt x="226" y="426"/>
                  </a:lnTo>
                  <a:cubicBezTo>
                    <a:pt x="250" y="462"/>
                    <a:pt x="298" y="474"/>
                    <a:pt x="334" y="474"/>
                  </a:cubicBezTo>
                  <a:cubicBezTo>
                    <a:pt x="369" y="474"/>
                    <a:pt x="405" y="462"/>
                    <a:pt x="429" y="426"/>
                  </a:cubicBezTo>
                  <a:cubicBezTo>
                    <a:pt x="488" y="367"/>
                    <a:pt x="488" y="259"/>
                    <a:pt x="429" y="212"/>
                  </a:cubicBezTo>
                  <a:lnTo>
                    <a:pt x="274" y="45"/>
                  </a:lnTo>
                  <a:cubicBezTo>
                    <a:pt x="250" y="15"/>
                    <a:pt x="212" y="0"/>
                    <a:pt x="1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0" name="Google Shape;14700;p134"/>
            <p:cNvSpPr/>
            <p:nvPr/>
          </p:nvSpPr>
          <p:spPr>
            <a:xfrm>
              <a:off x="2541544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6" y="15"/>
                    <a:pt x="226" y="45"/>
                  </a:cubicBezTo>
                  <a:lnTo>
                    <a:pt x="60" y="212"/>
                  </a:lnTo>
                  <a:cubicBezTo>
                    <a:pt x="0" y="271"/>
                    <a:pt x="0" y="367"/>
                    <a:pt x="60" y="426"/>
                  </a:cubicBezTo>
                  <a:cubicBezTo>
                    <a:pt x="95" y="462"/>
                    <a:pt x="131" y="474"/>
                    <a:pt x="167" y="474"/>
                  </a:cubicBezTo>
                  <a:cubicBezTo>
                    <a:pt x="215" y="474"/>
                    <a:pt x="250" y="462"/>
                    <a:pt x="286" y="426"/>
                  </a:cubicBezTo>
                  <a:lnTo>
                    <a:pt x="453" y="271"/>
                  </a:lnTo>
                  <a:cubicBezTo>
                    <a:pt x="512" y="212"/>
                    <a:pt x="512" y="105"/>
                    <a:pt x="453" y="45"/>
                  </a:cubicBezTo>
                  <a:cubicBezTo>
                    <a:pt x="423" y="15"/>
                    <a:pt x="381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1" name="Google Shape;14701;p134"/>
            <p:cNvSpPr/>
            <p:nvPr/>
          </p:nvSpPr>
          <p:spPr>
            <a:xfrm>
              <a:off x="2384654" y="1744452"/>
              <a:ext cx="15947" cy="15469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327" y="1"/>
                  </a:moveTo>
                  <a:cubicBezTo>
                    <a:pt x="286" y="1"/>
                    <a:pt x="244" y="16"/>
                    <a:pt x="214" y="45"/>
                  </a:cubicBezTo>
                  <a:lnTo>
                    <a:pt x="48" y="212"/>
                  </a:lnTo>
                  <a:cubicBezTo>
                    <a:pt x="0" y="272"/>
                    <a:pt x="0" y="379"/>
                    <a:pt x="60" y="438"/>
                  </a:cubicBezTo>
                  <a:cubicBezTo>
                    <a:pt x="95" y="462"/>
                    <a:pt x="143" y="486"/>
                    <a:pt x="167" y="486"/>
                  </a:cubicBezTo>
                  <a:cubicBezTo>
                    <a:pt x="202" y="486"/>
                    <a:pt x="238" y="462"/>
                    <a:pt x="274" y="438"/>
                  </a:cubicBezTo>
                  <a:lnTo>
                    <a:pt x="441" y="272"/>
                  </a:lnTo>
                  <a:cubicBezTo>
                    <a:pt x="500" y="212"/>
                    <a:pt x="500" y="105"/>
                    <a:pt x="441" y="45"/>
                  </a:cubicBezTo>
                  <a:cubicBezTo>
                    <a:pt x="411" y="16"/>
                    <a:pt x="369" y="1"/>
                    <a:pt x="3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2" name="Google Shape;14702;p134"/>
            <p:cNvSpPr/>
            <p:nvPr/>
          </p:nvSpPr>
          <p:spPr>
            <a:xfrm>
              <a:off x="2360018" y="1624548"/>
              <a:ext cx="18207" cy="12605"/>
            </a:xfrm>
            <a:custGeom>
              <a:avLst/>
              <a:gdLst/>
              <a:ahLst/>
              <a:cxnLst/>
              <a:rect l="l" t="t" r="r" b="b"/>
              <a:pathLst>
                <a:path w="572" h="396" extrusionOk="0">
                  <a:moveTo>
                    <a:pt x="179" y="0"/>
                  </a:moveTo>
                  <a:cubicBezTo>
                    <a:pt x="125" y="0"/>
                    <a:pt x="71" y="33"/>
                    <a:pt x="36" y="86"/>
                  </a:cubicBezTo>
                  <a:cubicBezTo>
                    <a:pt x="0" y="157"/>
                    <a:pt x="36" y="252"/>
                    <a:pt x="107" y="288"/>
                  </a:cubicBezTo>
                  <a:lnTo>
                    <a:pt x="322" y="383"/>
                  </a:lnTo>
                  <a:cubicBezTo>
                    <a:pt x="333" y="395"/>
                    <a:pt x="357" y="395"/>
                    <a:pt x="381" y="395"/>
                  </a:cubicBezTo>
                  <a:cubicBezTo>
                    <a:pt x="429" y="395"/>
                    <a:pt x="500" y="371"/>
                    <a:pt x="524" y="312"/>
                  </a:cubicBezTo>
                  <a:cubicBezTo>
                    <a:pt x="572" y="217"/>
                    <a:pt x="524" y="133"/>
                    <a:pt x="453" y="98"/>
                  </a:cubicBezTo>
                  <a:lnTo>
                    <a:pt x="238" y="14"/>
                  </a:lnTo>
                  <a:cubicBezTo>
                    <a:pt x="219" y="5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3" name="Google Shape;14703;p134"/>
            <p:cNvSpPr/>
            <p:nvPr/>
          </p:nvSpPr>
          <p:spPr>
            <a:xfrm>
              <a:off x="2564271" y="1711126"/>
              <a:ext cx="17475" cy="12796"/>
            </a:xfrm>
            <a:custGeom>
              <a:avLst/>
              <a:gdLst/>
              <a:ahLst/>
              <a:cxnLst/>
              <a:rect l="l" t="t" r="r" b="b"/>
              <a:pathLst>
                <a:path w="549" h="402" extrusionOk="0">
                  <a:moveTo>
                    <a:pt x="184" y="0"/>
                  </a:moveTo>
                  <a:cubicBezTo>
                    <a:pt x="125" y="0"/>
                    <a:pt x="63" y="29"/>
                    <a:pt x="36" y="92"/>
                  </a:cubicBezTo>
                  <a:cubicBezTo>
                    <a:pt x="1" y="164"/>
                    <a:pt x="36" y="247"/>
                    <a:pt x="108" y="295"/>
                  </a:cubicBezTo>
                  <a:lnTo>
                    <a:pt x="310" y="390"/>
                  </a:lnTo>
                  <a:cubicBezTo>
                    <a:pt x="334" y="402"/>
                    <a:pt x="358" y="402"/>
                    <a:pt x="370" y="402"/>
                  </a:cubicBezTo>
                  <a:cubicBezTo>
                    <a:pt x="429" y="402"/>
                    <a:pt x="489" y="366"/>
                    <a:pt x="524" y="307"/>
                  </a:cubicBezTo>
                  <a:cubicBezTo>
                    <a:pt x="548" y="235"/>
                    <a:pt x="524" y="140"/>
                    <a:pt x="453" y="104"/>
                  </a:cubicBezTo>
                  <a:lnTo>
                    <a:pt x="239" y="9"/>
                  </a:lnTo>
                  <a:cubicBezTo>
                    <a:pt x="221" y="3"/>
                    <a:pt x="203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4" name="Google Shape;14704;p134"/>
            <p:cNvSpPr/>
            <p:nvPr/>
          </p:nvSpPr>
          <p:spPr>
            <a:xfrm>
              <a:off x="2507805" y="1563912"/>
              <a:ext cx="14069" cy="16392"/>
            </a:xfrm>
            <a:custGeom>
              <a:avLst/>
              <a:gdLst/>
              <a:ahLst/>
              <a:cxnLst/>
              <a:rect l="l" t="t" r="r" b="b"/>
              <a:pathLst>
                <a:path w="442" h="515" extrusionOk="0">
                  <a:moveTo>
                    <a:pt x="273" y="0"/>
                  </a:moveTo>
                  <a:cubicBezTo>
                    <a:pt x="215" y="0"/>
                    <a:pt x="154" y="33"/>
                    <a:pt x="120" y="86"/>
                  </a:cubicBezTo>
                  <a:lnTo>
                    <a:pt x="36" y="288"/>
                  </a:lnTo>
                  <a:cubicBezTo>
                    <a:pt x="1" y="371"/>
                    <a:pt x="36" y="455"/>
                    <a:pt x="108" y="502"/>
                  </a:cubicBezTo>
                  <a:cubicBezTo>
                    <a:pt x="120" y="514"/>
                    <a:pt x="155" y="514"/>
                    <a:pt x="167" y="514"/>
                  </a:cubicBezTo>
                  <a:cubicBezTo>
                    <a:pt x="227" y="514"/>
                    <a:pt x="286" y="490"/>
                    <a:pt x="322" y="431"/>
                  </a:cubicBezTo>
                  <a:lnTo>
                    <a:pt x="405" y="217"/>
                  </a:lnTo>
                  <a:cubicBezTo>
                    <a:pt x="441" y="145"/>
                    <a:pt x="405" y="50"/>
                    <a:pt x="334" y="14"/>
                  </a:cubicBezTo>
                  <a:cubicBezTo>
                    <a:pt x="315" y="5"/>
                    <a:pt x="294" y="0"/>
                    <a:pt x="2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5" name="Google Shape;14705;p134"/>
            <p:cNvSpPr/>
            <p:nvPr/>
          </p:nvSpPr>
          <p:spPr>
            <a:xfrm>
              <a:off x="2420654" y="1767974"/>
              <a:ext cx="14419" cy="16583"/>
            </a:xfrm>
            <a:custGeom>
              <a:avLst/>
              <a:gdLst/>
              <a:ahLst/>
              <a:cxnLst/>
              <a:rect l="l" t="t" r="r" b="b"/>
              <a:pathLst>
                <a:path w="453" h="521" extrusionOk="0">
                  <a:moveTo>
                    <a:pt x="290" y="0"/>
                  </a:moveTo>
                  <a:cubicBezTo>
                    <a:pt x="231" y="0"/>
                    <a:pt x="170" y="29"/>
                    <a:pt x="143" y="92"/>
                  </a:cubicBezTo>
                  <a:lnTo>
                    <a:pt x="48" y="295"/>
                  </a:lnTo>
                  <a:cubicBezTo>
                    <a:pt x="0" y="366"/>
                    <a:pt x="48" y="473"/>
                    <a:pt x="119" y="509"/>
                  </a:cubicBezTo>
                  <a:cubicBezTo>
                    <a:pt x="143" y="521"/>
                    <a:pt x="167" y="521"/>
                    <a:pt x="179" y="521"/>
                  </a:cubicBezTo>
                  <a:cubicBezTo>
                    <a:pt x="238" y="521"/>
                    <a:pt x="298" y="485"/>
                    <a:pt x="333" y="426"/>
                  </a:cubicBezTo>
                  <a:lnTo>
                    <a:pt x="417" y="223"/>
                  </a:lnTo>
                  <a:cubicBezTo>
                    <a:pt x="453" y="152"/>
                    <a:pt x="417" y="56"/>
                    <a:pt x="345" y="9"/>
                  </a:cubicBezTo>
                  <a:cubicBezTo>
                    <a:pt x="328" y="3"/>
                    <a:pt x="309" y="0"/>
                    <a:pt x="2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6" name="Google Shape;14706;p134"/>
            <p:cNvSpPr/>
            <p:nvPr/>
          </p:nvSpPr>
          <p:spPr>
            <a:xfrm>
              <a:off x="2422532" y="1562448"/>
              <a:ext cx="14451" cy="17093"/>
            </a:xfrm>
            <a:custGeom>
              <a:avLst/>
              <a:gdLst/>
              <a:ahLst/>
              <a:cxnLst/>
              <a:rect l="l" t="t" r="r" b="b"/>
              <a:pathLst>
                <a:path w="454" h="537" extrusionOk="0">
                  <a:moveTo>
                    <a:pt x="184" y="0"/>
                  </a:moveTo>
                  <a:cubicBezTo>
                    <a:pt x="164" y="0"/>
                    <a:pt x="142" y="4"/>
                    <a:pt x="120" y="13"/>
                  </a:cubicBezTo>
                  <a:cubicBezTo>
                    <a:pt x="48" y="36"/>
                    <a:pt x="1" y="132"/>
                    <a:pt x="36" y="215"/>
                  </a:cubicBezTo>
                  <a:lnTo>
                    <a:pt x="120" y="429"/>
                  </a:lnTo>
                  <a:cubicBezTo>
                    <a:pt x="155" y="501"/>
                    <a:pt x="215" y="536"/>
                    <a:pt x="274" y="536"/>
                  </a:cubicBezTo>
                  <a:cubicBezTo>
                    <a:pt x="286" y="536"/>
                    <a:pt x="322" y="536"/>
                    <a:pt x="334" y="513"/>
                  </a:cubicBezTo>
                  <a:cubicBezTo>
                    <a:pt x="405" y="489"/>
                    <a:pt x="453" y="394"/>
                    <a:pt x="417" y="310"/>
                  </a:cubicBezTo>
                  <a:lnTo>
                    <a:pt x="334" y="96"/>
                  </a:lnTo>
                  <a:cubicBezTo>
                    <a:pt x="307" y="41"/>
                    <a:pt x="251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7" name="Google Shape;14707;p134"/>
            <p:cNvSpPr/>
            <p:nvPr/>
          </p:nvSpPr>
          <p:spPr>
            <a:xfrm>
              <a:off x="2505545" y="1768770"/>
              <a:ext cx="14037" cy="16552"/>
            </a:xfrm>
            <a:custGeom>
              <a:avLst/>
              <a:gdLst/>
              <a:ahLst/>
              <a:cxnLst/>
              <a:rect l="l" t="t" r="r" b="b"/>
              <a:pathLst>
                <a:path w="441" h="520" extrusionOk="0">
                  <a:moveTo>
                    <a:pt x="195" y="0"/>
                  </a:moveTo>
                  <a:cubicBezTo>
                    <a:pt x="171" y="0"/>
                    <a:pt x="146" y="6"/>
                    <a:pt x="119" y="20"/>
                  </a:cubicBezTo>
                  <a:cubicBezTo>
                    <a:pt x="48" y="43"/>
                    <a:pt x="0" y="139"/>
                    <a:pt x="24" y="222"/>
                  </a:cubicBezTo>
                  <a:lnTo>
                    <a:pt x="119" y="436"/>
                  </a:lnTo>
                  <a:cubicBezTo>
                    <a:pt x="155" y="496"/>
                    <a:pt x="214" y="520"/>
                    <a:pt x="274" y="520"/>
                  </a:cubicBezTo>
                  <a:cubicBezTo>
                    <a:pt x="286" y="520"/>
                    <a:pt x="310" y="520"/>
                    <a:pt x="322" y="508"/>
                  </a:cubicBezTo>
                  <a:cubicBezTo>
                    <a:pt x="405" y="472"/>
                    <a:pt x="441" y="389"/>
                    <a:pt x="417" y="293"/>
                  </a:cubicBezTo>
                  <a:lnTo>
                    <a:pt x="322" y="91"/>
                  </a:lnTo>
                  <a:cubicBezTo>
                    <a:pt x="304" y="39"/>
                    <a:pt x="256" y="0"/>
                    <a:pt x="1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8" name="Google Shape;14708;p134"/>
            <p:cNvSpPr/>
            <p:nvPr/>
          </p:nvSpPr>
          <p:spPr>
            <a:xfrm>
              <a:off x="2565417" y="1625885"/>
              <a:ext cx="17825" cy="13146"/>
            </a:xfrm>
            <a:custGeom>
              <a:avLst/>
              <a:gdLst/>
              <a:ahLst/>
              <a:cxnLst/>
              <a:rect l="l" t="t" r="r" b="b"/>
              <a:pathLst>
                <a:path w="560" h="413" extrusionOk="0">
                  <a:moveTo>
                    <a:pt x="378" y="1"/>
                  </a:moveTo>
                  <a:cubicBezTo>
                    <a:pt x="360" y="1"/>
                    <a:pt x="341" y="3"/>
                    <a:pt x="322" y="8"/>
                  </a:cubicBezTo>
                  <a:lnTo>
                    <a:pt x="119" y="103"/>
                  </a:lnTo>
                  <a:cubicBezTo>
                    <a:pt x="36" y="127"/>
                    <a:pt x="0" y="222"/>
                    <a:pt x="24" y="306"/>
                  </a:cubicBezTo>
                  <a:cubicBezTo>
                    <a:pt x="60" y="365"/>
                    <a:pt x="96" y="413"/>
                    <a:pt x="179" y="413"/>
                  </a:cubicBezTo>
                  <a:cubicBezTo>
                    <a:pt x="191" y="413"/>
                    <a:pt x="215" y="413"/>
                    <a:pt x="227" y="401"/>
                  </a:cubicBezTo>
                  <a:lnTo>
                    <a:pt x="441" y="306"/>
                  </a:lnTo>
                  <a:cubicBezTo>
                    <a:pt x="512" y="282"/>
                    <a:pt x="560" y="187"/>
                    <a:pt x="524" y="103"/>
                  </a:cubicBezTo>
                  <a:cubicBezTo>
                    <a:pt x="505" y="37"/>
                    <a:pt x="449" y="1"/>
                    <a:pt x="3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9" name="Google Shape;14709;p134"/>
            <p:cNvSpPr/>
            <p:nvPr/>
          </p:nvSpPr>
          <p:spPr>
            <a:xfrm>
              <a:off x="2359254" y="1709312"/>
              <a:ext cx="17825" cy="12732"/>
            </a:xfrm>
            <a:custGeom>
              <a:avLst/>
              <a:gdLst/>
              <a:ahLst/>
              <a:cxnLst/>
              <a:rect l="l" t="t" r="r" b="b"/>
              <a:pathLst>
                <a:path w="560" h="400" extrusionOk="0">
                  <a:moveTo>
                    <a:pt x="372" y="0"/>
                  </a:moveTo>
                  <a:cubicBezTo>
                    <a:pt x="356" y="0"/>
                    <a:pt x="339" y="2"/>
                    <a:pt x="322" y="6"/>
                  </a:cubicBezTo>
                  <a:lnTo>
                    <a:pt x="119" y="102"/>
                  </a:lnTo>
                  <a:cubicBezTo>
                    <a:pt x="48" y="125"/>
                    <a:pt x="0" y="221"/>
                    <a:pt x="24" y="304"/>
                  </a:cubicBezTo>
                  <a:cubicBezTo>
                    <a:pt x="60" y="364"/>
                    <a:pt x="119" y="399"/>
                    <a:pt x="179" y="399"/>
                  </a:cubicBezTo>
                  <a:cubicBezTo>
                    <a:pt x="191" y="399"/>
                    <a:pt x="227" y="399"/>
                    <a:pt x="238" y="387"/>
                  </a:cubicBezTo>
                  <a:lnTo>
                    <a:pt x="441" y="292"/>
                  </a:lnTo>
                  <a:cubicBezTo>
                    <a:pt x="512" y="268"/>
                    <a:pt x="560" y="173"/>
                    <a:pt x="536" y="90"/>
                  </a:cubicBezTo>
                  <a:cubicBezTo>
                    <a:pt x="507" y="41"/>
                    <a:pt x="445" y="0"/>
                    <a:pt x="3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710" name="Google Shape;14710;p134"/>
          <p:cNvGrpSpPr/>
          <p:nvPr/>
        </p:nvGrpSpPr>
        <p:grpSpPr>
          <a:xfrm>
            <a:off x="3707069" y="2029196"/>
            <a:ext cx="444177" cy="428049"/>
            <a:chOff x="2780301" y="1521896"/>
            <a:chExt cx="333133" cy="321037"/>
          </a:xfrm>
        </p:grpSpPr>
        <p:sp>
          <p:nvSpPr>
            <p:cNvPr id="14711" name="Google Shape;14711;p134"/>
            <p:cNvSpPr/>
            <p:nvPr/>
          </p:nvSpPr>
          <p:spPr>
            <a:xfrm>
              <a:off x="3009573" y="1542745"/>
              <a:ext cx="72031" cy="9517"/>
            </a:xfrm>
            <a:custGeom>
              <a:avLst/>
              <a:gdLst/>
              <a:ahLst/>
              <a:cxnLst/>
              <a:rect l="l" t="t" r="r" b="b"/>
              <a:pathLst>
                <a:path w="2263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2120" y="298"/>
                  </a:lnTo>
                  <a:cubicBezTo>
                    <a:pt x="2203" y="298"/>
                    <a:pt x="2263" y="227"/>
                    <a:pt x="2263" y="155"/>
                  </a:cubicBezTo>
                  <a:cubicBezTo>
                    <a:pt x="2263" y="60"/>
                    <a:pt x="2203" y="1"/>
                    <a:pt x="2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2" name="Google Shape;14712;p134"/>
            <p:cNvSpPr/>
            <p:nvPr/>
          </p:nvSpPr>
          <p:spPr>
            <a:xfrm>
              <a:off x="2967876" y="1542745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56" y="1"/>
                  </a:moveTo>
                  <a:cubicBezTo>
                    <a:pt x="60" y="1"/>
                    <a:pt x="1" y="84"/>
                    <a:pt x="1" y="155"/>
                  </a:cubicBezTo>
                  <a:cubicBezTo>
                    <a:pt x="1" y="227"/>
                    <a:pt x="72" y="298"/>
                    <a:pt x="156" y="298"/>
                  </a:cubicBezTo>
                  <a:lnTo>
                    <a:pt x="810" y="298"/>
                  </a:lnTo>
                  <a:cubicBezTo>
                    <a:pt x="894" y="298"/>
                    <a:pt x="953" y="227"/>
                    <a:pt x="953" y="155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3" name="Google Shape;14713;p134"/>
            <p:cNvSpPr/>
            <p:nvPr/>
          </p:nvSpPr>
          <p:spPr>
            <a:xfrm>
              <a:off x="3061870" y="1563594"/>
              <a:ext cx="19735" cy="9517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3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9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60"/>
                    <a:pt x="560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4" name="Google Shape;14714;p134"/>
            <p:cNvSpPr/>
            <p:nvPr/>
          </p:nvSpPr>
          <p:spPr>
            <a:xfrm>
              <a:off x="2967876" y="1563594"/>
              <a:ext cx="82663" cy="9517"/>
            </a:xfrm>
            <a:custGeom>
              <a:avLst/>
              <a:gdLst/>
              <a:ahLst/>
              <a:cxnLst/>
              <a:rect l="l" t="t" r="r" b="b"/>
              <a:pathLst>
                <a:path w="2597" h="299" extrusionOk="0"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9"/>
                    <a:pt x="72" y="298"/>
                    <a:pt x="156" y="298"/>
                  </a:cubicBezTo>
                  <a:lnTo>
                    <a:pt x="2442" y="298"/>
                  </a:lnTo>
                  <a:cubicBezTo>
                    <a:pt x="2537" y="298"/>
                    <a:pt x="2596" y="227"/>
                    <a:pt x="2596" y="155"/>
                  </a:cubicBezTo>
                  <a:cubicBezTo>
                    <a:pt x="2596" y="60"/>
                    <a:pt x="2537" y="0"/>
                    <a:pt x="2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5" name="Google Shape;14715;p134"/>
            <p:cNvSpPr/>
            <p:nvPr/>
          </p:nvSpPr>
          <p:spPr>
            <a:xfrm>
              <a:off x="2936809" y="1521896"/>
              <a:ext cx="176625" cy="96286"/>
            </a:xfrm>
            <a:custGeom>
              <a:avLst/>
              <a:gdLst/>
              <a:ahLst/>
              <a:cxnLst/>
              <a:rect l="l" t="t" r="r" b="b"/>
              <a:pathLst>
                <a:path w="5549" h="3025" extrusionOk="0">
                  <a:moveTo>
                    <a:pt x="4894" y="298"/>
                  </a:moveTo>
                  <a:cubicBezTo>
                    <a:pt x="5084" y="298"/>
                    <a:pt x="5227" y="453"/>
                    <a:pt x="5227" y="644"/>
                  </a:cubicBezTo>
                  <a:lnTo>
                    <a:pt x="5227" y="1620"/>
                  </a:lnTo>
                  <a:cubicBezTo>
                    <a:pt x="5227" y="1822"/>
                    <a:pt x="5084" y="1965"/>
                    <a:pt x="4894" y="1965"/>
                  </a:cubicBezTo>
                  <a:lnTo>
                    <a:pt x="4406" y="1965"/>
                  </a:lnTo>
                  <a:cubicBezTo>
                    <a:pt x="4358" y="1965"/>
                    <a:pt x="4310" y="1989"/>
                    <a:pt x="4287" y="2025"/>
                  </a:cubicBezTo>
                  <a:cubicBezTo>
                    <a:pt x="4251" y="2061"/>
                    <a:pt x="4239" y="2096"/>
                    <a:pt x="4251" y="2144"/>
                  </a:cubicBezTo>
                  <a:lnTo>
                    <a:pt x="4346" y="2727"/>
                  </a:lnTo>
                  <a:lnTo>
                    <a:pt x="4346" y="2739"/>
                  </a:lnTo>
                  <a:lnTo>
                    <a:pt x="4322" y="2739"/>
                  </a:lnTo>
                  <a:lnTo>
                    <a:pt x="3346" y="2001"/>
                  </a:lnTo>
                  <a:cubicBezTo>
                    <a:pt x="3310" y="1977"/>
                    <a:pt x="3287" y="1965"/>
                    <a:pt x="3251" y="1965"/>
                  </a:cubicBezTo>
                  <a:lnTo>
                    <a:pt x="631" y="1965"/>
                  </a:lnTo>
                  <a:cubicBezTo>
                    <a:pt x="441" y="1965"/>
                    <a:pt x="298" y="1822"/>
                    <a:pt x="298" y="1620"/>
                  </a:cubicBezTo>
                  <a:lnTo>
                    <a:pt x="298" y="644"/>
                  </a:lnTo>
                  <a:cubicBezTo>
                    <a:pt x="298" y="453"/>
                    <a:pt x="441" y="298"/>
                    <a:pt x="631" y="298"/>
                  </a:cubicBezTo>
                  <a:close/>
                  <a:moveTo>
                    <a:pt x="631" y="1"/>
                  </a:moveTo>
                  <a:cubicBezTo>
                    <a:pt x="274" y="1"/>
                    <a:pt x="0" y="286"/>
                    <a:pt x="0" y="644"/>
                  </a:cubicBezTo>
                  <a:lnTo>
                    <a:pt x="0" y="1632"/>
                  </a:lnTo>
                  <a:cubicBezTo>
                    <a:pt x="0" y="1989"/>
                    <a:pt x="274" y="2263"/>
                    <a:pt x="631" y="2263"/>
                  </a:cubicBezTo>
                  <a:lnTo>
                    <a:pt x="3203" y="2263"/>
                  </a:lnTo>
                  <a:lnTo>
                    <a:pt x="4144" y="2965"/>
                  </a:lnTo>
                  <a:cubicBezTo>
                    <a:pt x="4203" y="3013"/>
                    <a:pt x="4263" y="3025"/>
                    <a:pt x="4334" y="3025"/>
                  </a:cubicBezTo>
                  <a:cubicBezTo>
                    <a:pt x="4394" y="3025"/>
                    <a:pt x="4453" y="3013"/>
                    <a:pt x="4501" y="2977"/>
                  </a:cubicBezTo>
                  <a:cubicBezTo>
                    <a:pt x="4608" y="2906"/>
                    <a:pt x="4668" y="2787"/>
                    <a:pt x="4656" y="2656"/>
                  </a:cubicBezTo>
                  <a:lnTo>
                    <a:pt x="4596" y="2251"/>
                  </a:lnTo>
                  <a:lnTo>
                    <a:pt x="4906" y="2251"/>
                  </a:lnTo>
                  <a:cubicBezTo>
                    <a:pt x="5263" y="2251"/>
                    <a:pt x="5549" y="1965"/>
                    <a:pt x="5549" y="1608"/>
                  </a:cubicBezTo>
                  <a:lnTo>
                    <a:pt x="5549" y="632"/>
                  </a:lnTo>
                  <a:cubicBezTo>
                    <a:pt x="5525" y="286"/>
                    <a:pt x="5251" y="1"/>
                    <a:pt x="48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6" name="Google Shape;14716;p134"/>
            <p:cNvSpPr/>
            <p:nvPr/>
          </p:nvSpPr>
          <p:spPr>
            <a:xfrm>
              <a:off x="2811367" y="1767115"/>
              <a:ext cx="72413" cy="9485"/>
            </a:xfrm>
            <a:custGeom>
              <a:avLst/>
              <a:gdLst/>
              <a:ahLst/>
              <a:cxnLst/>
              <a:rect l="l" t="t" r="r" b="b"/>
              <a:pathLst>
                <a:path w="2275" h="298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cubicBezTo>
                    <a:pt x="0" y="214"/>
                    <a:pt x="84" y="298"/>
                    <a:pt x="155" y="298"/>
                  </a:cubicBezTo>
                  <a:lnTo>
                    <a:pt x="2120" y="298"/>
                  </a:lnTo>
                  <a:cubicBezTo>
                    <a:pt x="2215" y="298"/>
                    <a:pt x="2275" y="214"/>
                    <a:pt x="2275" y="143"/>
                  </a:cubicBezTo>
                  <a:cubicBezTo>
                    <a:pt x="2275" y="72"/>
                    <a:pt x="2215" y="0"/>
                    <a:pt x="21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7" name="Google Shape;14717;p134"/>
            <p:cNvSpPr/>
            <p:nvPr/>
          </p:nvSpPr>
          <p:spPr>
            <a:xfrm>
              <a:off x="2894730" y="1767115"/>
              <a:ext cx="20117" cy="9485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14"/>
                    <a:pt x="84" y="298"/>
                    <a:pt x="156" y="298"/>
                  </a:cubicBezTo>
                  <a:lnTo>
                    <a:pt x="489" y="298"/>
                  </a:lnTo>
                  <a:cubicBezTo>
                    <a:pt x="572" y="298"/>
                    <a:pt x="632" y="214"/>
                    <a:pt x="632" y="143"/>
                  </a:cubicBezTo>
                  <a:cubicBezTo>
                    <a:pt x="632" y="72"/>
                    <a:pt x="572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8" name="Google Shape;14718;p134"/>
            <p:cNvSpPr/>
            <p:nvPr/>
          </p:nvSpPr>
          <p:spPr>
            <a:xfrm>
              <a:off x="2811367" y="1787932"/>
              <a:ext cx="20117" cy="9517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44"/>
                  </a:cubicBezTo>
                  <a:cubicBezTo>
                    <a:pt x="0" y="239"/>
                    <a:pt x="84" y="299"/>
                    <a:pt x="155" y="299"/>
                  </a:cubicBezTo>
                  <a:lnTo>
                    <a:pt x="489" y="299"/>
                  </a:lnTo>
                  <a:cubicBezTo>
                    <a:pt x="572" y="299"/>
                    <a:pt x="631" y="215"/>
                    <a:pt x="631" y="144"/>
                  </a:cubicBezTo>
                  <a:cubicBezTo>
                    <a:pt x="631" y="60"/>
                    <a:pt x="572" y="1"/>
                    <a:pt x="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9" name="Google Shape;14719;p134"/>
            <p:cNvSpPr/>
            <p:nvPr/>
          </p:nvSpPr>
          <p:spPr>
            <a:xfrm>
              <a:off x="2842815" y="1787932"/>
              <a:ext cx="72031" cy="9517"/>
            </a:xfrm>
            <a:custGeom>
              <a:avLst/>
              <a:gdLst/>
              <a:ahLst/>
              <a:cxnLst/>
              <a:rect l="l" t="t" r="r" b="b"/>
              <a:pathLst>
                <a:path w="2263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9"/>
                    <a:pt x="144" y="299"/>
                  </a:cubicBezTo>
                  <a:lnTo>
                    <a:pt x="2120" y="299"/>
                  </a:lnTo>
                  <a:cubicBezTo>
                    <a:pt x="2203" y="299"/>
                    <a:pt x="2263" y="215"/>
                    <a:pt x="2263" y="144"/>
                  </a:cubicBezTo>
                  <a:cubicBezTo>
                    <a:pt x="2263" y="60"/>
                    <a:pt x="2203" y="1"/>
                    <a:pt x="2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0" name="Google Shape;14720;p134"/>
            <p:cNvSpPr/>
            <p:nvPr/>
          </p:nvSpPr>
          <p:spPr>
            <a:xfrm>
              <a:off x="2780301" y="1746266"/>
              <a:ext cx="166375" cy="96668"/>
            </a:xfrm>
            <a:custGeom>
              <a:avLst/>
              <a:gdLst/>
              <a:ahLst/>
              <a:cxnLst/>
              <a:rect l="l" t="t" r="r" b="b"/>
              <a:pathLst>
                <a:path w="5227" h="3037" extrusionOk="0">
                  <a:moveTo>
                    <a:pt x="4572" y="286"/>
                  </a:moveTo>
                  <a:cubicBezTo>
                    <a:pt x="4763" y="286"/>
                    <a:pt x="4917" y="441"/>
                    <a:pt x="4917" y="631"/>
                  </a:cubicBezTo>
                  <a:lnTo>
                    <a:pt x="4917" y="1619"/>
                  </a:lnTo>
                  <a:cubicBezTo>
                    <a:pt x="4917" y="1810"/>
                    <a:pt x="4763" y="1965"/>
                    <a:pt x="4572" y="1965"/>
                  </a:cubicBezTo>
                  <a:lnTo>
                    <a:pt x="2274" y="1965"/>
                  </a:lnTo>
                  <a:cubicBezTo>
                    <a:pt x="2250" y="1965"/>
                    <a:pt x="2215" y="1977"/>
                    <a:pt x="2191" y="1989"/>
                  </a:cubicBezTo>
                  <a:lnTo>
                    <a:pt x="1203" y="2739"/>
                  </a:lnTo>
                  <a:lnTo>
                    <a:pt x="1191" y="2739"/>
                  </a:lnTo>
                  <a:lnTo>
                    <a:pt x="1191" y="2715"/>
                  </a:lnTo>
                  <a:lnTo>
                    <a:pt x="1286" y="2143"/>
                  </a:lnTo>
                  <a:cubicBezTo>
                    <a:pt x="1286" y="2096"/>
                    <a:pt x="1286" y="2048"/>
                    <a:pt x="1250" y="2012"/>
                  </a:cubicBezTo>
                  <a:cubicBezTo>
                    <a:pt x="1215" y="1989"/>
                    <a:pt x="1179" y="1965"/>
                    <a:pt x="1131" y="1965"/>
                  </a:cubicBezTo>
                  <a:lnTo>
                    <a:pt x="643" y="1965"/>
                  </a:lnTo>
                  <a:cubicBezTo>
                    <a:pt x="453" y="1965"/>
                    <a:pt x="298" y="1810"/>
                    <a:pt x="298" y="1619"/>
                  </a:cubicBezTo>
                  <a:lnTo>
                    <a:pt x="298" y="631"/>
                  </a:lnTo>
                  <a:cubicBezTo>
                    <a:pt x="298" y="441"/>
                    <a:pt x="453" y="286"/>
                    <a:pt x="643" y="286"/>
                  </a:cubicBezTo>
                  <a:close/>
                  <a:moveTo>
                    <a:pt x="643" y="0"/>
                  </a:moveTo>
                  <a:cubicBezTo>
                    <a:pt x="286" y="0"/>
                    <a:pt x="0" y="274"/>
                    <a:pt x="0" y="631"/>
                  </a:cubicBezTo>
                  <a:lnTo>
                    <a:pt x="0" y="1619"/>
                  </a:lnTo>
                  <a:cubicBezTo>
                    <a:pt x="0" y="1977"/>
                    <a:pt x="286" y="2262"/>
                    <a:pt x="643" y="2262"/>
                  </a:cubicBezTo>
                  <a:lnTo>
                    <a:pt x="953" y="2262"/>
                  </a:lnTo>
                  <a:lnTo>
                    <a:pt x="893" y="2655"/>
                  </a:lnTo>
                  <a:cubicBezTo>
                    <a:pt x="881" y="2798"/>
                    <a:pt x="929" y="2917"/>
                    <a:pt x="1048" y="2989"/>
                  </a:cubicBezTo>
                  <a:cubicBezTo>
                    <a:pt x="1084" y="3012"/>
                    <a:pt x="1143" y="3036"/>
                    <a:pt x="1203" y="3036"/>
                  </a:cubicBezTo>
                  <a:cubicBezTo>
                    <a:pt x="1262" y="3036"/>
                    <a:pt x="1346" y="3012"/>
                    <a:pt x="1405" y="2977"/>
                  </a:cubicBezTo>
                  <a:lnTo>
                    <a:pt x="2334" y="2274"/>
                  </a:lnTo>
                  <a:lnTo>
                    <a:pt x="4584" y="2274"/>
                  </a:lnTo>
                  <a:cubicBezTo>
                    <a:pt x="4941" y="2274"/>
                    <a:pt x="5227" y="1989"/>
                    <a:pt x="5227" y="1631"/>
                  </a:cubicBezTo>
                  <a:lnTo>
                    <a:pt x="5227" y="655"/>
                  </a:lnTo>
                  <a:cubicBezTo>
                    <a:pt x="5215" y="274"/>
                    <a:pt x="4929" y="0"/>
                    <a:pt x="45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1" name="Google Shape;14721;p134"/>
            <p:cNvSpPr/>
            <p:nvPr/>
          </p:nvSpPr>
          <p:spPr>
            <a:xfrm>
              <a:off x="3020172" y="1720102"/>
              <a:ext cx="61432" cy="9517"/>
            </a:xfrm>
            <a:custGeom>
              <a:avLst/>
              <a:gdLst/>
              <a:ahLst/>
              <a:cxnLst/>
              <a:rect l="l" t="t" r="r" b="b"/>
              <a:pathLst>
                <a:path w="193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4" y="298"/>
                  </a:cubicBezTo>
                  <a:lnTo>
                    <a:pt x="1787" y="298"/>
                  </a:lnTo>
                  <a:cubicBezTo>
                    <a:pt x="1870" y="298"/>
                    <a:pt x="1930" y="227"/>
                    <a:pt x="1930" y="144"/>
                  </a:cubicBezTo>
                  <a:cubicBezTo>
                    <a:pt x="1930" y="60"/>
                    <a:pt x="1870" y="1"/>
                    <a:pt x="1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2" name="Google Shape;14722;p134"/>
            <p:cNvSpPr/>
            <p:nvPr/>
          </p:nvSpPr>
          <p:spPr>
            <a:xfrm>
              <a:off x="2988724" y="1720102"/>
              <a:ext cx="19735" cy="9517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72" y="298"/>
                    <a:pt x="620" y="227"/>
                    <a:pt x="620" y="144"/>
                  </a:cubicBezTo>
                  <a:cubicBezTo>
                    <a:pt x="620" y="60"/>
                    <a:pt x="572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3" name="Google Shape;14723;p134"/>
            <p:cNvSpPr/>
            <p:nvPr/>
          </p:nvSpPr>
          <p:spPr>
            <a:xfrm>
              <a:off x="2957658" y="1699253"/>
              <a:ext cx="155776" cy="75087"/>
            </a:xfrm>
            <a:custGeom>
              <a:avLst/>
              <a:gdLst/>
              <a:ahLst/>
              <a:cxnLst/>
              <a:rect l="l" t="t" r="r" b="b"/>
              <a:pathLst>
                <a:path w="4894" h="2359" extrusionOk="0">
                  <a:moveTo>
                    <a:pt x="4239" y="299"/>
                  </a:moveTo>
                  <a:cubicBezTo>
                    <a:pt x="4429" y="299"/>
                    <a:pt x="4572" y="441"/>
                    <a:pt x="4572" y="644"/>
                  </a:cubicBezTo>
                  <a:lnTo>
                    <a:pt x="4572" y="965"/>
                  </a:lnTo>
                  <a:cubicBezTo>
                    <a:pt x="4572" y="1156"/>
                    <a:pt x="4429" y="1311"/>
                    <a:pt x="4239" y="1311"/>
                  </a:cubicBezTo>
                  <a:lnTo>
                    <a:pt x="3751" y="1311"/>
                  </a:lnTo>
                  <a:cubicBezTo>
                    <a:pt x="3703" y="1311"/>
                    <a:pt x="3655" y="1322"/>
                    <a:pt x="3632" y="1370"/>
                  </a:cubicBezTo>
                  <a:cubicBezTo>
                    <a:pt x="3596" y="1394"/>
                    <a:pt x="3584" y="1442"/>
                    <a:pt x="3596" y="1489"/>
                  </a:cubicBezTo>
                  <a:lnTo>
                    <a:pt x="3691" y="2061"/>
                  </a:lnTo>
                  <a:lnTo>
                    <a:pt x="3691" y="2084"/>
                  </a:lnTo>
                  <a:cubicBezTo>
                    <a:pt x="3691" y="2088"/>
                    <a:pt x="3689" y="2090"/>
                    <a:pt x="3685" y="2090"/>
                  </a:cubicBezTo>
                  <a:cubicBezTo>
                    <a:pt x="3678" y="2090"/>
                    <a:pt x="3667" y="2084"/>
                    <a:pt x="3667" y="2084"/>
                  </a:cubicBezTo>
                  <a:lnTo>
                    <a:pt x="2691" y="1334"/>
                  </a:lnTo>
                  <a:cubicBezTo>
                    <a:pt x="2655" y="1322"/>
                    <a:pt x="2632" y="1311"/>
                    <a:pt x="2596" y="1311"/>
                  </a:cubicBezTo>
                  <a:lnTo>
                    <a:pt x="631" y="1311"/>
                  </a:lnTo>
                  <a:cubicBezTo>
                    <a:pt x="441" y="1311"/>
                    <a:pt x="298" y="1156"/>
                    <a:pt x="298" y="965"/>
                  </a:cubicBezTo>
                  <a:lnTo>
                    <a:pt x="298" y="644"/>
                  </a:lnTo>
                  <a:cubicBezTo>
                    <a:pt x="298" y="441"/>
                    <a:pt x="441" y="299"/>
                    <a:pt x="631" y="299"/>
                  </a:cubicBezTo>
                  <a:close/>
                  <a:moveTo>
                    <a:pt x="631" y="1"/>
                  </a:moveTo>
                  <a:cubicBezTo>
                    <a:pt x="274" y="1"/>
                    <a:pt x="0" y="275"/>
                    <a:pt x="0" y="644"/>
                  </a:cubicBezTo>
                  <a:lnTo>
                    <a:pt x="0" y="965"/>
                  </a:lnTo>
                  <a:cubicBezTo>
                    <a:pt x="0" y="1322"/>
                    <a:pt x="274" y="1608"/>
                    <a:pt x="631" y="1608"/>
                  </a:cubicBezTo>
                  <a:lnTo>
                    <a:pt x="2548" y="1608"/>
                  </a:lnTo>
                  <a:lnTo>
                    <a:pt x="3489" y="2299"/>
                  </a:lnTo>
                  <a:cubicBezTo>
                    <a:pt x="3548" y="2346"/>
                    <a:pt x="3608" y="2358"/>
                    <a:pt x="3679" y="2358"/>
                  </a:cubicBezTo>
                  <a:cubicBezTo>
                    <a:pt x="3739" y="2358"/>
                    <a:pt x="3798" y="2346"/>
                    <a:pt x="3846" y="2323"/>
                  </a:cubicBezTo>
                  <a:cubicBezTo>
                    <a:pt x="3953" y="2239"/>
                    <a:pt x="4013" y="2120"/>
                    <a:pt x="4001" y="1989"/>
                  </a:cubicBezTo>
                  <a:lnTo>
                    <a:pt x="3941" y="1584"/>
                  </a:lnTo>
                  <a:lnTo>
                    <a:pt x="4251" y="1584"/>
                  </a:lnTo>
                  <a:cubicBezTo>
                    <a:pt x="4608" y="1584"/>
                    <a:pt x="4894" y="1311"/>
                    <a:pt x="4894" y="953"/>
                  </a:cubicBezTo>
                  <a:lnTo>
                    <a:pt x="4894" y="620"/>
                  </a:lnTo>
                  <a:cubicBezTo>
                    <a:pt x="4870" y="287"/>
                    <a:pt x="4596" y="1"/>
                    <a:pt x="42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4" name="Google Shape;14724;p134"/>
            <p:cNvSpPr/>
            <p:nvPr/>
          </p:nvSpPr>
          <p:spPr>
            <a:xfrm>
              <a:off x="2811367" y="1626108"/>
              <a:ext cx="72413" cy="9517"/>
            </a:xfrm>
            <a:custGeom>
              <a:avLst/>
              <a:gdLst/>
              <a:ahLst/>
              <a:cxnLst/>
              <a:rect l="l" t="t" r="r" b="b"/>
              <a:pathLst>
                <a:path w="2275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6"/>
                  </a:cubicBezTo>
                  <a:cubicBezTo>
                    <a:pt x="0" y="227"/>
                    <a:pt x="84" y="299"/>
                    <a:pt x="155" y="299"/>
                  </a:cubicBezTo>
                  <a:lnTo>
                    <a:pt x="2120" y="299"/>
                  </a:lnTo>
                  <a:cubicBezTo>
                    <a:pt x="2215" y="299"/>
                    <a:pt x="2275" y="227"/>
                    <a:pt x="2275" y="156"/>
                  </a:cubicBezTo>
                  <a:cubicBezTo>
                    <a:pt x="2275" y="60"/>
                    <a:pt x="2215" y="1"/>
                    <a:pt x="2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5" name="Google Shape;14725;p134"/>
            <p:cNvSpPr/>
            <p:nvPr/>
          </p:nvSpPr>
          <p:spPr>
            <a:xfrm>
              <a:off x="2895112" y="1626108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44" y="1"/>
                  </a:moveTo>
                  <a:cubicBezTo>
                    <a:pt x="60" y="1"/>
                    <a:pt x="1" y="84"/>
                    <a:pt x="1" y="156"/>
                  </a:cubicBezTo>
                  <a:cubicBezTo>
                    <a:pt x="1" y="227"/>
                    <a:pt x="72" y="299"/>
                    <a:pt x="144" y="299"/>
                  </a:cubicBezTo>
                  <a:lnTo>
                    <a:pt x="798" y="299"/>
                  </a:lnTo>
                  <a:cubicBezTo>
                    <a:pt x="894" y="299"/>
                    <a:pt x="953" y="227"/>
                    <a:pt x="953" y="156"/>
                  </a:cubicBezTo>
                  <a:cubicBezTo>
                    <a:pt x="953" y="60"/>
                    <a:pt x="882" y="1"/>
                    <a:pt x="7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6" name="Google Shape;14726;p134"/>
            <p:cNvSpPr/>
            <p:nvPr/>
          </p:nvSpPr>
          <p:spPr>
            <a:xfrm>
              <a:off x="2811367" y="1667805"/>
              <a:ext cx="72413" cy="9517"/>
            </a:xfrm>
            <a:custGeom>
              <a:avLst/>
              <a:gdLst/>
              <a:ahLst/>
              <a:cxnLst/>
              <a:rect l="l" t="t" r="r" b="b"/>
              <a:pathLst>
                <a:path w="2275" h="299" extrusionOk="0">
                  <a:moveTo>
                    <a:pt x="155" y="1"/>
                  </a:moveTo>
                  <a:cubicBezTo>
                    <a:pt x="60" y="1"/>
                    <a:pt x="0" y="84"/>
                    <a:pt x="0" y="155"/>
                  </a:cubicBezTo>
                  <a:cubicBezTo>
                    <a:pt x="0" y="227"/>
                    <a:pt x="84" y="298"/>
                    <a:pt x="155" y="298"/>
                  </a:cubicBezTo>
                  <a:lnTo>
                    <a:pt x="2120" y="298"/>
                  </a:lnTo>
                  <a:cubicBezTo>
                    <a:pt x="2215" y="298"/>
                    <a:pt x="2275" y="227"/>
                    <a:pt x="2275" y="155"/>
                  </a:cubicBezTo>
                  <a:cubicBezTo>
                    <a:pt x="2275" y="60"/>
                    <a:pt x="2215" y="1"/>
                    <a:pt x="2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7" name="Google Shape;14727;p134"/>
            <p:cNvSpPr/>
            <p:nvPr/>
          </p:nvSpPr>
          <p:spPr>
            <a:xfrm>
              <a:off x="2895112" y="1667805"/>
              <a:ext cx="30366" cy="9517"/>
            </a:xfrm>
            <a:custGeom>
              <a:avLst/>
              <a:gdLst/>
              <a:ahLst/>
              <a:cxnLst/>
              <a:rect l="l" t="t" r="r" b="b"/>
              <a:pathLst>
                <a:path w="954" h="299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798" y="298"/>
                  </a:lnTo>
                  <a:cubicBezTo>
                    <a:pt x="894" y="298"/>
                    <a:pt x="953" y="227"/>
                    <a:pt x="953" y="155"/>
                  </a:cubicBezTo>
                  <a:cubicBezTo>
                    <a:pt x="953" y="60"/>
                    <a:pt x="882" y="1"/>
                    <a:pt x="79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8" name="Google Shape;14728;p134"/>
            <p:cNvSpPr/>
            <p:nvPr/>
          </p:nvSpPr>
          <p:spPr>
            <a:xfrm>
              <a:off x="2811367" y="1646957"/>
              <a:ext cx="20117" cy="9517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6"/>
                  </a:cubicBezTo>
                  <a:cubicBezTo>
                    <a:pt x="0" y="239"/>
                    <a:pt x="84" y="298"/>
                    <a:pt x="155" y="298"/>
                  </a:cubicBezTo>
                  <a:lnTo>
                    <a:pt x="489" y="298"/>
                  </a:lnTo>
                  <a:cubicBezTo>
                    <a:pt x="572" y="298"/>
                    <a:pt x="631" y="227"/>
                    <a:pt x="631" y="156"/>
                  </a:cubicBezTo>
                  <a:cubicBezTo>
                    <a:pt x="631" y="60"/>
                    <a:pt x="572" y="1"/>
                    <a:pt x="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9" name="Google Shape;14729;p134"/>
            <p:cNvSpPr/>
            <p:nvPr/>
          </p:nvSpPr>
          <p:spPr>
            <a:xfrm>
              <a:off x="2842815" y="1646957"/>
              <a:ext cx="82663" cy="9517"/>
            </a:xfrm>
            <a:custGeom>
              <a:avLst/>
              <a:gdLst/>
              <a:ahLst/>
              <a:cxnLst/>
              <a:rect l="l" t="t" r="r" b="b"/>
              <a:pathLst>
                <a:path w="2597" h="299" extrusionOk="0">
                  <a:moveTo>
                    <a:pt x="155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8"/>
                    <a:pt x="155" y="298"/>
                  </a:cubicBezTo>
                  <a:lnTo>
                    <a:pt x="2441" y="298"/>
                  </a:lnTo>
                  <a:cubicBezTo>
                    <a:pt x="2537" y="298"/>
                    <a:pt x="2596" y="227"/>
                    <a:pt x="2596" y="156"/>
                  </a:cubicBezTo>
                  <a:cubicBezTo>
                    <a:pt x="2596" y="60"/>
                    <a:pt x="2525" y="1"/>
                    <a:pt x="2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0" name="Google Shape;14730;p134"/>
            <p:cNvSpPr/>
            <p:nvPr/>
          </p:nvSpPr>
          <p:spPr>
            <a:xfrm>
              <a:off x="2780301" y="1605291"/>
              <a:ext cx="176625" cy="117516"/>
            </a:xfrm>
            <a:custGeom>
              <a:avLst/>
              <a:gdLst/>
              <a:ahLst/>
              <a:cxnLst/>
              <a:rect l="l" t="t" r="r" b="b"/>
              <a:pathLst>
                <a:path w="5549" h="3692" extrusionOk="0">
                  <a:moveTo>
                    <a:pt x="4894" y="298"/>
                  </a:moveTo>
                  <a:cubicBezTo>
                    <a:pt x="5084" y="298"/>
                    <a:pt x="5239" y="453"/>
                    <a:pt x="5239" y="643"/>
                  </a:cubicBezTo>
                  <a:lnTo>
                    <a:pt x="5239" y="2274"/>
                  </a:lnTo>
                  <a:cubicBezTo>
                    <a:pt x="5239" y="2477"/>
                    <a:pt x="5084" y="2619"/>
                    <a:pt x="4894" y="2619"/>
                  </a:cubicBezTo>
                  <a:lnTo>
                    <a:pt x="2274" y="2619"/>
                  </a:lnTo>
                  <a:cubicBezTo>
                    <a:pt x="2250" y="2619"/>
                    <a:pt x="2215" y="2643"/>
                    <a:pt x="2191" y="2655"/>
                  </a:cubicBezTo>
                  <a:lnTo>
                    <a:pt x="1203" y="3393"/>
                  </a:lnTo>
                  <a:lnTo>
                    <a:pt x="1191" y="3393"/>
                  </a:lnTo>
                  <a:lnTo>
                    <a:pt x="1191" y="3381"/>
                  </a:lnTo>
                  <a:lnTo>
                    <a:pt x="1274" y="2798"/>
                  </a:lnTo>
                  <a:cubicBezTo>
                    <a:pt x="1274" y="2750"/>
                    <a:pt x="1274" y="2715"/>
                    <a:pt x="1250" y="2679"/>
                  </a:cubicBezTo>
                  <a:cubicBezTo>
                    <a:pt x="1215" y="2655"/>
                    <a:pt x="1179" y="2619"/>
                    <a:pt x="1131" y="2619"/>
                  </a:cubicBezTo>
                  <a:lnTo>
                    <a:pt x="643" y="2619"/>
                  </a:lnTo>
                  <a:cubicBezTo>
                    <a:pt x="453" y="2619"/>
                    <a:pt x="298" y="2477"/>
                    <a:pt x="298" y="2274"/>
                  </a:cubicBezTo>
                  <a:lnTo>
                    <a:pt x="298" y="643"/>
                  </a:lnTo>
                  <a:cubicBezTo>
                    <a:pt x="298" y="453"/>
                    <a:pt x="453" y="298"/>
                    <a:pt x="643" y="298"/>
                  </a:cubicBezTo>
                  <a:close/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lnTo>
                    <a:pt x="0" y="2286"/>
                  </a:lnTo>
                  <a:cubicBezTo>
                    <a:pt x="0" y="2643"/>
                    <a:pt x="286" y="2917"/>
                    <a:pt x="643" y="2917"/>
                  </a:cubicBezTo>
                  <a:lnTo>
                    <a:pt x="953" y="2917"/>
                  </a:lnTo>
                  <a:lnTo>
                    <a:pt x="893" y="3322"/>
                  </a:lnTo>
                  <a:cubicBezTo>
                    <a:pt x="881" y="3453"/>
                    <a:pt x="929" y="3572"/>
                    <a:pt x="1048" y="3655"/>
                  </a:cubicBezTo>
                  <a:cubicBezTo>
                    <a:pt x="1084" y="3679"/>
                    <a:pt x="1143" y="3691"/>
                    <a:pt x="1203" y="3691"/>
                  </a:cubicBezTo>
                  <a:cubicBezTo>
                    <a:pt x="1262" y="3691"/>
                    <a:pt x="1346" y="3679"/>
                    <a:pt x="1405" y="3632"/>
                  </a:cubicBezTo>
                  <a:lnTo>
                    <a:pt x="2334" y="2941"/>
                  </a:lnTo>
                  <a:lnTo>
                    <a:pt x="4906" y="2941"/>
                  </a:lnTo>
                  <a:cubicBezTo>
                    <a:pt x="5263" y="2941"/>
                    <a:pt x="5548" y="2655"/>
                    <a:pt x="5548" y="2298"/>
                  </a:cubicBezTo>
                  <a:lnTo>
                    <a:pt x="5548" y="655"/>
                  </a:lnTo>
                  <a:cubicBezTo>
                    <a:pt x="5537" y="286"/>
                    <a:pt x="5251" y="0"/>
                    <a:pt x="48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731" name="Google Shape;14731;p134"/>
          <p:cNvSpPr/>
          <p:nvPr/>
        </p:nvSpPr>
        <p:spPr>
          <a:xfrm>
            <a:off x="4478162" y="2430933"/>
            <a:ext cx="20244" cy="12647"/>
          </a:xfrm>
          <a:custGeom>
            <a:avLst/>
            <a:gdLst/>
            <a:ahLst/>
            <a:cxnLst/>
            <a:rect l="l" t="t" r="r" b="b"/>
            <a:pathLst>
              <a:path w="477" h="298" extrusionOk="0">
                <a:moveTo>
                  <a:pt x="155" y="0"/>
                </a:moveTo>
                <a:cubicBezTo>
                  <a:pt x="60" y="0"/>
                  <a:pt x="0" y="84"/>
                  <a:pt x="0" y="155"/>
                </a:cubicBezTo>
                <a:cubicBezTo>
                  <a:pt x="0" y="238"/>
                  <a:pt x="83" y="298"/>
                  <a:pt x="155" y="298"/>
                </a:cubicBezTo>
                <a:lnTo>
                  <a:pt x="322" y="298"/>
                </a:lnTo>
                <a:cubicBezTo>
                  <a:pt x="405" y="298"/>
                  <a:pt x="464" y="226"/>
                  <a:pt x="464" y="155"/>
                </a:cubicBezTo>
                <a:cubicBezTo>
                  <a:pt x="476" y="84"/>
                  <a:pt x="405" y="0"/>
                  <a:pt x="322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732" name="Google Shape;14732;p134"/>
          <p:cNvSpPr/>
          <p:nvPr/>
        </p:nvSpPr>
        <p:spPr>
          <a:xfrm>
            <a:off x="4570595" y="2430933"/>
            <a:ext cx="20287" cy="12647"/>
          </a:xfrm>
          <a:custGeom>
            <a:avLst/>
            <a:gdLst/>
            <a:ahLst/>
            <a:cxnLst/>
            <a:rect l="l" t="t" r="r" b="b"/>
            <a:pathLst>
              <a:path w="478" h="298" extrusionOk="0">
                <a:moveTo>
                  <a:pt x="144" y="0"/>
                </a:moveTo>
                <a:cubicBezTo>
                  <a:pt x="60" y="0"/>
                  <a:pt x="1" y="84"/>
                  <a:pt x="1" y="155"/>
                </a:cubicBezTo>
                <a:cubicBezTo>
                  <a:pt x="1" y="238"/>
                  <a:pt x="72" y="298"/>
                  <a:pt x="144" y="298"/>
                </a:cubicBezTo>
                <a:lnTo>
                  <a:pt x="310" y="298"/>
                </a:lnTo>
                <a:cubicBezTo>
                  <a:pt x="406" y="298"/>
                  <a:pt x="465" y="226"/>
                  <a:pt x="465" y="155"/>
                </a:cubicBezTo>
                <a:cubicBezTo>
                  <a:pt x="477" y="84"/>
                  <a:pt x="406" y="0"/>
                  <a:pt x="310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733" name="Google Shape;14733;p134"/>
          <p:cNvSpPr/>
          <p:nvPr/>
        </p:nvSpPr>
        <p:spPr>
          <a:xfrm>
            <a:off x="4513514" y="2430933"/>
            <a:ext cx="41973" cy="12647"/>
          </a:xfrm>
          <a:custGeom>
            <a:avLst/>
            <a:gdLst/>
            <a:ahLst/>
            <a:cxnLst/>
            <a:rect l="l" t="t" r="r" b="b"/>
            <a:pathLst>
              <a:path w="989" h="298" extrusionOk="0">
                <a:moveTo>
                  <a:pt x="155" y="0"/>
                </a:moveTo>
                <a:cubicBezTo>
                  <a:pt x="60" y="0"/>
                  <a:pt x="1" y="84"/>
                  <a:pt x="1" y="155"/>
                </a:cubicBezTo>
                <a:cubicBezTo>
                  <a:pt x="1" y="238"/>
                  <a:pt x="84" y="298"/>
                  <a:pt x="155" y="298"/>
                </a:cubicBezTo>
                <a:lnTo>
                  <a:pt x="822" y="298"/>
                </a:lnTo>
                <a:cubicBezTo>
                  <a:pt x="917" y="298"/>
                  <a:pt x="977" y="226"/>
                  <a:pt x="977" y="155"/>
                </a:cubicBezTo>
                <a:cubicBezTo>
                  <a:pt x="989" y="84"/>
                  <a:pt x="917" y="0"/>
                  <a:pt x="822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4734" name="Google Shape;14734;p134"/>
          <p:cNvGrpSpPr/>
          <p:nvPr/>
        </p:nvGrpSpPr>
        <p:grpSpPr>
          <a:xfrm>
            <a:off x="4421545" y="2020113"/>
            <a:ext cx="282523" cy="452792"/>
            <a:chOff x="3316159" y="1515085"/>
            <a:chExt cx="211892" cy="339594"/>
          </a:xfrm>
        </p:grpSpPr>
        <p:sp>
          <p:nvSpPr>
            <p:cNvPr id="14735" name="Google Shape;14735;p134"/>
            <p:cNvSpPr/>
            <p:nvPr/>
          </p:nvSpPr>
          <p:spPr>
            <a:xfrm>
              <a:off x="3316159" y="1557514"/>
              <a:ext cx="169049" cy="297165"/>
            </a:xfrm>
            <a:custGeom>
              <a:avLst/>
              <a:gdLst/>
              <a:ahLst/>
              <a:cxnLst/>
              <a:rect l="l" t="t" r="r" b="b"/>
              <a:pathLst>
                <a:path w="5311" h="9336" extrusionOk="0">
                  <a:moveTo>
                    <a:pt x="4656" y="310"/>
                  </a:moveTo>
                  <a:cubicBezTo>
                    <a:pt x="4846" y="310"/>
                    <a:pt x="5001" y="477"/>
                    <a:pt x="5001" y="668"/>
                  </a:cubicBezTo>
                  <a:lnTo>
                    <a:pt x="298" y="668"/>
                  </a:lnTo>
                  <a:lnTo>
                    <a:pt x="298" y="656"/>
                  </a:lnTo>
                  <a:cubicBezTo>
                    <a:pt x="298" y="465"/>
                    <a:pt x="441" y="310"/>
                    <a:pt x="632" y="310"/>
                  </a:cubicBezTo>
                  <a:close/>
                  <a:moveTo>
                    <a:pt x="5001" y="989"/>
                  </a:moveTo>
                  <a:lnTo>
                    <a:pt x="5001" y="7680"/>
                  </a:lnTo>
                  <a:lnTo>
                    <a:pt x="298" y="7680"/>
                  </a:lnTo>
                  <a:lnTo>
                    <a:pt x="298" y="989"/>
                  </a:lnTo>
                  <a:close/>
                  <a:moveTo>
                    <a:pt x="5013" y="7990"/>
                  </a:moveTo>
                  <a:lnTo>
                    <a:pt x="5013" y="8681"/>
                  </a:lnTo>
                  <a:lnTo>
                    <a:pt x="5001" y="8681"/>
                  </a:lnTo>
                  <a:cubicBezTo>
                    <a:pt x="5001" y="8871"/>
                    <a:pt x="4846" y="9026"/>
                    <a:pt x="4656" y="9026"/>
                  </a:cubicBezTo>
                  <a:lnTo>
                    <a:pt x="655" y="9026"/>
                  </a:lnTo>
                  <a:cubicBezTo>
                    <a:pt x="465" y="9026"/>
                    <a:pt x="310" y="8871"/>
                    <a:pt x="310" y="8681"/>
                  </a:cubicBezTo>
                  <a:lnTo>
                    <a:pt x="310" y="7990"/>
                  </a:lnTo>
                  <a:close/>
                  <a:moveTo>
                    <a:pt x="655" y="1"/>
                  </a:moveTo>
                  <a:cubicBezTo>
                    <a:pt x="298" y="1"/>
                    <a:pt x="1" y="299"/>
                    <a:pt x="1" y="656"/>
                  </a:cubicBezTo>
                  <a:lnTo>
                    <a:pt x="1" y="8681"/>
                  </a:lnTo>
                  <a:cubicBezTo>
                    <a:pt x="1" y="9038"/>
                    <a:pt x="298" y="9335"/>
                    <a:pt x="655" y="9335"/>
                  </a:cubicBezTo>
                  <a:lnTo>
                    <a:pt x="4656" y="9335"/>
                  </a:lnTo>
                  <a:cubicBezTo>
                    <a:pt x="5013" y="9335"/>
                    <a:pt x="5311" y="9038"/>
                    <a:pt x="5311" y="8681"/>
                  </a:cubicBezTo>
                  <a:lnTo>
                    <a:pt x="5311" y="656"/>
                  </a:lnTo>
                  <a:cubicBezTo>
                    <a:pt x="5311" y="299"/>
                    <a:pt x="5025" y="1"/>
                    <a:pt x="46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6" name="Google Shape;14736;p134"/>
            <p:cNvSpPr/>
            <p:nvPr/>
          </p:nvSpPr>
          <p:spPr>
            <a:xfrm>
              <a:off x="3337772" y="1610161"/>
              <a:ext cx="132667" cy="127415"/>
            </a:xfrm>
            <a:custGeom>
              <a:avLst/>
              <a:gdLst/>
              <a:ahLst/>
              <a:cxnLst/>
              <a:rect l="l" t="t" r="r" b="b"/>
              <a:pathLst>
                <a:path w="4168" h="4003" extrusionOk="0">
                  <a:moveTo>
                    <a:pt x="2131" y="1014"/>
                  </a:moveTo>
                  <a:cubicBezTo>
                    <a:pt x="2322" y="1014"/>
                    <a:pt x="2477" y="1157"/>
                    <a:pt x="2477" y="1359"/>
                  </a:cubicBezTo>
                  <a:lnTo>
                    <a:pt x="2477" y="1681"/>
                  </a:lnTo>
                  <a:cubicBezTo>
                    <a:pt x="2477" y="1966"/>
                    <a:pt x="2251" y="2181"/>
                    <a:pt x="1965" y="2181"/>
                  </a:cubicBezTo>
                  <a:cubicBezTo>
                    <a:pt x="1958" y="2181"/>
                    <a:pt x="1952" y="2181"/>
                    <a:pt x="1945" y="2181"/>
                  </a:cubicBezTo>
                  <a:cubicBezTo>
                    <a:pt x="1691" y="2181"/>
                    <a:pt x="1465" y="1959"/>
                    <a:pt x="1465" y="1681"/>
                  </a:cubicBezTo>
                  <a:lnTo>
                    <a:pt x="1465" y="1359"/>
                  </a:lnTo>
                  <a:cubicBezTo>
                    <a:pt x="1465" y="1157"/>
                    <a:pt x="1608" y="1014"/>
                    <a:pt x="1810" y="1014"/>
                  </a:cubicBezTo>
                  <a:close/>
                  <a:moveTo>
                    <a:pt x="2143" y="2478"/>
                  </a:moveTo>
                  <a:lnTo>
                    <a:pt x="2143" y="2574"/>
                  </a:lnTo>
                  <a:cubicBezTo>
                    <a:pt x="2167" y="2633"/>
                    <a:pt x="2179" y="2693"/>
                    <a:pt x="2191" y="2740"/>
                  </a:cubicBezTo>
                  <a:lnTo>
                    <a:pt x="1989" y="2943"/>
                  </a:lnTo>
                  <a:lnTo>
                    <a:pt x="1953" y="2943"/>
                  </a:lnTo>
                  <a:lnTo>
                    <a:pt x="1750" y="2740"/>
                  </a:lnTo>
                  <a:cubicBezTo>
                    <a:pt x="1774" y="2693"/>
                    <a:pt x="1786" y="2633"/>
                    <a:pt x="1786" y="2574"/>
                  </a:cubicBezTo>
                  <a:lnTo>
                    <a:pt x="1786" y="2478"/>
                  </a:lnTo>
                  <a:cubicBezTo>
                    <a:pt x="1846" y="2502"/>
                    <a:pt x="1905" y="2502"/>
                    <a:pt x="1965" y="2502"/>
                  </a:cubicBezTo>
                  <a:cubicBezTo>
                    <a:pt x="2024" y="2502"/>
                    <a:pt x="2084" y="2502"/>
                    <a:pt x="2143" y="2478"/>
                  </a:cubicBezTo>
                  <a:close/>
                  <a:moveTo>
                    <a:pt x="2441" y="2931"/>
                  </a:moveTo>
                  <a:lnTo>
                    <a:pt x="2715" y="3062"/>
                  </a:lnTo>
                  <a:cubicBezTo>
                    <a:pt x="2774" y="3098"/>
                    <a:pt x="2822" y="3157"/>
                    <a:pt x="2822" y="3228"/>
                  </a:cubicBezTo>
                  <a:lnTo>
                    <a:pt x="2822" y="3467"/>
                  </a:lnTo>
                  <a:cubicBezTo>
                    <a:pt x="2560" y="3609"/>
                    <a:pt x="2262" y="3693"/>
                    <a:pt x="1965" y="3693"/>
                  </a:cubicBezTo>
                  <a:cubicBezTo>
                    <a:pt x="1667" y="3693"/>
                    <a:pt x="1369" y="3609"/>
                    <a:pt x="1119" y="3467"/>
                  </a:cubicBezTo>
                  <a:lnTo>
                    <a:pt x="1119" y="3228"/>
                  </a:lnTo>
                  <a:cubicBezTo>
                    <a:pt x="1119" y="3157"/>
                    <a:pt x="1167" y="3098"/>
                    <a:pt x="1227" y="3062"/>
                  </a:cubicBezTo>
                  <a:lnTo>
                    <a:pt x="1489" y="2931"/>
                  </a:lnTo>
                  <a:lnTo>
                    <a:pt x="1750" y="3181"/>
                  </a:lnTo>
                  <a:cubicBezTo>
                    <a:pt x="1810" y="3240"/>
                    <a:pt x="1893" y="3276"/>
                    <a:pt x="1965" y="3276"/>
                  </a:cubicBezTo>
                  <a:cubicBezTo>
                    <a:pt x="2048" y="3276"/>
                    <a:pt x="2131" y="3240"/>
                    <a:pt x="2191" y="3181"/>
                  </a:cubicBezTo>
                  <a:lnTo>
                    <a:pt x="2441" y="2931"/>
                  </a:lnTo>
                  <a:close/>
                  <a:moveTo>
                    <a:pt x="2009" y="0"/>
                  </a:moveTo>
                  <a:cubicBezTo>
                    <a:pt x="1492" y="0"/>
                    <a:pt x="976" y="204"/>
                    <a:pt x="584" y="597"/>
                  </a:cubicBezTo>
                  <a:cubicBezTo>
                    <a:pt x="215" y="966"/>
                    <a:pt x="0" y="1466"/>
                    <a:pt x="0" y="2002"/>
                  </a:cubicBezTo>
                  <a:cubicBezTo>
                    <a:pt x="0" y="2550"/>
                    <a:pt x="215" y="3038"/>
                    <a:pt x="584" y="3419"/>
                  </a:cubicBezTo>
                  <a:cubicBezTo>
                    <a:pt x="977" y="3812"/>
                    <a:pt x="1477" y="4002"/>
                    <a:pt x="2000" y="4002"/>
                  </a:cubicBezTo>
                  <a:cubicBezTo>
                    <a:pt x="2501" y="4002"/>
                    <a:pt x="3024" y="3812"/>
                    <a:pt x="3417" y="3419"/>
                  </a:cubicBezTo>
                  <a:cubicBezTo>
                    <a:pt x="4072" y="2740"/>
                    <a:pt x="4167" y="1681"/>
                    <a:pt x="3620" y="883"/>
                  </a:cubicBezTo>
                  <a:cubicBezTo>
                    <a:pt x="3590" y="832"/>
                    <a:pt x="3543" y="807"/>
                    <a:pt x="3492" y="807"/>
                  </a:cubicBezTo>
                  <a:cubicBezTo>
                    <a:pt x="3459" y="807"/>
                    <a:pt x="3426" y="817"/>
                    <a:pt x="3394" y="835"/>
                  </a:cubicBezTo>
                  <a:cubicBezTo>
                    <a:pt x="3322" y="883"/>
                    <a:pt x="3310" y="978"/>
                    <a:pt x="3358" y="1062"/>
                  </a:cubicBezTo>
                  <a:cubicBezTo>
                    <a:pt x="3810" y="1728"/>
                    <a:pt x="3727" y="2621"/>
                    <a:pt x="3155" y="3193"/>
                  </a:cubicBezTo>
                  <a:lnTo>
                    <a:pt x="3132" y="3228"/>
                  </a:lnTo>
                  <a:lnTo>
                    <a:pt x="3132" y="3217"/>
                  </a:lnTo>
                  <a:cubicBezTo>
                    <a:pt x="3132" y="3014"/>
                    <a:pt x="3024" y="2859"/>
                    <a:pt x="2858" y="2776"/>
                  </a:cubicBezTo>
                  <a:lnTo>
                    <a:pt x="2477" y="2586"/>
                  </a:lnTo>
                  <a:lnTo>
                    <a:pt x="2477" y="2574"/>
                  </a:lnTo>
                  <a:lnTo>
                    <a:pt x="2477" y="2336"/>
                  </a:lnTo>
                  <a:cubicBezTo>
                    <a:pt x="2679" y="2181"/>
                    <a:pt x="2798" y="1943"/>
                    <a:pt x="2798" y="1681"/>
                  </a:cubicBezTo>
                  <a:lnTo>
                    <a:pt x="2798" y="1347"/>
                  </a:lnTo>
                  <a:cubicBezTo>
                    <a:pt x="2798" y="990"/>
                    <a:pt x="2501" y="692"/>
                    <a:pt x="2143" y="692"/>
                  </a:cubicBezTo>
                  <a:lnTo>
                    <a:pt x="1822" y="692"/>
                  </a:lnTo>
                  <a:cubicBezTo>
                    <a:pt x="1465" y="692"/>
                    <a:pt x="1167" y="990"/>
                    <a:pt x="1167" y="1347"/>
                  </a:cubicBezTo>
                  <a:lnTo>
                    <a:pt x="1167" y="1681"/>
                  </a:lnTo>
                  <a:cubicBezTo>
                    <a:pt x="1167" y="1943"/>
                    <a:pt x="1298" y="2181"/>
                    <a:pt x="1489" y="2336"/>
                  </a:cubicBezTo>
                  <a:lnTo>
                    <a:pt x="1489" y="2574"/>
                  </a:lnTo>
                  <a:lnTo>
                    <a:pt x="1489" y="2586"/>
                  </a:lnTo>
                  <a:lnTo>
                    <a:pt x="1108" y="2776"/>
                  </a:lnTo>
                  <a:cubicBezTo>
                    <a:pt x="941" y="2871"/>
                    <a:pt x="834" y="3038"/>
                    <a:pt x="834" y="3217"/>
                  </a:cubicBezTo>
                  <a:lnTo>
                    <a:pt x="834" y="3228"/>
                  </a:lnTo>
                  <a:lnTo>
                    <a:pt x="810" y="3193"/>
                  </a:lnTo>
                  <a:cubicBezTo>
                    <a:pt x="500" y="2883"/>
                    <a:pt x="322" y="2455"/>
                    <a:pt x="322" y="2002"/>
                  </a:cubicBezTo>
                  <a:cubicBezTo>
                    <a:pt x="322" y="1562"/>
                    <a:pt x="500" y="1133"/>
                    <a:pt x="810" y="812"/>
                  </a:cubicBezTo>
                  <a:cubicBezTo>
                    <a:pt x="1139" y="489"/>
                    <a:pt x="1566" y="326"/>
                    <a:pt x="1996" y="326"/>
                  </a:cubicBezTo>
                  <a:cubicBezTo>
                    <a:pt x="2328" y="326"/>
                    <a:pt x="2662" y="424"/>
                    <a:pt x="2953" y="621"/>
                  </a:cubicBezTo>
                  <a:cubicBezTo>
                    <a:pt x="2980" y="639"/>
                    <a:pt x="3012" y="649"/>
                    <a:pt x="3043" y="649"/>
                  </a:cubicBezTo>
                  <a:cubicBezTo>
                    <a:pt x="3092" y="649"/>
                    <a:pt x="3143" y="625"/>
                    <a:pt x="3179" y="573"/>
                  </a:cubicBezTo>
                  <a:cubicBezTo>
                    <a:pt x="3215" y="502"/>
                    <a:pt x="3203" y="419"/>
                    <a:pt x="3132" y="359"/>
                  </a:cubicBezTo>
                  <a:cubicBezTo>
                    <a:pt x="2793" y="118"/>
                    <a:pt x="2401" y="0"/>
                    <a:pt x="20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7" name="Google Shape;14737;p134"/>
            <p:cNvSpPr/>
            <p:nvPr/>
          </p:nvSpPr>
          <p:spPr>
            <a:xfrm>
              <a:off x="3343056" y="1749290"/>
              <a:ext cx="41729" cy="41729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cubicBezTo>
                    <a:pt x="1" y="1013"/>
                    <a:pt x="299" y="1310"/>
                    <a:pt x="656" y="1310"/>
                  </a:cubicBezTo>
                  <a:cubicBezTo>
                    <a:pt x="1013" y="1310"/>
                    <a:pt x="1311" y="1013"/>
                    <a:pt x="1311" y="655"/>
                  </a:cubicBezTo>
                  <a:cubicBezTo>
                    <a:pt x="1299" y="560"/>
                    <a:pt x="1227" y="501"/>
                    <a:pt x="1144" y="501"/>
                  </a:cubicBezTo>
                  <a:cubicBezTo>
                    <a:pt x="1061" y="501"/>
                    <a:pt x="1001" y="572"/>
                    <a:pt x="1001" y="643"/>
                  </a:cubicBezTo>
                  <a:cubicBezTo>
                    <a:pt x="1001" y="834"/>
                    <a:pt x="846" y="989"/>
                    <a:pt x="656" y="989"/>
                  </a:cubicBezTo>
                  <a:cubicBezTo>
                    <a:pt x="465" y="989"/>
                    <a:pt x="310" y="834"/>
                    <a:pt x="310" y="643"/>
                  </a:cubicBezTo>
                  <a:cubicBezTo>
                    <a:pt x="310" y="453"/>
                    <a:pt x="465" y="298"/>
                    <a:pt x="656" y="298"/>
                  </a:cubicBezTo>
                  <a:cubicBezTo>
                    <a:pt x="751" y="298"/>
                    <a:pt x="811" y="227"/>
                    <a:pt x="811" y="155"/>
                  </a:cubicBezTo>
                  <a:cubicBezTo>
                    <a:pt x="811" y="84"/>
                    <a:pt x="727" y="0"/>
                    <a:pt x="6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8" name="Google Shape;14738;p134"/>
            <p:cNvSpPr/>
            <p:nvPr/>
          </p:nvSpPr>
          <p:spPr>
            <a:xfrm>
              <a:off x="3417347" y="1749290"/>
              <a:ext cx="41729" cy="41729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0"/>
                  </a:moveTo>
                  <a:cubicBezTo>
                    <a:pt x="298" y="0"/>
                    <a:pt x="1" y="298"/>
                    <a:pt x="1" y="655"/>
                  </a:cubicBezTo>
                  <a:cubicBezTo>
                    <a:pt x="1" y="1013"/>
                    <a:pt x="298" y="1310"/>
                    <a:pt x="655" y="1310"/>
                  </a:cubicBezTo>
                  <a:cubicBezTo>
                    <a:pt x="1013" y="1310"/>
                    <a:pt x="1310" y="1013"/>
                    <a:pt x="1310" y="655"/>
                  </a:cubicBezTo>
                  <a:cubicBezTo>
                    <a:pt x="1298" y="560"/>
                    <a:pt x="1239" y="501"/>
                    <a:pt x="1155" y="501"/>
                  </a:cubicBezTo>
                  <a:cubicBezTo>
                    <a:pt x="1060" y="501"/>
                    <a:pt x="1001" y="572"/>
                    <a:pt x="1001" y="643"/>
                  </a:cubicBezTo>
                  <a:cubicBezTo>
                    <a:pt x="1001" y="834"/>
                    <a:pt x="858" y="989"/>
                    <a:pt x="655" y="989"/>
                  </a:cubicBezTo>
                  <a:cubicBezTo>
                    <a:pt x="465" y="989"/>
                    <a:pt x="322" y="834"/>
                    <a:pt x="322" y="643"/>
                  </a:cubicBezTo>
                  <a:cubicBezTo>
                    <a:pt x="322" y="453"/>
                    <a:pt x="465" y="298"/>
                    <a:pt x="655" y="298"/>
                  </a:cubicBezTo>
                  <a:cubicBezTo>
                    <a:pt x="751" y="298"/>
                    <a:pt x="810" y="227"/>
                    <a:pt x="810" y="155"/>
                  </a:cubicBezTo>
                  <a:cubicBezTo>
                    <a:pt x="810" y="84"/>
                    <a:pt x="739" y="0"/>
                    <a:pt x="6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9" name="Google Shape;14739;p134"/>
            <p:cNvSpPr/>
            <p:nvPr/>
          </p:nvSpPr>
          <p:spPr>
            <a:xfrm>
              <a:off x="3464710" y="1536315"/>
              <a:ext cx="41729" cy="41315"/>
            </a:xfrm>
            <a:custGeom>
              <a:avLst/>
              <a:gdLst/>
              <a:ahLst/>
              <a:cxnLst/>
              <a:rect l="l" t="t" r="r" b="b"/>
              <a:pathLst>
                <a:path w="1311" h="1298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84" y="298"/>
                    <a:pt x="156" y="298"/>
                  </a:cubicBezTo>
                  <a:cubicBezTo>
                    <a:pt x="620" y="298"/>
                    <a:pt x="1001" y="667"/>
                    <a:pt x="1001" y="1143"/>
                  </a:cubicBezTo>
                  <a:cubicBezTo>
                    <a:pt x="1001" y="1238"/>
                    <a:pt x="1072" y="1298"/>
                    <a:pt x="1156" y="1298"/>
                  </a:cubicBezTo>
                  <a:cubicBezTo>
                    <a:pt x="1239" y="1298"/>
                    <a:pt x="1299" y="1215"/>
                    <a:pt x="1299" y="1143"/>
                  </a:cubicBezTo>
                  <a:cubicBezTo>
                    <a:pt x="1311" y="524"/>
                    <a:pt x="799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0" name="Google Shape;14740;p134"/>
            <p:cNvSpPr/>
            <p:nvPr/>
          </p:nvSpPr>
          <p:spPr>
            <a:xfrm>
              <a:off x="3464710" y="1515085"/>
              <a:ext cx="63342" cy="62546"/>
            </a:xfrm>
            <a:custGeom>
              <a:avLst/>
              <a:gdLst/>
              <a:ahLst/>
              <a:cxnLst/>
              <a:rect l="l" t="t" r="r" b="b"/>
              <a:pathLst>
                <a:path w="1990" h="1965" extrusionOk="0">
                  <a:moveTo>
                    <a:pt x="156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9"/>
                    <a:pt x="84" y="298"/>
                    <a:pt x="156" y="298"/>
                  </a:cubicBezTo>
                  <a:cubicBezTo>
                    <a:pt x="989" y="298"/>
                    <a:pt x="1668" y="977"/>
                    <a:pt x="1668" y="1810"/>
                  </a:cubicBezTo>
                  <a:cubicBezTo>
                    <a:pt x="1668" y="1905"/>
                    <a:pt x="1751" y="1965"/>
                    <a:pt x="1822" y="1965"/>
                  </a:cubicBezTo>
                  <a:cubicBezTo>
                    <a:pt x="1894" y="1965"/>
                    <a:pt x="1965" y="1882"/>
                    <a:pt x="1965" y="1810"/>
                  </a:cubicBezTo>
                  <a:cubicBezTo>
                    <a:pt x="1989" y="810"/>
                    <a:pt x="1168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741" name="Google Shape;14741;p134"/>
          <p:cNvGrpSpPr/>
          <p:nvPr/>
        </p:nvGrpSpPr>
        <p:grpSpPr>
          <a:xfrm>
            <a:off x="4955145" y="2059540"/>
            <a:ext cx="482628" cy="419944"/>
            <a:chOff x="3716358" y="1544655"/>
            <a:chExt cx="361971" cy="314958"/>
          </a:xfrm>
        </p:grpSpPr>
        <p:sp>
          <p:nvSpPr>
            <p:cNvPr id="14742" name="Google Shape;14742;p134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3" name="Google Shape;14743;p134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4" name="Google Shape;14744;p134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5" name="Google Shape;14745;p134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6" name="Google Shape;14746;p134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4747" name="Google Shape;14747;p134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14748" name="Google Shape;14748;p134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49" name="Google Shape;14749;p134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50" name="Google Shape;14750;p134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51" name="Google Shape;14751;p134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52" name="Google Shape;14752;p134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753" name="Google Shape;14753;p134"/>
          <p:cNvGrpSpPr/>
          <p:nvPr/>
        </p:nvGrpSpPr>
        <p:grpSpPr>
          <a:xfrm>
            <a:off x="9349233" y="2076736"/>
            <a:ext cx="666044" cy="406848"/>
            <a:chOff x="7009649" y="1541981"/>
            <a:chExt cx="524940" cy="320655"/>
          </a:xfrm>
        </p:grpSpPr>
        <p:sp>
          <p:nvSpPr>
            <p:cNvPr id="14754" name="Google Shape;14754;p134"/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5" name="Google Shape;14755;p134"/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6" name="Google Shape;14756;p134"/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7" name="Google Shape;14757;p134"/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8" name="Google Shape;14758;p134"/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9" name="Google Shape;14759;p134"/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0" name="Google Shape;14760;p134"/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1" name="Google Shape;14761;p134"/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762" name="Google Shape;14762;p134"/>
          <p:cNvGrpSpPr/>
          <p:nvPr/>
        </p:nvGrpSpPr>
        <p:grpSpPr>
          <a:xfrm>
            <a:off x="10712045" y="2024145"/>
            <a:ext cx="376995" cy="453811"/>
            <a:chOff x="8034034" y="1518109"/>
            <a:chExt cx="282746" cy="340358"/>
          </a:xfrm>
        </p:grpSpPr>
        <p:sp>
          <p:nvSpPr>
            <p:cNvPr id="14763" name="Google Shape;14763;p134"/>
            <p:cNvSpPr/>
            <p:nvPr/>
          </p:nvSpPr>
          <p:spPr>
            <a:xfrm>
              <a:off x="8034034" y="1518109"/>
              <a:ext cx="282746" cy="340358"/>
            </a:xfrm>
            <a:custGeom>
              <a:avLst/>
              <a:gdLst/>
              <a:ahLst/>
              <a:cxnLst/>
              <a:rect l="l" t="t" r="r" b="b"/>
              <a:pathLst>
                <a:path w="8883" h="10693" extrusionOk="0">
                  <a:moveTo>
                    <a:pt x="4525" y="322"/>
                  </a:moveTo>
                  <a:cubicBezTo>
                    <a:pt x="4858" y="322"/>
                    <a:pt x="5144" y="560"/>
                    <a:pt x="5204" y="882"/>
                  </a:cubicBezTo>
                  <a:lnTo>
                    <a:pt x="3715" y="882"/>
                  </a:lnTo>
                  <a:cubicBezTo>
                    <a:pt x="3775" y="560"/>
                    <a:pt x="4061" y="322"/>
                    <a:pt x="4406" y="322"/>
                  </a:cubicBezTo>
                  <a:close/>
                  <a:moveTo>
                    <a:pt x="6347" y="1191"/>
                  </a:moveTo>
                  <a:cubicBezTo>
                    <a:pt x="6728" y="1191"/>
                    <a:pt x="7085" y="1370"/>
                    <a:pt x="7287" y="1668"/>
                  </a:cubicBezTo>
                  <a:lnTo>
                    <a:pt x="1608" y="1668"/>
                  </a:lnTo>
                  <a:cubicBezTo>
                    <a:pt x="1810" y="1370"/>
                    <a:pt x="2167" y="1191"/>
                    <a:pt x="2537" y="1191"/>
                  </a:cubicBezTo>
                  <a:close/>
                  <a:moveTo>
                    <a:pt x="4382" y="1"/>
                  </a:moveTo>
                  <a:cubicBezTo>
                    <a:pt x="3882" y="1"/>
                    <a:pt x="3453" y="394"/>
                    <a:pt x="3370" y="882"/>
                  </a:cubicBezTo>
                  <a:lnTo>
                    <a:pt x="2525" y="882"/>
                  </a:lnTo>
                  <a:cubicBezTo>
                    <a:pt x="1977" y="882"/>
                    <a:pt x="1465" y="1191"/>
                    <a:pt x="1215" y="1668"/>
                  </a:cubicBezTo>
                  <a:lnTo>
                    <a:pt x="632" y="1668"/>
                  </a:lnTo>
                  <a:cubicBezTo>
                    <a:pt x="274" y="1668"/>
                    <a:pt x="0" y="1953"/>
                    <a:pt x="0" y="2310"/>
                  </a:cubicBezTo>
                  <a:cubicBezTo>
                    <a:pt x="0" y="2668"/>
                    <a:pt x="274" y="2953"/>
                    <a:pt x="632" y="2953"/>
                  </a:cubicBezTo>
                  <a:lnTo>
                    <a:pt x="1072" y="2953"/>
                  </a:lnTo>
                  <a:lnTo>
                    <a:pt x="1453" y="10002"/>
                  </a:lnTo>
                  <a:cubicBezTo>
                    <a:pt x="1465" y="10395"/>
                    <a:pt x="1798" y="10692"/>
                    <a:pt x="2167" y="10692"/>
                  </a:cubicBezTo>
                  <a:lnTo>
                    <a:pt x="4763" y="10692"/>
                  </a:lnTo>
                  <a:cubicBezTo>
                    <a:pt x="4846" y="10692"/>
                    <a:pt x="4906" y="10621"/>
                    <a:pt x="4906" y="10538"/>
                  </a:cubicBezTo>
                  <a:cubicBezTo>
                    <a:pt x="4906" y="10454"/>
                    <a:pt x="4834" y="10395"/>
                    <a:pt x="4763" y="10395"/>
                  </a:cubicBezTo>
                  <a:lnTo>
                    <a:pt x="2167" y="10395"/>
                  </a:lnTo>
                  <a:cubicBezTo>
                    <a:pt x="1941" y="10395"/>
                    <a:pt x="1763" y="10228"/>
                    <a:pt x="1763" y="10002"/>
                  </a:cubicBezTo>
                  <a:lnTo>
                    <a:pt x="1382" y="2965"/>
                  </a:lnTo>
                  <a:lnTo>
                    <a:pt x="2215" y="2965"/>
                  </a:lnTo>
                  <a:cubicBezTo>
                    <a:pt x="2298" y="2965"/>
                    <a:pt x="2358" y="2894"/>
                    <a:pt x="2358" y="2811"/>
                  </a:cubicBezTo>
                  <a:cubicBezTo>
                    <a:pt x="2358" y="2727"/>
                    <a:pt x="2286" y="2668"/>
                    <a:pt x="2215" y="2668"/>
                  </a:cubicBezTo>
                  <a:lnTo>
                    <a:pt x="620" y="2668"/>
                  </a:lnTo>
                  <a:cubicBezTo>
                    <a:pt x="441" y="2668"/>
                    <a:pt x="298" y="2513"/>
                    <a:pt x="298" y="2334"/>
                  </a:cubicBezTo>
                  <a:cubicBezTo>
                    <a:pt x="298" y="2168"/>
                    <a:pt x="441" y="2013"/>
                    <a:pt x="620" y="2013"/>
                  </a:cubicBezTo>
                  <a:lnTo>
                    <a:pt x="8216" y="2013"/>
                  </a:lnTo>
                  <a:cubicBezTo>
                    <a:pt x="8394" y="2013"/>
                    <a:pt x="8537" y="2168"/>
                    <a:pt x="8537" y="2334"/>
                  </a:cubicBezTo>
                  <a:cubicBezTo>
                    <a:pt x="8537" y="2513"/>
                    <a:pt x="8394" y="2668"/>
                    <a:pt x="8216" y="2668"/>
                  </a:cubicBezTo>
                  <a:lnTo>
                    <a:pt x="2941" y="2668"/>
                  </a:lnTo>
                  <a:cubicBezTo>
                    <a:pt x="2858" y="2668"/>
                    <a:pt x="2798" y="2739"/>
                    <a:pt x="2798" y="2811"/>
                  </a:cubicBezTo>
                  <a:cubicBezTo>
                    <a:pt x="2798" y="2906"/>
                    <a:pt x="2870" y="2965"/>
                    <a:pt x="2941" y="2965"/>
                  </a:cubicBezTo>
                  <a:lnTo>
                    <a:pt x="7466" y="2965"/>
                  </a:lnTo>
                  <a:lnTo>
                    <a:pt x="7061" y="10002"/>
                  </a:lnTo>
                  <a:cubicBezTo>
                    <a:pt x="7049" y="10228"/>
                    <a:pt x="6870" y="10395"/>
                    <a:pt x="6668" y="10395"/>
                  </a:cubicBezTo>
                  <a:lnTo>
                    <a:pt x="5501" y="10395"/>
                  </a:lnTo>
                  <a:cubicBezTo>
                    <a:pt x="5418" y="10395"/>
                    <a:pt x="5358" y="10466"/>
                    <a:pt x="5358" y="10538"/>
                  </a:cubicBezTo>
                  <a:cubicBezTo>
                    <a:pt x="5358" y="10633"/>
                    <a:pt x="5430" y="10692"/>
                    <a:pt x="5501" y="10692"/>
                  </a:cubicBezTo>
                  <a:lnTo>
                    <a:pt x="6668" y="10692"/>
                  </a:lnTo>
                  <a:cubicBezTo>
                    <a:pt x="7049" y="10692"/>
                    <a:pt x="7359" y="10395"/>
                    <a:pt x="7370" y="10002"/>
                  </a:cubicBezTo>
                  <a:lnTo>
                    <a:pt x="7775" y="2930"/>
                  </a:lnTo>
                  <a:lnTo>
                    <a:pt x="8216" y="2930"/>
                  </a:lnTo>
                  <a:cubicBezTo>
                    <a:pt x="8573" y="2930"/>
                    <a:pt x="8847" y="2656"/>
                    <a:pt x="8847" y="2299"/>
                  </a:cubicBezTo>
                  <a:cubicBezTo>
                    <a:pt x="8883" y="1953"/>
                    <a:pt x="8597" y="1668"/>
                    <a:pt x="8252" y="1668"/>
                  </a:cubicBezTo>
                  <a:lnTo>
                    <a:pt x="7656" y="1668"/>
                  </a:lnTo>
                  <a:cubicBezTo>
                    <a:pt x="7406" y="1179"/>
                    <a:pt x="6918" y="882"/>
                    <a:pt x="6347" y="882"/>
                  </a:cubicBezTo>
                  <a:lnTo>
                    <a:pt x="5513" y="882"/>
                  </a:lnTo>
                  <a:cubicBezTo>
                    <a:pt x="5442" y="394"/>
                    <a:pt x="5025" y="1"/>
                    <a:pt x="4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4" name="Google Shape;14764;p134"/>
            <p:cNvSpPr/>
            <p:nvPr/>
          </p:nvSpPr>
          <p:spPr>
            <a:xfrm>
              <a:off x="8161736" y="1632569"/>
              <a:ext cx="28456" cy="173601"/>
            </a:xfrm>
            <a:custGeom>
              <a:avLst/>
              <a:gdLst/>
              <a:ahLst/>
              <a:cxnLst/>
              <a:rect l="l" t="t" r="r" b="b"/>
              <a:pathLst>
                <a:path w="894" h="5454" extrusionOk="0">
                  <a:moveTo>
                    <a:pt x="469" y="321"/>
                  </a:moveTo>
                  <a:cubicBezTo>
                    <a:pt x="533" y="321"/>
                    <a:pt x="584" y="387"/>
                    <a:pt x="584" y="453"/>
                  </a:cubicBezTo>
                  <a:lnTo>
                    <a:pt x="584" y="5025"/>
                  </a:lnTo>
                  <a:cubicBezTo>
                    <a:pt x="584" y="5096"/>
                    <a:pt x="525" y="5156"/>
                    <a:pt x="453" y="5156"/>
                  </a:cubicBezTo>
                  <a:cubicBezTo>
                    <a:pt x="370" y="5156"/>
                    <a:pt x="310" y="5096"/>
                    <a:pt x="310" y="5025"/>
                  </a:cubicBezTo>
                  <a:lnTo>
                    <a:pt x="310" y="453"/>
                  </a:lnTo>
                  <a:cubicBezTo>
                    <a:pt x="310" y="381"/>
                    <a:pt x="370" y="322"/>
                    <a:pt x="453" y="322"/>
                  </a:cubicBezTo>
                  <a:cubicBezTo>
                    <a:pt x="459" y="321"/>
                    <a:pt x="464" y="321"/>
                    <a:pt x="469" y="321"/>
                  </a:cubicBezTo>
                  <a:close/>
                  <a:moveTo>
                    <a:pt x="453" y="0"/>
                  </a:moveTo>
                  <a:cubicBezTo>
                    <a:pt x="191" y="0"/>
                    <a:pt x="1" y="203"/>
                    <a:pt x="1" y="441"/>
                  </a:cubicBezTo>
                  <a:lnTo>
                    <a:pt x="1" y="5013"/>
                  </a:lnTo>
                  <a:cubicBezTo>
                    <a:pt x="1" y="5263"/>
                    <a:pt x="215" y="5453"/>
                    <a:pt x="453" y="5453"/>
                  </a:cubicBezTo>
                  <a:cubicBezTo>
                    <a:pt x="703" y="5453"/>
                    <a:pt x="894" y="5251"/>
                    <a:pt x="894" y="5013"/>
                  </a:cubicBezTo>
                  <a:lnTo>
                    <a:pt x="894" y="441"/>
                  </a:lnTo>
                  <a:cubicBezTo>
                    <a:pt x="894" y="203"/>
                    <a:pt x="691" y="0"/>
                    <a:pt x="4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5" name="Google Shape;14765;p134"/>
            <p:cNvSpPr/>
            <p:nvPr/>
          </p:nvSpPr>
          <p:spPr>
            <a:xfrm>
              <a:off x="8214796" y="1632951"/>
              <a:ext cx="33008" cy="173601"/>
            </a:xfrm>
            <a:custGeom>
              <a:avLst/>
              <a:gdLst/>
              <a:ahLst/>
              <a:cxnLst/>
              <a:rect l="l" t="t" r="r" b="b"/>
              <a:pathLst>
                <a:path w="1037" h="5454" extrusionOk="0">
                  <a:moveTo>
                    <a:pt x="584" y="0"/>
                  </a:moveTo>
                  <a:cubicBezTo>
                    <a:pt x="322" y="0"/>
                    <a:pt x="132" y="191"/>
                    <a:pt x="132" y="429"/>
                  </a:cubicBezTo>
                  <a:lnTo>
                    <a:pt x="1" y="5001"/>
                  </a:lnTo>
                  <a:cubicBezTo>
                    <a:pt x="1" y="5120"/>
                    <a:pt x="48" y="5239"/>
                    <a:pt x="132" y="5322"/>
                  </a:cubicBezTo>
                  <a:cubicBezTo>
                    <a:pt x="227" y="5418"/>
                    <a:pt x="322" y="5453"/>
                    <a:pt x="465" y="5453"/>
                  </a:cubicBezTo>
                  <a:cubicBezTo>
                    <a:pt x="715" y="5453"/>
                    <a:pt x="906" y="5263"/>
                    <a:pt x="906" y="5025"/>
                  </a:cubicBezTo>
                  <a:lnTo>
                    <a:pt x="918" y="4298"/>
                  </a:lnTo>
                  <a:cubicBezTo>
                    <a:pt x="918" y="4215"/>
                    <a:pt x="858" y="4132"/>
                    <a:pt x="775" y="4132"/>
                  </a:cubicBezTo>
                  <a:cubicBezTo>
                    <a:pt x="679" y="4132"/>
                    <a:pt x="608" y="4191"/>
                    <a:pt x="608" y="4287"/>
                  </a:cubicBezTo>
                  <a:lnTo>
                    <a:pt x="596" y="5013"/>
                  </a:lnTo>
                  <a:cubicBezTo>
                    <a:pt x="596" y="5084"/>
                    <a:pt x="537" y="5144"/>
                    <a:pt x="465" y="5144"/>
                  </a:cubicBezTo>
                  <a:cubicBezTo>
                    <a:pt x="417" y="5144"/>
                    <a:pt x="382" y="5132"/>
                    <a:pt x="358" y="5096"/>
                  </a:cubicBezTo>
                  <a:cubicBezTo>
                    <a:pt x="322" y="5072"/>
                    <a:pt x="310" y="5037"/>
                    <a:pt x="310" y="5001"/>
                  </a:cubicBezTo>
                  <a:lnTo>
                    <a:pt x="441" y="429"/>
                  </a:lnTo>
                  <a:cubicBezTo>
                    <a:pt x="441" y="357"/>
                    <a:pt x="501" y="298"/>
                    <a:pt x="584" y="298"/>
                  </a:cubicBezTo>
                  <a:cubicBezTo>
                    <a:pt x="620" y="298"/>
                    <a:pt x="656" y="310"/>
                    <a:pt x="691" y="346"/>
                  </a:cubicBezTo>
                  <a:cubicBezTo>
                    <a:pt x="715" y="369"/>
                    <a:pt x="727" y="393"/>
                    <a:pt x="727" y="441"/>
                  </a:cubicBezTo>
                  <a:lnTo>
                    <a:pt x="644" y="3548"/>
                  </a:lnTo>
                  <a:cubicBezTo>
                    <a:pt x="632" y="3644"/>
                    <a:pt x="703" y="3715"/>
                    <a:pt x="787" y="3715"/>
                  </a:cubicBezTo>
                  <a:cubicBezTo>
                    <a:pt x="882" y="3715"/>
                    <a:pt x="953" y="3655"/>
                    <a:pt x="953" y="3572"/>
                  </a:cubicBezTo>
                  <a:lnTo>
                    <a:pt x="1037" y="465"/>
                  </a:lnTo>
                  <a:cubicBezTo>
                    <a:pt x="1037" y="346"/>
                    <a:pt x="1001" y="215"/>
                    <a:pt x="906" y="131"/>
                  </a:cubicBezTo>
                  <a:cubicBezTo>
                    <a:pt x="822" y="48"/>
                    <a:pt x="715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6" name="Google Shape;14766;p134"/>
            <p:cNvSpPr/>
            <p:nvPr/>
          </p:nvSpPr>
          <p:spPr>
            <a:xfrm>
              <a:off x="8103391" y="1632569"/>
              <a:ext cx="33390" cy="173601"/>
            </a:xfrm>
            <a:custGeom>
              <a:avLst/>
              <a:gdLst/>
              <a:ahLst/>
              <a:cxnLst/>
              <a:rect l="l" t="t" r="r" b="b"/>
              <a:pathLst>
                <a:path w="1049" h="5454" extrusionOk="0">
                  <a:moveTo>
                    <a:pt x="465" y="310"/>
                  </a:moveTo>
                  <a:cubicBezTo>
                    <a:pt x="536" y="310"/>
                    <a:pt x="596" y="369"/>
                    <a:pt x="596" y="441"/>
                  </a:cubicBezTo>
                  <a:lnTo>
                    <a:pt x="739" y="5013"/>
                  </a:lnTo>
                  <a:cubicBezTo>
                    <a:pt x="739" y="5061"/>
                    <a:pt x="715" y="5084"/>
                    <a:pt x="691" y="5120"/>
                  </a:cubicBezTo>
                  <a:cubicBezTo>
                    <a:pt x="655" y="5144"/>
                    <a:pt x="631" y="5156"/>
                    <a:pt x="584" y="5156"/>
                  </a:cubicBezTo>
                  <a:cubicBezTo>
                    <a:pt x="512" y="5156"/>
                    <a:pt x="453" y="5096"/>
                    <a:pt x="453" y="5025"/>
                  </a:cubicBezTo>
                  <a:lnTo>
                    <a:pt x="322" y="453"/>
                  </a:lnTo>
                  <a:cubicBezTo>
                    <a:pt x="322" y="417"/>
                    <a:pt x="334" y="381"/>
                    <a:pt x="358" y="358"/>
                  </a:cubicBezTo>
                  <a:cubicBezTo>
                    <a:pt x="393" y="322"/>
                    <a:pt x="417" y="310"/>
                    <a:pt x="465" y="310"/>
                  </a:cubicBezTo>
                  <a:close/>
                  <a:moveTo>
                    <a:pt x="465" y="0"/>
                  </a:moveTo>
                  <a:cubicBezTo>
                    <a:pt x="346" y="0"/>
                    <a:pt x="227" y="36"/>
                    <a:pt x="143" y="131"/>
                  </a:cubicBezTo>
                  <a:cubicBezTo>
                    <a:pt x="48" y="215"/>
                    <a:pt x="0" y="334"/>
                    <a:pt x="0" y="453"/>
                  </a:cubicBezTo>
                  <a:lnTo>
                    <a:pt x="143" y="5025"/>
                  </a:lnTo>
                  <a:cubicBezTo>
                    <a:pt x="143" y="5275"/>
                    <a:pt x="346" y="5453"/>
                    <a:pt x="584" y="5453"/>
                  </a:cubicBezTo>
                  <a:cubicBezTo>
                    <a:pt x="703" y="5453"/>
                    <a:pt x="822" y="5406"/>
                    <a:pt x="917" y="5322"/>
                  </a:cubicBezTo>
                  <a:cubicBezTo>
                    <a:pt x="1000" y="5227"/>
                    <a:pt x="1048" y="5120"/>
                    <a:pt x="1048" y="4989"/>
                  </a:cubicBezTo>
                  <a:lnTo>
                    <a:pt x="917" y="429"/>
                  </a:lnTo>
                  <a:cubicBezTo>
                    <a:pt x="917" y="191"/>
                    <a:pt x="715" y="0"/>
                    <a:pt x="4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767" name="Google Shape;14767;p134"/>
          <p:cNvGrpSpPr/>
          <p:nvPr/>
        </p:nvGrpSpPr>
        <p:grpSpPr>
          <a:xfrm>
            <a:off x="10109737" y="1999913"/>
            <a:ext cx="492177" cy="480548"/>
            <a:chOff x="7582302" y="1499934"/>
            <a:chExt cx="369133" cy="360411"/>
          </a:xfrm>
        </p:grpSpPr>
        <p:sp>
          <p:nvSpPr>
            <p:cNvPr id="14768" name="Google Shape;14768;p134"/>
            <p:cNvSpPr/>
            <p:nvPr/>
          </p:nvSpPr>
          <p:spPr>
            <a:xfrm>
              <a:off x="7582302" y="1499934"/>
              <a:ext cx="369133" cy="360411"/>
            </a:xfrm>
            <a:custGeom>
              <a:avLst/>
              <a:gdLst/>
              <a:ahLst/>
              <a:cxnLst/>
              <a:rect l="l" t="t" r="r" b="b"/>
              <a:pathLst>
                <a:path w="11597" h="11323" extrusionOk="0">
                  <a:moveTo>
                    <a:pt x="7204" y="595"/>
                  </a:moveTo>
                  <a:cubicBezTo>
                    <a:pt x="7418" y="595"/>
                    <a:pt x="7573" y="738"/>
                    <a:pt x="7608" y="917"/>
                  </a:cubicBezTo>
                  <a:cubicBezTo>
                    <a:pt x="7608" y="941"/>
                    <a:pt x="7620" y="976"/>
                    <a:pt x="7620" y="1000"/>
                  </a:cubicBezTo>
                  <a:lnTo>
                    <a:pt x="7620" y="1750"/>
                  </a:lnTo>
                  <a:lnTo>
                    <a:pt x="3322" y="1750"/>
                  </a:lnTo>
                  <a:lnTo>
                    <a:pt x="3322" y="1631"/>
                  </a:lnTo>
                  <a:cubicBezTo>
                    <a:pt x="3322" y="1227"/>
                    <a:pt x="3191" y="869"/>
                    <a:pt x="2953" y="595"/>
                  </a:cubicBezTo>
                  <a:close/>
                  <a:moveTo>
                    <a:pt x="1667" y="310"/>
                  </a:moveTo>
                  <a:cubicBezTo>
                    <a:pt x="2405" y="310"/>
                    <a:pt x="3001" y="905"/>
                    <a:pt x="3001" y="1631"/>
                  </a:cubicBezTo>
                  <a:cubicBezTo>
                    <a:pt x="3001" y="2358"/>
                    <a:pt x="2405" y="2953"/>
                    <a:pt x="1667" y="2953"/>
                  </a:cubicBezTo>
                  <a:cubicBezTo>
                    <a:pt x="941" y="2953"/>
                    <a:pt x="346" y="2358"/>
                    <a:pt x="346" y="1631"/>
                  </a:cubicBezTo>
                  <a:cubicBezTo>
                    <a:pt x="346" y="905"/>
                    <a:pt x="941" y="310"/>
                    <a:pt x="1667" y="310"/>
                  </a:cubicBezTo>
                  <a:close/>
                  <a:moveTo>
                    <a:pt x="7644" y="9775"/>
                  </a:moveTo>
                  <a:lnTo>
                    <a:pt x="7644" y="10513"/>
                  </a:lnTo>
                  <a:cubicBezTo>
                    <a:pt x="7644" y="10549"/>
                    <a:pt x="7644" y="10573"/>
                    <a:pt x="7620" y="10609"/>
                  </a:cubicBezTo>
                  <a:cubicBezTo>
                    <a:pt x="7585" y="10799"/>
                    <a:pt x="7418" y="10930"/>
                    <a:pt x="7227" y="10930"/>
                  </a:cubicBezTo>
                  <a:lnTo>
                    <a:pt x="2358" y="10930"/>
                  </a:lnTo>
                  <a:cubicBezTo>
                    <a:pt x="2131" y="10930"/>
                    <a:pt x="1941" y="10740"/>
                    <a:pt x="1941" y="10513"/>
                  </a:cubicBezTo>
                  <a:lnTo>
                    <a:pt x="1941" y="9775"/>
                  </a:lnTo>
                  <a:close/>
                  <a:moveTo>
                    <a:pt x="1667" y="0"/>
                  </a:moveTo>
                  <a:cubicBezTo>
                    <a:pt x="750" y="0"/>
                    <a:pt x="0" y="738"/>
                    <a:pt x="0" y="1667"/>
                  </a:cubicBezTo>
                  <a:cubicBezTo>
                    <a:pt x="0" y="2560"/>
                    <a:pt x="715" y="3298"/>
                    <a:pt x="1608" y="3334"/>
                  </a:cubicBezTo>
                  <a:lnTo>
                    <a:pt x="1608" y="4917"/>
                  </a:lnTo>
                  <a:cubicBezTo>
                    <a:pt x="1608" y="5013"/>
                    <a:pt x="1691" y="5084"/>
                    <a:pt x="1774" y="5084"/>
                  </a:cubicBezTo>
                  <a:cubicBezTo>
                    <a:pt x="1858" y="5084"/>
                    <a:pt x="1941" y="5013"/>
                    <a:pt x="1941" y="4917"/>
                  </a:cubicBezTo>
                  <a:lnTo>
                    <a:pt x="1941" y="3310"/>
                  </a:lnTo>
                  <a:cubicBezTo>
                    <a:pt x="2572" y="3203"/>
                    <a:pt x="3096" y="2739"/>
                    <a:pt x="3263" y="2119"/>
                  </a:cubicBezTo>
                  <a:lnTo>
                    <a:pt x="7644" y="2119"/>
                  </a:lnTo>
                  <a:lnTo>
                    <a:pt x="7644" y="3489"/>
                  </a:lnTo>
                  <a:lnTo>
                    <a:pt x="4929" y="3489"/>
                  </a:lnTo>
                  <a:lnTo>
                    <a:pt x="4929" y="2905"/>
                  </a:lnTo>
                  <a:cubicBezTo>
                    <a:pt x="4929" y="2822"/>
                    <a:pt x="4858" y="2751"/>
                    <a:pt x="4763" y="2751"/>
                  </a:cubicBezTo>
                  <a:cubicBezTo>
                    <a:pt x="4679" y="2751"/>
                    <a:pt x="4608" y="2822"/>
                    <a:pt x="4608" y="2905"/>
                  </a:cubicBezTo>
                  <a:lnTo>
                    <a:pt x="4608" y="3882"/>
                  </a:lnTo>
                  <a:lnTo>
                    <a:pt x="4608" y="7715"/>
                  </a:lnTo>
                  <a:lnTo>
                    <a:pt x="4608" y="8692"/>
                  </a:lnTo>
                  <a:cubicBezTo>
                    <a:pt x="4608" y="8775"/>
                    <a:pt x="4679" y="8847"/>
                    <a:pt x="4763" y="8847"/>
                  </a:cubicBezTo>
                  <a:cubicBezTo>
                    <a:pt x="4858" y="8847"/>
                    <a:pt x="4929" y="8775"/>
                    <a:pt x="4929" y="8692"/>
                  </a:cubicBezTo>
                  <a:lnTo>
                    <a:pt x="4929" y="8096"/>
                  </a:lnTo>
                  <a:lnTo>
                    <a:pt x="7644" y="8096"/>
                  </a:lnTo>
                  <a:lnTo>
                    <a:pt x="7644" y="9478"/>
                  </a:lnTo>
                  <a:lnTo>
                    <a:pt x="1941" y="9478"/>
                  </a:lnTo>
                  <a:lnTo>
                    <a:pt x="1941" y="5668"/>
                  </a:lnTo>
                  <a:cubicBezTo>
                    <a:pt x="1941" y="5572"/>
                    <a:pt x="1870" y="5501"/>
                    <a:pt x="1774" y="5501"/>
                  </a:cubicBezTo>
                  <a:cubicBezTo>
                    <a:pt x="1691" y="5501"/>
                    <a:pt x="1608" y="5572"/>
                    <a:pt x="1608" y="5668"/>
                  </a:cubicBezTo>
                  <a:lnTo>
                    <a:pt x="1608" y="9656"/>
                  </a:lnTo>
                  <a:lnTo>
                    <a:pt x="1608" y="10561"/>
                  </a:lnTo>
                  <a:cubicBezTo>
                    <a:pt x="1608" y="10978"/>
                    <a:pt x="1953" y="11323"/>
                    <a:pt x="2370" y="11323"/>
                  </a:cubicBezTo>
                  <a:lnTo>
                    <a:pt x="7239" y="11323"/>
                  </a:lnTo>
                  <a:cubicBezTo>
                    <a:pt x="7620" y="11323"/>
                    <a:pt x="7954" y="11025"/>
                    <a:pt x="8001" y="10632"/>
                  </a:cubicBezTo>
                  <a:lnTo>
                    <a:pt x="8001" y="10561"/>
                  </a:lnTo>
                  <a:lnTo>
                    <a:pt x="8001" y="9656"/>
                  </a:lnTo>
                  <a:lnTo>
                    <a:pt x="8001" y="8096"/>
                  </a:lnTo>
                  <a:lnTo>
                    <a:pt x="9025" y="8096"/>
                  </a:lnTo>
                  <a:cubicBezTo>
                    <a:pt x="9109" y="8096"/>
                    <a:pt x="9192" y="8013"/>
                    <a:pt x="9192" y="7930"/>
                  </a:cubicBezTo>
                  <a:cubicBezTo>
                    <a:pt x="9192" y="7834"/>
                    <a:pt x="9109" y="7763"/>
                    <a:pt x="9025" y="7763"/>
                  </a:cubicBezTo>
                  <a:lnTo>
                    <a:pt x="4977" y="7763"/>
                  </a:lnTo>
                  <a:cubicBezTo>
                    <a:pt x="4965" y="7763"/>
                    <a:pt x="4941" y="7751"/>
                    <a:pt x="4941" y="7727"/>
                  </a:cubicBezTo>
                  <a:lnTo>
                    <a:pt x="4941" y="3894"/>
                  </a:lnTo>
                  <a:cubicBezTo>
                    <a:pt x="4941" y="3882"/>
                    <a:pt x="4965" y="3858"/>
                    <a:pt x="4977" y="3858"/>
                  </a:cubicBezTo>
                  <a:lnTo>
                    <a:pt x="11228" y="3858"/>
                  </a:lnTo>
                  <a:cubicBezTo>
                    <a:pt x="11240" y="3858"/>
                    <a:pt x="11252" y="3882"/>
                    <a:pt x="11252" y="3894"/>
                  </a:cubicBezTo>
                  <a:lnTo>
                    <a:pt x="11252" y="7727"/>
                  </a:lnTo>
                  <a:cubicBezTo>
                    <a:pt x="11252" y="7751"/>
                    <a:pt x="11240" y="7763"/>
                    <a:pt x="11228" y="7763"/>
                  </a:cubicBezTo>
                  <a:lnTo>
                    <a:pt x="9763" y="7763"/>
                  </a:lnTo>
                  <a:cubicBezTo>
                    <a:pt x="9680" y="7763"/>
                    <a:pt x="9609" y="7834"/>
                    <a:pt x="9609" y="7930"/>
                  </a:cubicBezTo>
                  <a:cubicBezTo>
                    <a:pt x="9609" y="8013"/>
                    <a:pt x="9680" y="8096"/>
                    <a:pt x="9763" y="8096"/>
                  </a:cubicBezTo>
                  <a:lnTo>
                    <a:pt x="11228" y="8096"/>
                  </a:lnTo>
                  <a:cubicBezTo>
                    <a:pt x="11430" y="8096"/>
                    <a:pt x="11597" y="7930"/>
                    <a:pt x="11597" y="7715"/>
                  </a:cubicBezTo>
                  <a:lnTo>
                    <a:pt x="11597" y="3882"/>
                  </a:lnTo>
                  <a:cubicBezTo>
                    <a:pt x="11585" y="3632"/>
                    <a:pt x="11418" y="3465"/>
                    <a:pt x="11216" y="3465"/>
                  </a:cubicBezTo>
                  <a:lnTo>
                    <a:pt x="7977" y="3465"/>
                  </a:lnTo>
                  <a:lnTo>
                    <a:pt x="7977" y="1929"/>
                  </a:lnTo>
                  <a:lnTo>
                    <a:pt x="7977" y="1024"/>
                  </a:lnTo>
                  <a:lnTo>
                    <a:pt x="7977" y="953"/>
                  </a:lnTo>
                  <a:cubicBezTo>
                    <a:pt x="7942" y="560"/>
                    <a:pt x="7620" y="262"/>
                    <a:pt x="7227" y="262"/>
                  </a:cubicBezTo>
                  <a:lnTo>
                    <a:pt x="2655" y="262"/>
                  </a:lnTo>
                  <a:cubicBezTo>
                    <a:pt x="2643" y="262"/>
                    <a:pt x="2620" y="262"/>
                    <a:pt x="2608" y="274"/>
                  </a:cubicBezTo>
                  <a:cubicBezTo>
                    <a:pt x="2346" y="95"/>
                    <a:pt x="2012" y="0"/>
                    <a:pt x="16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9" name="Google Shape;14769;p134"/>
            <p:cNvSpPr/>
            <p:nvPr/>
          </p:nvSpPr>
          <p:spPr>
            <a:xfrm>
              <a:off x="7850598" y="1634829"/>
              <a:ext cx="77729" cy="51214"/>
            </a:xfrm>
            <a:custGeom>
              <a:avLst/>
              <a:gdLst/>
              <a:ahLst/>
              <a:cxnLst/>
              <a:rect l="l" t="t" r="r" b="b"/>
              <a:pathLst>
                <a:path w="2442" h="1609" extrusionOk="0">
                  <a:moveTo>
                    <a:pt x="1656" y="322"/>
                  </a:moveTo>
                  <a:cubicBezTo>
                    <a:pt x="1906" y="322"/>
                    <a:pt x="2108" y="537"/>
                    <a:pt x="2108" y="787"/>
                  </a:cubicBezTo>
                  <a:cubicBezTo>
                    <a:pt x="2108" y="1037"/>
                    <a:pt x="1906" y="1251"/>
                    <a:pt x="1656" y="1251"/>
                  </a:cubicBezTo>
                  <a:cubicBezTo>
                    <a:pt x="1394" y="1251"/>
                    <a:pt x="1191" y="1037"/>
                    <a:pt x="1191" y="787"/>
                  </a:cubicBezTo>
                  <a:cubicBezTo>
                    <a:pt x="1191" y="537"/>
                    <a:pt x="1394" y="322"/>
                    <a:pt x="1656" y="322"/>
                  </a:cubicBezTo>
                  <a:close/>
                  <a:moveTo>
                    <a:pt x="799" y="322"/>
                  </a:moveTo>
                  <a:cubicBezTo>
                    <a:pt x="858" y="322"/>
                    <a:pt x="906" y="346"/>
                    <a:pt x="965" y="358"/>
                  </a:cubicBezTo>
                  <a:cubicBezTo>
                    <a:pt x="894" y="477"/>
                    <a:pt x="834" y="632"/>
                    <a:pt x="834" y="787"/>
                  </a:cubicBezTo>
                  <a:cubicBezTo>
                    <a:pt x="834" y="929"/>
                    <a:pt x="870" y="1096"/>
                    <a:pt x="965" y="1215"/>
                  </a:cubicBezTo>
                  <a:cubicBezTo>
                    <a:pt x="918" y="1227"/>
                    <a:pt x="858" y="1251"/>
                    <a:pt x="799" y="1251"/>
                  </a:cubicBezTo>
                  <a:cubicBezTo>
                    <a:pt x="792" y="1251"/>
                    <a:pt x="785" y="1251"/>
                    <a:pt x="779" y="1251"/>
                  </a:cubicBezTo>
                  <a:cubicBezTo>
                    <a:pt x="538" y="1251"/>
                    <a:pt x="346" y="1042"/>
                    <a:pt x="346" y="787"/>
                  </a:cubicBezTo>
                  <a:cubicBezTo>
                    <a:pt x="346" y="537"/>
                    <a:pt x="549" y="322"/>
                    <a:pt x="799" y="322"/>
                  </a:cubicBezTo>
                  <a:close/>
                  <a:moveTo>
                    <a:pt x="799" y="1"/>
                  </a:moveTo>
                  <a:cubicBezTo>
                    <a:pt x="358" y="1"/>
                    <a:pt x="1" y="358"/>
                    <a:pt x="1" y="799"/>
                  </a:cubicBezTo>
                  <a:cubicBezTo>
                    <a:pt x="1" y="1251"/>
                    <a:pt x="358" y="1608"/>
                    <a:pt x="799" y="1608"/>
                  </a:cubicBezTo>
                  <a:cubicBezTo>
                    <a:pt x="953" y="1596"/>
                    <a:pt x="1096" y="1561"/>
                    <a:pt x="1215" y="1489"/>
                  </a:cubicBezTo>
                  <a:cubicBezTo>
                    <a:pt x="1334" y="1561"/>
                    <a:pt x="1489" y="1608"/>
                    <a:pt x="1632" y="1608"/>
                  </a:cubicBezTo>
                  <a:cubicBezTo>
                    <a:pt x="2084" y="1608"/>
                    <a:pt x="2442" y="1251"/>
                    <a:pt x="2442" y="799"/>
                  </a:cubicBezTo>
                  <a:cubicBezTo>
                    <a:pt x="2442" y="358"/>
                    <a:pt x="2084" y="1"/>
                    <a:pt x="1632" y="1"/>
                  </a:cubicBezTo>
                  <a:cubicBezTo>
                    <a:pt x="1489" y="1"/>
                    <a:pt x="1334" y="48"/>
                    <a:pt x="1215" y="120"/>
                  </a:cubicBezTo>
                  <a:cubicBezTo>
                    <a:pt x="1096" y="48"/>
                    <a:pt x="953" y="1"/>
                    <a:pt x="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0" name="Google Shape;14770;p134"/>
            <p:cNvSpPr/>
            <p:nvPr/>
          </p:nvSpPr>
          <p:spPr>
            <a:xfrm>
              <a:off x="7753962" y="1635593"/>
              <a:ext cx="70917" cy="48541"/>
            </a:xfrm>
            <a:custGeom>
              <a:avLst/>
              <a:gdLst/>
              <a:ahLst/>
              <a:cxnLst/>
              <a:rect l="l" t="t" r="r" b="b"/>
              <a:pathLst>
                <a:path w="2228" h="1525" extrusionOk="0">
                  <a:moveTo>
                    <a:pt x="1858" y="346"/>
                  </a:moveTo>
                  <a:cubicBezTo>
                    <a:pt x="1870" y="346"/>
                    <a:pt x="1894" y="358"/>
                    <a:pt x="1894" y="382"/>
                  </a:cubicBezTo>
                  <a:lnTo>
                    <a:pt x="1894" y="1156"/>
                  </a:lnTo>
                  <a:cubicBezTo>
                    <a:pt x="1894" y="1167"/>
                    <a:pt x="1870" y="1179"/>
                    <a:pt x="1858" y="1179"/>
                  </a:cubicBezTo>
                  <a:lnTo>
                    <a:pt x="370" y="1179"/>
                  </a:lnTo>
                  <a:cubicBezTo>
                    <a:pt x="358" y="1179"/>
                    <a:pt x="346" y="1167"/>
                    <a:pt x="346" y="1156"/>
                  </a:cubicBezTo>
                  <a:lnTo>
                    <a:pt x="346" y="382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70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1156"/>
                  </a:lnTo>
                  <a:cubicBezTo>
                    <a:pt x="1" y="1358"/>
                    <a:pt x="167" y="1525"/>
                    <a:pt x="370" y="1525"/>
                  </a:cubicBezTo>
                  <a:lnTo>
                    <a:pt x="1858" y="1525"/>
                  </a:lnTo>
                  <a:cubicBezTo>
                    <a:pt x="2072" y="1525"/>
                    <a:pt x="2227" y="1358"/>
                    <a:pt x="2227" y="1156"/>
                  </a:cubicBezTo>
                  <a:lnTo>
                    <a:pt x="2227" y="382"/>
                  </a:lnTo>
                  <a:cubicBezTo>
                    <a:pt x="2227" y="167"/>
                    <a:pt x="2072" y="1"/>
                    <a:pt x="18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1" name="Google Shape;14771;p134"/>
            <p:cNvSpPr/>
            <p:nvPr/>
          </p:nvSpPr>
          <p:spPr>
            <a:xfrm>
              <a:off x="7750174" y="1695465"/>
              <a:ext cx="180794" cy="31862"/>
            </a:xfrm>
            <a:custGeom>
              <a:avLst/>
              <a:gdLst/>
              <a:ahLst/>
              <a:cxnLst/>
              <a:rect l="l" t="t" r="r" b="b"/>
              <a:pathLst>
                <a:path w="5680" h="1001" extrusionOk="0">
                  <a:moveTo>
                    <a:pt x="5311" y="346"/>
                  </a:moveTo>
                  <a:cubicBezTo>
                    <a:pt x="5323" y="346"/>
                    <a:pt x="5347" y="358"/>
                    <a:pt x="5347" y="370"/>
                  </a:cubicBezTo>
                  <a:lnTo>
                    <a:pt x="5347" y="620"/>
                  </a:lnTo>
                  <a:cubicBezTo>
                    <a:pt x="5347" y="644"/>
                    <a:pt x="5323" y="656"/>
                    <a:pt x="5311" y="656"/>
                  </a:cubicBezTo>
                  <a:lnTo>
                    <a:pt x="370" y="656"/>
                  </a:lnTo>
                  <a:cubicBezTo>
                    <a:pt x="358" y="656"/>
                    <a:pt x="346" y="632"/>
                    <a:pt x="346" y="620"/>
                  </a:cubicBezTo>
                  <a:lnTo>
                    <a:pt x="346" y="370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52" y="0"/>
                  </a:moveTo>
                  <a:cubicBezTo>
                    <a:pt x="168" y="0"/>
                    <a:pt x="1" y="174"/>
                    <a:pt x="1" y="370"/>
                  </a:cubicBezTo>
                  <a:lnTo>
                    <a:pt x="1" y="620"/>
                  </a:lnTo>
                  <a:cubicBezTo>
                    <a:pt x="1" y="834"/>
                    <a:pt x="167" y="1001"/>
                    <a:pt x="370" y="1001"/>
                  </a:cubicBezTo>
                  <a:lnTo>
                    <a:pt x="5311" y="1001"/>
                  </a:lnTo>
                  <a:cubicBezTo>
                    <a:pt x="5525" y="1001"/>
                    <a:pt x="5680" y="834"/>
                    <a:pt x="5680" y="620"/>
                  </a:cubicBezTo>
                  <a:lnTo>
                    <a:pt x="5680" y="370"/>
                  </a:lnTo>
                  <a:cubicBezTo>
                    <a:pt x="5680" y="167"/>
                    <a:pt x="5525" y="1"/>
                    <a:pt x="5311" y="1"/>
                  </a:cubicBezTo>
                  <a:lnTo>
                    <a:pt x="370" y="1"/>
                  </a:lnTo>
                  <a:cubicBezTo>
                    <a:pt x="364" y="0"/>
                    <a:pt x="358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2" name="Google Shape;14772;p134"/>
            <p:cNvSpPr/>
            <p:nvPr/>
          </p:nvSpPr>
          <p:spPr>
            <a:xfrm>
              <a:off x="7613750" y="1535424"/>
              <a:ext cx="43225" cy="32371"/>
            </a:xfrm>
            <a:custGeom>
              <a:avLst/>
              <a:gdLst/>
              <a:ahLst/>
              <a:cxnLst/>
              <a:rect l="l" t="t" r="r" b="b"/>
              <a:pathLst>
                <a:path w="1358" h="1017" extrusionOk="0">
                  <a:moveTo>
                    <a:pt x="1179" y="1"/>
                  </a:moveTo>
                  <a:cubicBezTo>
                    <a:pt x="1136" y="1"/>
                    <a:pt x="1093" y="19"/>
                    <a:pt x="1060" y="52"/>
                  </a:cubicBezTo>
                  <a:lnTo>
                    <a:pt x="548" y="600"/>
                  </a:lnTo>
                  <a:lnTo>
                    <a:pt x="322" y="326"/>
                  </a:lnTo>
                  <a:cubicBezTo>
                    <a:pt x="287" y="277"/>
                    <a:pt x="240" y="253"/>
                    <a:pt x="191" y="253"/>
                  </a:cubicBezTo>
                  <a:cubicBezTo>
                    <a:pt x="155" y="253"/>
                    <a:pt x="119" y="265"/>
                    <a:pt x="84" y="290"/>
                  </a:cubicBezTo>
                  <a:cubicBezTo>
                    <a:pt x="12" y="350"/>
                    <a:pt x="0" y="457"/>
                    <a:pt x="60" y="528"/>
                  </a:cubicBezTo>
                  <a:lnTo>
                    <a:pt x="405" y="957"/>
                  </a:lnTo>
                  <a:cubicBezTo>
                    <a:pt x="429" y="1004"/>
                    <a:pt x="477" y="1016"/>
                    <a:pt x="536" y="1016"/>
                  </a:cubicBezTo>
                  <a:cubicBezTo>
                    <a:pt x="584" y="1016"/>
                    <a:pt x="620" y="1004"/>
                    <a:pt x="655" y="957"/>
                  </a:cubicBezTo>
                  <a:lnTo>
                    <a:pt x="1298" y="278"/>
                  </a:lnTo>
                  <a:cubicBezTo>
                    <a:pt x="1358" y="207"/>
                    <a:pt x="1358" y="100"/>
                    <a:pt x="1274" y="40"/>
                  </a:cubicBezTo>
                  <a:cubicBezTo>
                    <a:pt x="1248" y="13"/>
                    <a:pt x="121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2938;p122">
            <a:extLst>
              <a:ext uri="{FF2B5EF4-FFF2-40B4-BE49-F238E27FC236}">
                <a16:creationId xmlns:a16="http://schemas.microsoft.com/office/drawing/2014/main" id="{7B7DF69A-8A70-7576-0D5E-1DD70F5BADD6}"/>
              </a:ext>
            </a:extLst>
          </p:cNvPr>
          <p:cNvSpPr txBox="1">
            <a:spLocks/>
          </p:cNvSpPr>
          <p:nvPr/>
        </p:nvSpPr>
        <p:spPr>
          <a:xfrm>
            <a:off x="832165" y="389824"/>
            <a:ext cx="1052767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s-CL" sz="3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Inconos editables</a:t>
            </a:r>
            <a:endParaRPr lang="es-CL" sz="3600" kern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31927</TotalTime>
  <Words>64</Words>
  <Application>Microsoft Office PowerPoint</Application>
  <PresentationFormat>Panorámica</PresentationFormat>
  <Paragraphs>34</Paragraphs>
  <Slides>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22" baseType="lpstr">
      <vt:lpstr>Arial Unicode MS</vt:lpstr>
      <vt:lpstr>Arial</vt:lpstr>
      <vt:lpstr>Arvo</vt:lpstr>
      <vt:lpstr>Calibri</vt:lpstr>
      <vt:lpstr>Gabriola</vt:lpstr>
      <vt:lpstr>Proxima Nova</vt:lpstr>
      <vt:lpstr>Proxima Nova Semibold</vt:lpstr>
      <vt:lpstr>Roboto</vt:lpstr>
      <vt:lpstr>Roboto Condensed</vt:lpstr>
      <vt:lpstr>Roboto Condensed Light</vt:lpstr>
      <vt:lpstr>Salerio template</vt:lpstr>
      <vt:lpstr>1_Salerio template</vt:lpstr>
      <vt:lpstr>Slidesgo Final Pages</vt:lpstr>
      <vt:lpstr>TITULO PRESENTACIÓN AREA DEPARTAMENTO</vt:lpstr>
      <vt:lpstr>AGENDA</vt:lpstr>
      <vt:lpstr>Titulo 1</vt:lpstr>
      <vt:lpstr>Titulo 2</vt:lpstr>
      <vt:lpstr>Titulo 3</vt:lpstr>
      <vt:lpstr>Presentación de PowerPoint</vt:lpstr>
      <vt:lpstr>Inconos editables</vt:lpstr>
      <vt:lpstr>Presentación de PowerPoint</vt:lpstr>
      <vt:lpstr>Presentación de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Hoja de ruta   Gestión desempeño 2022 - 2023</dc:title>
  <dc:creator>CRISTINA ROA CHAURA</dc:creator>
  <cp:lastModifiedBy>CRISTINA ROA CHAURA</cp:lastModifiedBy>
  <cp:revision>12</cp:revision>
  <cp:lastPrinted>2023-02-02T16:58:55Z</cp:lastPrinted>
  <dcterms:created xsi:type="dcterms:W3CDTF">2022-08-25T19:11:41Z</dcterms:created>
  <dcterms:modified xsi:type="dcterms:W3CDTF">2023-03-14T14:27:12Z</dcterms:modified>
</cp:coreProperties>
</file>