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60" r:id="rId4"/>
    <p:sldId id="264" r:id="rId5"/>
    <p:sldId id="263" r:id="rId6"/>
    <p:sldId id="270" r:id="rId7"/>
    <p:sldId id="261" r:id="rId8"/>
    <p:sldId id="266" r:id="rId9"/>
    <p:sldId id="267" r:id="rId10"/>
    <p:sldId id="258" r:id="rId11"/>
    <p:sldId id="259" r:id="rId12"/>
    <p:sldId id="265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FF"/>
    <a:srgbClr val="7F7F7F"/>
    <a:srgbClr val="AEAEAE"/>
    <a:srgbClr val="15BCE9"/>
    <a:srgbClr val="2AD3FF"/>
    <a:srgbClr val="00FFFF"/>
    <a:srgbClr val="0000FF"/>
    <a:srgbClr val="0B99B5"/>
    <a:srgbClr val="FF9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AB767-0CDF-4314-99F4-E992295D310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DF7A-1DCE-4771-ACD6-5833F53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than _____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9DF7A-1DCE-4771-ACD6-5833F53C4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than _____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9DF7A-1DCE-4771-ACD6-5833F53C4A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4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less than _____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9DF7A-1DCE-4771-ACD6-5833F53C4A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more than _____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9DF7A-1DCE-4771-ACD6-5833F53C4A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less than _____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9DF7A-1DCE-4771-ACD6-5833F53C4A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DF6A-5663-4AF9-B49F-C655A481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2F3E-1484-46AC-A0C7-D016F3DC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EE44-595B-4B4E-B79C-E8F5425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9335-ED82-49EB-96E3-E9F88A79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1DC8-FED4-4578-B902-78F63F1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827-C704-4572-8495-783F1FCE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F829-289C-469A-A118-13315882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EC3A-028F-4736-B3C6-9EC9609B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3B3D-9838-47DE-B8EB-D286DD87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0931-2B19-4240-9EEE-A1551339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36864-4857-4D02-B44A-352C8C7E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0DCEF-B9FB-4821-B7BA-7A8C4977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1328-8C5A-4131-A06B-24160897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88FC-F150-406B-83D3-1EE0F3B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99DE-282D-40F6-8524-8FBB25ED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0B3B-52C3-4429-95E6-930FCD61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110C-A98F-41BB-8E6A-6010A5C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FFEE-7378-4756-B5BC-862815B1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8055-7361-4A3E-9E2A-45E02973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3E09-33EE-46DA-AD84-75D547E1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3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CED-F457-448A-AB05-23A01F46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9A39-1A5A-4D89-90B9-82B72BF3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B64A-5EAE-490C-ABF1-EEA69029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6DF-5916-4239-904F-224F0DF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B418-4A04-4A9C-9F6D-F0E1BA0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64C7-62A5-48A3-8C39-D2ADD706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DEF7-0CAF-4795-884D-EC6D850C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0F61-B5EE-4C09-9056-C1F6C81D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DB11-D820-46FF-B1E1-BD737B9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F362-776B-4A58-A1B2-02182E8D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45EC-EBBF-43BE-ADED-35C47469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2EE-5A2D-4669-B6AA-7C44AD61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BE93-A70C-484D-BB1D-A21C5D5F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AC33-0275-4038-AC8A-A2291658E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707C5-BF49-4DC2-8817-A76678AD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0301-FD85-463A-9ED9-2214CCD9B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5FDBC-AB1B-4B52-A782-C569F8B2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D4735-6737-4521-9CF5-FB429D20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55892-5052-4FB8-9736-B19E8B3D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2618-C53C-4145-BEA6-2AEF307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6E5C9-4BE3-480A-A554-B7BA0ED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7E6D5-B693-4EC3-A05C-834B3F20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87C2A-B5A4-49B5-9F8C-A4A25DAD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B747F-76B8-4950-B346-928B056D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FA81D-F967-49E6-B834-D991DDAB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13B5-4652-496E-BD93-59F5A7D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5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DB0A-41AC-4A76-BF43-BD47274F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9186-37A2-422B-AD67-84B26A3D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4852E-370C-4F38-B448-C292816E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897C-BBF5-494F-AA5D-D96CBA9D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4C58-0C5E-4591-86F9-3D15BDB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4F05-FD61-4AA7-BCA2-72B686FF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2466-5778-4864-8A62-A0C63631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2572A-E208-46D3-9199-7913B6010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67BF-5506-4E46-BA25-1C238D03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0FE5-9EA5-4A45-87E1-51F4C354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9E26-D6CF-4885-B3D7-A6C7A73E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8C029-CA94-46AF-9E0B-8A37237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2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4ABA4-0B13-4C6E-8105-ED38F7A8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88F7-D1FF-493E-909D-3D11E29C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42D3-DADF-4B28-A4DE-4D4371A9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B989-5EE2-4A23-B240-B0E53391765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50D5-A65E-48A7-A003-1F7FE3C62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795F-8E47-4838-BC32-CFCC6A351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5C27-2C28-439F-9B18-E672856B5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171870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ABOUT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21F07-0909-4B8E-8167-269687A62BBC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25712-BD57-4B88-A635-1B350F4F3639}"/>
              </a:ext>
            </a:extLst>
          </p:cNvPr>
          <p:cNvSpPr txBox="1"/>
          <p:nvPr/>
        </p:nvSpPr>
        <p:spPr>
          <a:xfrm>
            <a:off x="453853" y="2766095"/>
            <a:ext cx="33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F0D68-BBDB-4593-9CB5-FBEAFCA5CB89}"/>
              </a:ext>
            </a:extLst>
          </p:cNvPr>
          <p:cNvSpPr/>
          <p:nvPr/>
        </p:nvSpPr>
        <p:spPr>
          <a:xfrm>
            <a:off x="406514" y="1108710"/>
            <a:ext cx="2149623" cy="159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F332CE-A5A9-49E8-9A17-1D5DF1687022}"/>
              </a:ext>
            </a:extLst>
          </p:cNvPr>
          <p:cNvSpPr/>
          <p:nvPr/>
        </p:nvSpPr>
        <p:spPr>
          <a:xfrm>
            <a:off x="406513" y="2766095"/>
            <a:ext cx="3377632" cy="95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3CC50-C1E6-4BB4-BF2A-0A52F923CDAB}"/>
              </a:ext>
            </a:extLst>
          </p:cNvPr>
          <p:cNvSpPr/>
          <p:nvPr/>
        </p:nvSpPr>
        <p:spPr>
          <a:xfrm>
            <a:off x="354172" y="1021080"/>
            <a:ext cx="3493927" cy="2814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5F8A7C-FBF8-46C6-9A4A-1E3B6DA17B80}"/>
              </a:ext>
            </a:extLst>
          </p:cNvPr>
          <p:cNvSpPr/>
          <p:nvPr/>
        </p:nvSpPr>
        <p:spPr>
          <a:xfrm>
            <a:off x="251460" y="99060"/>
            <a:ext cx="2910840" cy="51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117326-8B3B-4EA5-A999-F3BF89B5AB4A}"/>
              </a:ext>
            </a:extLst>
          </p:cNvPr>
          <p:cNvSpPr/>
          <p:nvPr/>
        </p:nvSpPr>
        <p:spPr>
          <a:xfrm>
            <a:off x="327660" y="137160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5ECEAB-66F8-47DB-943E-FAB9C0FC7DAF}"/>
              </a:ext>
            </a:extLst>
          </p:cNvPr>
          <p:cNvSpPr/>
          <p:nvPr/>
        </p:nvSpPr>
        <p:spPr>
          <a:xfrm>
            <a:off x="1329975" y="132312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7F22AC-9485-4C01-A651-452DEDB14E8E}"/>
              </a:ext>
            </a:extLst>
          </p:cNvPr>
          <p:cNvSpPr/>
          <p:nvPr/>
        </p:nvSpPr>
        <p:spPr>
          <a:xfrm>
            <a:off x="2301677" y="127464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4CCD-EE99-4DD2-9A63-BE4D1F098258}"/>
              </a:ext>
            </a:extLst>
          </p:cNvPr>
          <p:cNvSpPr/>
          <p:nvPr/>
        </p:nvSpPr>
        <p:spPr>
          <a:xfrm>
            <a:off x="2526030" y="5164882"/>
            <a:ext cx="1236339" cy="36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26E67C-93EF-40EC-995F-950654ACB0AF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100471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JOIN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SUBSCRIBE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10180-D781-43D4-A4C1-12B3D2B50BF0}"/>
              </a:ext>
            </a:extLst>
          </p:cNvPr>
          <p:cNvSpPr/>
          <p:nvPr/>
        </p:nvSpPr>
        <p:spPr>
          <a:xfrm>
            <a:off x="453853" y="4353775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089E717A-FDDC-49A1-BFA9-E791FA51A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653" y="4478575"/>
            <a:ext cx="360000" cy="360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301C15-1303-4D14-9093-B3E7278BDB21}"/>
              </a:ext>
            </a:extLst>
          </p:cNvPr>
          <p:cNvSpPr/>
          <p:nvPr/>
        </p:nvSpPr>
        <p:spPr>
          <a:xfrm>
            <a:off x="453853" y="3429000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164924EC-3420-45B6-A1E9-18E61C53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653" y="355379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163C5E-BB4C-4CE8-B427-F8BCC6EA0653}"/>
              </a:ext>
            </a:extLst>
          </p:cNvPr>
          <p:cNvSpPr txBox="1"/>
          <p:nvPr/>
        </p:nvSpPr>
        <p:spPr>
          <a:xfrm>
            <a:off x="1115826" y="3553799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8B06C-3D76-463C-8379-BF4C9FEA8CEE}"/>
              </a:ext>
            </a:extLst>
          </p:cNvPr>
          <p:cNvSpPr txBox="1"/>
          <p:nvPr/>
        </p:nvSpPr>
        <p:spPr>
          <a:xfrm>
            <a:off x="1108541" y="4454801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PASSWORD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E3A3CA-8331-467D-B5D9-C6A7CA494241}"/>
              </a:ext>
            </a:extLst>
          </p:cNvPr>
          <p:cNvCxnSpPr/>
          <p:nvPr/>
        </p:nvCxnSpPr>
        <p:spPr>
          <a:xfrm>
            <a:off x="1131082" y="3923131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BBDD5-F444-4B06-835B-A4ECA35F196C}"/>
              </a:ext>
            </a:extLst>
          </p:cNvPr>
          <p:cNvCxnSpPr/>
          <p:nvPr/>
        </p:nvCxnSpPr>
        <p:spPr>
          <a:xfrm>
            <a:off x="1131082" y="4838575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921C4-2846-4AC7-812E-91B53032883A}"/>
              </a:ext>
            </a:extLst>
          </p:cNvPr>
          <p:cNvSpPr txBox="1"/>
          <p:nvPr/>
        </p:nvSpPr>
        <p:spPr>
          <a:xfrm>
            <a:off x="2526030" y="5164882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41312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4CCD-EE99-4DD2-9A63-BE4D1F098258}"/>
              </a:ext>
            </a:extLst>
          </p:cNvPr>
          <p:cNvSpPr/>
          <p:nvPr/>
        </p:nvSpPr>
        <p:spPr>
          <a:xfrm>
            <a:off x="2526030" y="5164882"/>
            <a:ext cx="1236339" cy="36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26E67C-93EF-40EC-995F-950654ACB0AF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100471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JOIN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SUBSCRIBE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10180-D781-43D4-A4C1-12B3D2B50BF0}"/>
              </a:ext>
            </a:extLst>
          </p:cNvPr>
          <p:cNvSpPr/>
          <p:nvPr/>
        </p:nvSpPr>
        <p:spPr>
          <a:xfrm>
            <a:off x="453853" y="4353775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089E717A-FDDC-49A1-BFA9-E791FA51A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653" y="4478575"/>
            <a:ext cx="360000" cy="360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301C15-1303-4D14-9093-B3E7278BDB21}"/>
              </a:ext>
            </a:extLst>
          </p:cNvPr>
          <p:cNvSpPr/>
          <p:nvPr/>
        </p:nvSpPr>
        <p:spPr>
          <a:xfrm>
            <a:off x="453853" y="3429000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164924EC-3420-45B6-A1E9-18E61C53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653" y="355379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163C5E-BB4C-4CE8-B427-F8BCC6EA0653}"/>
              </a:ext>
            </a:extLst>
          </p:cNvPr>
          <p:cNvSpPr txBox="1"/>
          <p:nvPr/>
        </p:nvSpPr>
        <p:spPr>
          <a:xfrm>
            <a:off x="1115826" y="3553799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8B06C-3D76-463C-8379-BF4C9FEA8CEE}"/>
              </a:ext>
            </a:extLst>
          </p:cNvPr>
          <p:cNvSpPr txBox="1"/>
          <p:nvPr/>
        </p:nvSpPr>
        <p:spPr>
          <a:xfrm>
            <a:off x="1108541" y="4454801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PASSWORD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E3A3CA-8331-467D-B5D9-C6A7CA494241}"/>
              </a:ext>
            </a:extLst>
          </p:cNvPr>
          <p:cNvCxnSpPr/>
          <p:nvPr/>
        </p:nvCxnSpPr>
        <p:spPr>
          <a:xfrm>
            <a:off x="1131082" y="3923131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BBDD5-F444-4B06-835B-A4ECA35F196C}"/>
              </a:ext>
            </a:extLst>
          </p:cNvPr>
          <p:cNvCxnSpPr/>
          <p:nvPr/>
        </p:nvCxnSpPr>
        <p:spPr>
          <a:xfrm>
            <a:off x="1131082" y="4838575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921C4-2846-4AC7-812E-91B53032883A}"/>
              </a:ext>
            </a:extLst>
          </p:cNvPr>
          <p:cNvSpPr txBox="1"/>
          <p:nvPr/>
        </p:nvSpPr>
        <p:spPr>
          <a:xfrm>
            <a:off x="2526030" y="5164882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86500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4CCD-EE99-4DD2-9A63-BE4D1F098258}"/>
              </a:ext>
            </a:extLst>
          </p:cNvPr>
          <p:cNvSpPr/>
          <p:nvPr/>
        </p:nvSpPr>
        <p:spPr>
          <a:xfrm>
            <a:off x="2526030" y="5164882"/>
            <a:ext cx="1236339" cy="36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JOIN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SUBSCRIBE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10180-D781-43D4-A4C1-12B3D2B50BF0}"/>
              </a:ext>
            </a:extLst>
          </p:cNvPr>
          <p:cNvSpPr/>
          <p:nvPr/>
        </p:nvSpPr>
        <p:spPr>
          <a:xfrm>
            <a:off x="453853" y="4353775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089E717A-FDDC-49A1-BFA9-E791FA51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53" y="4478575"/>
            <a:ext cx="360000" cy="360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301C15-1303-4D14-9093-B3E7278BDB21}"/>
              </a:ext>
            </a:extLst>
          </p:cNvPr>
          <p:cNvSpPr/>
          <p:nvPr/>
        </p:nvSpPr>
        <p:spPr>
          <a:xfrm>
            <a:off x="453853" y="3429000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164924EC-3420-45B6-A1E9-18E61C531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653" y="355379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163C5E-BB4C-4CE8-B427-F8BCC6EA0653}"/>
              </a:ext>
            </a:extLst>
          </p:cNvPr>
          <p:cNvSpPr txBox="1"/>
          <p:nvPr/>
        </p:nvSpPr>
        <p:spPr>
          <a:xfrm>
            <a:off x="1115826" y="3553799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8B06C-3D76-463C-8379-BF4C9FEA8CEE}"/>
              </a:ext>
            </a:extLst>
          </p:cNvPr>
          <p:cNvSpPr txBox="1"/>
          <p:nvPr/>
        </p:nvSpPr>
        <p:spPr>
          <a:xfrm>
            <a:off x="1108541" y="4454801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PASSWORD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E3A3CA-8331-467D-B5D9-C6A7CA494241}"/>
              </a:ext>
            </a:extLst>
          </p:cNvPr>
          <p:cNvCxnSpPr/>
          <p:nvPr/>
        </p:nvCxnSpPr>
        <p:spPr>
          <a:xfrm>
            <a:off x="1131082" y="3923131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BBDD5-F444-4B06-835B-A4ECA35F196C}"/>
              </a:ext>
            </a:extLst>
          </p:cNvPr>
          <p:cNvCxnSpPr/>
          <p:nvPr/>
        </p:nvCxnSpPr>
        <p:spPr>
          <a:xfrm>
            <a:off x="1131082" y="4838575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921C4-2846-4AC7-812E-91B53032883A}"/>
              </a:ext>
            </a:extLst>
          </p:cNvPr>
          <p:cNvSpPr txBox="1"/>
          <p:nvPr/>
        </p:nvSpPr>
        <p:spPr>
          <a:xfrm>
            <a:off x="2526030" y="5164882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E26E0-8D2F-4BDF-834E-06B9FAD27AEB}"/>
              </a:ext>
            </a:extLst>
          </p:cNvPr>
          <p:cNvSpPr/>
          <p:nvPr/>
        </p:nvSpPr>
        <p:spPr>
          <a:xfrm>
            <a:off x="354172" y="1021080"/>
            <a:ext cx="3493927" cy="457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3DD75-6678-4DFC-926C-6C9BC9EB1FD0}"/>
              </a:ext>
            </a:extLst>
          </p:cNvPr>
          <p:cNvSpPr/>
          <p:nvPr/>
        </p:nvSpPr>
        <p:spPr>
          <a:xfrm>
            <a:off x="354172" y="1021081"/>
            <a:ext cx="3493927" cy="1572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9CEDB-3135-4308-8F1E-EBBB57D61C06}"/>
              </a:ext>
            </a:extLst>
          </p:cNvPr>
          <p:cNvSpPr/>
          <p:nvPr/>
        </p:nvSpPr>
        <p:spPr>
          <a:xfrm>
            <a:off x="354172" y="3304201"/>
            <a:ext cx="776909" cy="90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EB90DD-13E3-42FF-8350-3BC70AF30AD2}"/>
              </a:ext>
            </a:extLst>
          </p:cNvPr>
          <p:cNvSpPr/>
          <p:nvPr/>
        </p:nvSpPr>
        <p:spPr>
          <a:xfrm>
            <a:off x="354172" y="4204339"/>
            <a:ext cx="776909" cy="88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C71F7-FF51-4464-8250-F4506758F010}"/>
              </a:ext>
            </a:extLst>
          </p:cNvPr>
          <p:cNvSpPr/>
          <p:nvPr/>
        </p:nvSpPr>
        <p:spPr>
          <a:xfrm>
            <a:off x="338916" y="3297519"/>
            <a:ext cx="3509183" cy="90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F97EE1-CB5C-4C21-A380-439600A006E7}"/>
              </a:ext>
            </a:extLst>
          </p:cNvPr>
          <p:cNvSpPr/>
          <p:nvPr/>
        </p:nvSpPr>
        <p:spPr>
          <a:xfrm>
            <a:off x="338915" y="4189398"/>
            <a:ext cx="3509183" cy="90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F595CE-0F36-420D-92C8-6247F2E956D3}"/>
              </a:ext>
            </a:extLst>
          </p:cNvPr>
          <p:cNvSpPr/>
          <p:nvPr/>
        </p:nvSpPr>
        <p:spPr>
          <a:xfrm>
            <a:off x="2466213" y="5098612"/>
            <a:ext cx="1365709" cy="50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BE265F-6AFD-4E37-8820-93F6C0DB38C8}"/>
              </a:ext>
            </a:extLst>
          </p:cNvPr>
          <p:cNvSpPr txBox="1"/>
          <p:nvPr/>
        </p:nvSpPr>
        <p:spPr>
          <a:xfrm>
            <a:off x="1171870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AEAEA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4C37D9-3CD4-4E8B-8BE9-9121222830D5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4590A8-E9ED-4AB0-836A-4C847FB7DF94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CB0B30-7F4C-4077-8BFA-0F71F9EBD15B}"/>
              </a:ext>
            </a:extLst>
          </p:cNvPr>
          <p:cNvSpPr/>
          <p:nvPr/>
        </p:nvSpPr>
        <p:spPr>
          <a:xfrm>
            <a:off x="251460" y="99060"/>
            <a:ext cx="2910840" cy="51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005F10-B9C4-493B-9FA6-0B162CE394A4}"/>
              </a:ext>
            </a:extLst>
          </p:cNvPr>
          <p:cNvSpPr/>
          <p:nvPr/>
        </p:nvSpPr>
        <p:spPr>
          <a:xfrm>
            <a:off x="327660" y="137160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12E65E-B908-4B0D-BF22-F6C0F84215C1}"/>
              </a:ext>
            </a:extLst>
          </p:cNvPr>
          <p:cNvSpPr/>
          <p:nvPr/>
        </p:nvSpPr>
        <p:spPr>
          <a:xfrm>
            <a:off x="1329975" y="132312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5B5BE-6D45-4B01-ADA5-5DDB9FB77490}"/>
              </a:ext>
            </a:extLst>
          </p:cNvPr>
          <p:cNvSpPr/>
          <p:nvPr/>
        </p:nvSpPr>
        <p:spPr>
          <a:xfrm>
            <a:off x="2301677" y="127464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4CCD-EE99-4DD2-9A63-BE4D1F098258}"/>
              </a:ext>
            </a:extLst>
          </p:cNvPr>
          <p:cNvSpPr/>
          <p:nvPr/>
        </p:nvSpPr>
        <p:spPr>
          <a:xfrm>
            <a:off x="2526030" y="5164882"/>
            <a:ext cx="1236339" cy="36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JOIN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SUBSCRIBE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10180-D781-43D4-A4C1-12B3D2B50BF0}"/>
              </a:ext>
            </a:extLst>
          </p:cNvPr>
          <p:cNvSpPr/>
          <p:nvPr/>
        </p:nvSpPr>
        <p:spPr>
          <a:xfrm>
            <a:off x="453853" y="4353775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089E717A-FDDC-49A1-BFA9-E791FA51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53" y="4478575"/>
            <a:ext cx="360000" cy="360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301C15-1303-4D14-9093-B3E7278BDB21}"/>
              </a:ext>
            </a:extLst>
          </p:cNvPr>
          <p:cNvSpPr/>
          <p:nvPr/>
        </p:nvSpPr>
        <p:spPr>
          <a:xfrm>
            <a:off x="453853" y="3429000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164924EC-3420-45B6-A1E9-18E61C53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53" y="355379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163C5E-BB4C-4CE8-B427-F8BCC6EA0653}"/>
              </a:ext>
            </a:extLst>
          </p:cNvPr>
          <p:cNvSpPr txBox="1"/>
          <p:nvPr/>
        </p:nvSpPr>
        <p:spPr>
          <a:xfrm>
            <a:off x="1115826" y="3553799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8B06C-3D76-463C-8379-BF4C9FEA8CEE}"/>
              </a:ext>
            </a:extLst>
          </p:cNvPr>
          <p:cNvSpPr txBox="1"/>
          <p:nvPr/>
        </p:nvSpPr>
        <p:spPr>
          <a:xfrm>
            <a:off x="1108541" y="4454801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PASSWORD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E3A3CA-8331-467D-B5D9-C6A7CA494241}"/>
              </a:ext>
            </a:extLst>
          </p:cNvPr>
          <p:cNvCxnSpPr/>
          <p:nvPr/>
        </p:nvCxnSpPr>
        <p:spPr>
          <a:xfrm>
            <a:off x="1131082" y="3923131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BBDD5-F444-4B06-835B-A4ECA35F196C}"/>
              </a:ext>
            </a:extLst>
          </p:cNvPr>
          <p:cNvCxnSpPr/>
          <p:nvPr/>
        </p:nvCxnSpPr>
        <p:spPr>
          <a:xfrm>
            <a:off x="1131082" y="4838575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921C4-2846-4AC7-812E-91B53032883A}"/>
              </a:ext>
            </a:extLst>
          </p:cNvPr>
          <p:cNvSpPr txBox="1"/>
          <p:nvPr/>
        </p:nvSpPr>
        <p:spPr>
          <a:xfrm>
            <a:off x="2526030" y="5164882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D73D29-CEFF-4E42-9FE1-BDC2DDD3175B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188E62-A573-483B-B683-A4649AA95EC2}"/>
              </a:ext>
            </a:extLst>
          </p:cNvPr>
          <p:cNvGrpSpPr/>
          <p:nvPr/>
        </p:nvGrpSpPr>
        <p:grpSpPr>
          <a:xfrm>
            <a:off x="240490" y="213202"/>
            <a:ext cx="583190" cy="396753"/>
            <a:chOff x="395288" y="161925"/>
            <a:chExt cx="552450" cy="33337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816C338-3322-44AD-BA3D-FB0FB82F5225}"/>
                </a:ext>
              </a:extLst>
            </p:cNvPr>
            <p:cNvCxnSpPr/>
            <p:nvPr/>
          </p:nvCxnSpPr>
          <p:spPr>
            <a:xfrm>
              <a:off x="395288" y="1619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D506CA-BDC2-4497-A64C-A4B5F2425D08}"/>
                </a:ext>
              </a:extLst>
            </p:cNvPr>
            <p:cNvCxnSpPr/>
            <p:nvPr/>
          </p:nvCxnSpPr>
          <p:spPr>
            <a:xfrm>
              <a:off x="395288" y="3143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9CCCCC-C3C0-4263-9980-FE8ADFAE5ADC}"/>
                </a:ext>
              </a:extLst>
            </p:cNvPr>
            <p:cNvCxnSpPr/>
            <p:nvPr/>
          </p:nvCxnSpPr>
          <p:spPr>
            <a:xfrm>
              <a:off x="395288" y="495300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11734E5-16E1-451E-A8B3-E1C8833AF3CF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</p:spTree>
    <p:extLst>
      <p:ext uri="{BB962C8B-B14F-4D97-AF65-F5344CB8AC3E}">
        <p14:creationId xmlns:p14="http://schemas.microsoft.com/office/powerpoint/2010/main" val="335781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4CCD-EE99-4DD2-9A63-BE4D1F098258}"/>
              </a:ext>
            </a:extLst>
          </p:cNvPr>
          <p:cNvSpPr/>
          <p:nvPr/>
        </p:nvSpPr>
        <p:spPr>
          <a:xfrm>
            <a:off x="2526030" y="5705138"/>
            <a:ext cx="1236339" cy="36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2217905"/>
            <a:ext cx="3682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JOIN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SUBSCRIBE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10180-D781-43D4-A4C1-12B3D2B50BF0}"/>
              </a:ext>
            </a:extLst>
          </p:cNvPr>
          <p:cNvSpPr/>
          <p:nvPr/>
        </p:nvSpPr>
        <p:spPr>
          <a:xfrm>
            <a:off x="453853" y="4894031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089E717A-FDDC-49A1-BFA9-E791FA51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53" y="5018831"/>
            <a:ext cx="360000" cy="360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301C15-1303-4D14-9093-B3E7278BDB21}"/>
              </a:ext>
            </a:extLst>
          </p:cNvPr>
          <p:cNvSpPr/>
          <p:nvPr/>
        </p:nvSpPr>
        <p:spPr>
          <a:xfrm>
            <a:off x="453853" y="3969256"/>
            <a:ext cx="609600" cy="6096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0FFFF"/>
                </a:gs>
                <a:gs pos="100000">
                  <a:srgbClr val="0000FF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164924EC-3420-45B6-A1E9-18E61C53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53" y="4094055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163C5E-BB4C-4CE8-B427-F8BCC6EA0653}"/>
              </a:ext>
            </a:extLst>
          </p:cNvPr>
          <p:cNvSpPr txBox="1"/>
          <p:nvPr/>
        </p:nvSpPr>
        <p:spPr>
          <a:xfrm>
            <a:off x="1115826" y="4094055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8B06C-3D76-463C-8379-BF4C9FEA8CEE}"/>
              </a:ext>
            </a:extLst>
          </p:cNvPr>
          <p:cNvSpPr txBox="1"/>
          <p:nvPr/>
        </p:nvSpPr>
        <p:spPr>
          <a:xfrm>
            <a:off x="1108541" y="4995057"/>
            <a:ext cx="1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PASSWORD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E3A3CA-8331-467D-B5D9-C6A7CA494241}"/>
              </a:ext>
            </a:extLst>
          </p:cNvPr>
          <p:cNvCxnSpPr/>
          <p:nvPr/>
        </p:nvCxnSpPr>
        <p:spPr>
          <a:xfrm>
            <a:off x="1131082" y="4463387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BBDD5-F444-4B06-835B-A4ECA35F196C}"/>
              </a:ext>
            </a:extLst>
          </p:cNvPr>
          <p:cNvCxnSpPr/>
          <p:nvPr/>
        </p:nvCxnSpPr>
        <p:spPr>
          <a:xfrm>
            <a:off x="1131082" y="5378831"/>
            <a:ext cx="2518898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921C4-2846-4AC7-812E-91B53032883A}"/>
              </a:ext>
            </a:extLst>
          </p:cNvPr>
          <p:cNvSpPr txBox="1"/>
          <p:nvPr/>
        </p:nvSpPr>
        <p:spPr>
          <a:xfrm>
            <a:off x="2526030" y="5705138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D73D29-CEFF-4E42-9FE1-BDC2DDD3175B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418044-06AC-4C72-A65D-C368E776FE3F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CBF0E-F478-4363-A91C-CD7D9755206B}"/>
              </a:ext>
            </a:extLst>
          </p:cNvPr>
          <p:cNvSpPr txBox="1"/>
          <p:nvPr/>
        </p:nvSpPr>
        <p:spPr>
          <a:xfrm>
            <a:off x="123306" y="77793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3F3A9-F3D6-45F9-A9B4-A93952B803B0}"/>
              </a:ext>
            </a:extLst>
          </p:cNvPr>
          <p:cNvSpPr txBox="1"/>
          <p:nvPr/>
        </p:nvSpPr>
        <p:spPr>
          <a:xfrm>
            <a:off x="123306" y="143845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A741D-0FF4-4B14-9DBB-E13F57F9C244}"/>
              </a:ext>
            </a:extLst>
          </p:cNvPr>
          <p:cNvSpPr txBox="1"/>
          <p:nvPr/>
        </p:nvSpPr>
        <p:spPr>
          <a:xfrm>
            <a:off x="123306" y="117418"/>
            <a:ext cx="202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999589-E7FE-46D3-AC3D-DCBD2EA55700}"/>
              </a:ext>
            </a:extLst>
          </p:cNvPr>
          <p:cNvCxnSpPr>
            <a:cxnSpLocks/>
          </p:cNvCxnSpPr>
          <p:nvPr/>
        </p:nvCxnSpPr>
        <p:spPr>
          <a:xfrm>
            <a:off x="0" y="2162175"/>
            <a:ext cx="4248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26E67C-93EF-40EC-995F-950654ACB0AF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100471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LANDING</a:t>
            </a:r>
            <a:r>
              <a:rPr lang="en-IN" sz="44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 </a:t>
            </a:r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5155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F8846-ADB6-4CBD-A8D4-009B38B37B25}"/>
              </a:ext>
            </a:extLst>
          </p:cNvPr>
          <p:cNvSpPr/>
          <p:nvPr/>
        </p:nvSpPr>
        <p:spPr>
          <a:xfrm>
            <a:off x="251460" y="99060"/>
            <a:ext cx="2910840" cy="51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26E67C-93EF-40EC-995F-950654ACB0AF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247279" y="181238"/>
            <a:ext cx="95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LANDING</a:t>
            </a:r>
            <a:r>
              <a:rPr lang="en-IN" sz="44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 </a:t>
            </a:r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C855-E61C-48E4-BD1E-713310A929F1}"/>
              </a:ext>
            </a:extLst>
          </p:cNvPr>
          <p:cNvSpPr/>
          <p:nvPr/>
        </p:nvSpPr>
        <p:spPr>
          <a:xfrm>
            <a:off x="327660" y="137160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90B02-CFF8-4ACF-94E3-2F52F6AFED6D}"/>
              </a:ext>
            </a:extLst>
          </p:cNvPr>
          <p:cNvSpPr/>
          <p:nvPr/>
        </p:nvSpPr>
        <p:spPr>
          <a:xfrm>
            <a:off x="1329975" y="132312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58A995-AFA9-4E77-81B6-AF5ECB072567}"/>
              </a:ext>
            </a:extLst>
          </p:cNvPr>
          <p:cNvSpPr/>
          <p:nvPr/>
        </p:nvSpPr>
        <p:spPr>
          <a:xfrm>
            <a:off x="2301677" y="127464"/>
            <a:ext cx="772810" cy="43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467ED-2F12-4476-B2B5-2ED0875687DB}"/>
              </a:ext>
            </a:extLst>
          </p:cNvPr>
          <p:cNvSpPr/>
          <p:nvPr/>
        </p:nvSpPr>
        <p:spPr>
          <a:xfrm>
            <a:off x="327660" y="1007624"/>
            <a:ext cx="2834640" cy="1815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322601" y="2063152"/>
            <a:ext cx="4080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LANDING</a:t>
            </a:r>
            <a:r>
              <a:rPr lang="en-IN" sz="66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 </a:t>
            </a:r>
          </a:p>
          <a:p>
            <a:r>
              <a:rPr lang="en-IN" sz="66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D3532-DEEB-4337-9E6E-52FDC942A945}"/>
              </a:ext>
            </a:extLst>
          </p:cNvPr>
          <p:cNvGrpSpPr/>
          <p:nvPr/>
        </p:nvGrpSpPr>
        <p:grpSpPr>
          <a:xfrm>
            <a:off x="395288" y="333692"/>
            <a:ext cx="942769" cy="641380"/>
            <a:chOff x="395288" y="161925"/>
            <a:chExt cx="552450" cy="3333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82513C-BB8C-4F98-BA97-565F039D1C29}"/>
                </a:ext>
              </a:extLst>
            </p:cNvPr>
            <p:cNvCxnSpPr/>
            <p:nvPr/>
          </p:nvCxnSpPr>
          <p:spPr>
            <a:xfrm>
              <a:off x="395288" y="1619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1BFEA9-23F2-4D6E-973A-7AE7E8A63E40}"/>
                </a:ext>
              </a:extLst>
            </p:cNvPr>
            <p:cNvCxnSpPr/>
            <p:nvPr/>
          </p:nvCxnSpPr>
          <p:spPr>
            <a:xfrm>
              <a:off x="395288" y="3143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AFE88B-BC87-4AD6-B0C1-B9CFBE93695D}"/>
                </a:ext>
              </a:extLst>
            </p:cNvPr>
            <p:cNvCxnSpPr/>
            <p:nvPr/>
          </p:nvCxnSpPr>
          <p:spPr>
            <a:xfrm>
              <a:off x="395288" y="495300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0E85DC-9E53-42F7-B866-9A49CDA0E2D3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C6B75E-8A58-46BA-8E5D-973615FF90DA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</p:spTree>
    <p:extLst>
      <p:ext uri="{BB962C8B-B14F-4D97-AF65-F5344CB8AC3E}">
        <p14:creationId xmlns:p14="http://schemas.microsoft.com/office/powerpoint/2010/main" val="5924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F8846-ADB6-4CBD-A8D4-009B38B37B25}"/>
              </a:ext>
            </a:extLst>
          </p:cNvPr>
          <p:cNvSpPr/>
          <p:nvPr/>
        </p:nvSpPr>
        <p:spPr>
          <a:xfrm>
            <a:off x="251461" y="56396"/>
            <a:ext cx="1230647" cy="1148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322601" y="2063152"/>
            <a:ext cx="4080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LANDING</a:t>
            </a:r>
            <a:r>
              <a:rPr lang="en-IN" sz="66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 </a:t>
            </a:r>
          </a:p>
          <a:p>
            <a:r>
              <a:rPr lang="en-IN" sz="66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467ED-2F12-4476-B2B5-2ED0875687DB}"/>
              </a:ext>
            </a:extLst>
          </p:cNvPr>
          <p:cNvSpPr/>
          <p:nvPr/>
        </p:nvSpPr>
        <p:spPr>
          <a:xfrm>
            <a:off x="196408" y="1997451"/>
            <a:ext cx="3885055" cy="269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A0533A-F68E-412D-B385-26ECBC3B5EB4}"/>
              </a:ext>
            </a:extLst>
          </p:cNvPr>
          <p:cNvGrpSpPr/>
          <p:nvPr/>
        </p:nvGrpSpPr>
        <p:grpSpPr>
          <a:xfrm>
            <a:off x="395288" y="333692"/>
            <a:ext cx="942769" cy="641380"/>
            <a:chOff x="395288" y="161925"/>
            <a:chExt cx="552450" cy="3333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645705-1EBD-4711-A715-6F927EDBC05D}"/>
                </a:ext>
              </a:extLst>
            </p:cNvPr>
            <p:cNvCxnSpPr/>
            <p:nvPr/>
          </p:nvCxnSpPr>
          <p:spPr>
            <a:xfrm>
              <a:off x="395288" y="1619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684FC9-310A-4DDD-98A8-22060E046302}"/>
                </a:ext>
              </a:extLst>
            </p:cNvPr>
            <p:cNvCxnSpPr/>
            <p:nvPr/>
          </p:nvCxnSpPr>
          <p:spPr>
            <a:xfrm>
              <a:off x="395288" y="3143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8A8B56-DF40-4AF4-B1C4-B9EBE74EC070}"/>
                </a:ext>
              </a:extLst>
            </p:cNvPr>
            <p:cNvCxnSpPr/>
            <p:nvPr/>
          </p:nvCxnSpPr>
          <p:spPr>
            <a:xfrm>
              <a:off x="395288" y="495300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95FF6F-E5D1-42BF-8515-BF25D4CF5908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AA61E8B-3684-466E-8024-944E122E29E5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</p:spTree>
    <p:extLst>
      <p:ext uri="{BB962C8B-B14F-4D97-AF65-F5344CB8AC3E}">
        <p14:creationId xmlns:p14="http://schemas.microsoft.com/office/powerpoint/2010/main" val="34759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322601" y="2534640"/>
            <a:ext cx="4080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LANDING</a:t>
            </a:r>
            <a:r>
              <a:rPr lang="en-IN" sz="66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 </a:t>
            </a:r>
          </a:p>
          <a:p>
            <a:r>
              <a:rPr lang="en-IN" sz="66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467ED-2F12-4476-B2B5-2ED0875687DB}"/>
              </a:ext>
            </a:extLst>
          </p:cNvPr>
          <p:cNvSpPr/>
          <p:nvPr/>
        </p:nvSpPr>
        <p:spPr>
          <a:xfrm>
            <a:off x="196408" y="2468939"/>
            <a:ext cx="3885055" cy="269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95FF6F-E5D1-42BF-8515-BF25D4CF5908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AA61E8B-3684-466E-8024-944E122E29E5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341C0-BB65-4678-9AFB-8765625D7485}"/>
              </a:ext>
            </a:extLst>
          </p:cNvPr>
          <p:cNvSpPr txBox="1"/>
          <p:nvPr/>
        </p:nvSpPr>
        <p:spPr>
          <a:xfrm>
            <a:off x="123306" y="77793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86D7D-F5FE-4306-A512-05B036FEA760}"/>
              </a:ext>
            </a:extLst>
          </p:cNvPr>
          <p:cNvSpPr txBox="1"/>
          <p:nvPr/>
        </p:nvSpPr>
        <p:spPr>
          <a:xfrm>
            <a:off x="123306" y="143845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D23F3-0EC3-4BEC-8EC2-CAE015DB4A1B}"/>
              </a:ext>
            </a:extLst>
          </p:cNvPr>
          <p:cNvSpPr txBox="1"/>
          <p:nvPr/>
        </p:nvSpPr>
        <p:spPr>
          <a:xfrm>
            <a:off x="123306" y="117418"/>
            <a:ext cx="202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5730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E7B18-FF51-47E6-9992-763D04E8AF4A}"/>
              </a:ext>
            </a:extLst>
          </p:cNvPr>
          <p:cNvSpPr/>
          <p:nvPr/>
        </p:nvSpPr>
        <p:spPr>
          <a:xfrm rot="17566547">
            <a:off x="6861227" y="-2991464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434C26-AF2D-47C4-B8BD-54200269BCEA}"/>
              </a:ext>
            </a:extLst>
          </p:cNvPr>
          <p:cNvSpPr/>
          <p:nvPr/>
        </p:nvSpPr>
        <p:spPr>
          <a:xfrm rot="17566547">
            <a:off x="6861227" y="-2991463"/>
            <a:ext cx="3293167" cy="9374183"/>
          </a:xfrm>
          <a:custGeom>
            <a:avLst/>
            <a:gdLst>
              <a:gd name="connsiteX0" fmla="*/ 1517665 w 3293167"/>
              <a:gd name="connsiteY0" fmla="*/ 0 h 9374183"/>
              <a:gd name="connsiteX1" fmla="*/ 3293167 w 3293167"/>
              <a:gd name="connsiteY1" fmla="*/ 4228756 h 9374183"/>
              <a:gd name="connsiteX2" fmla="*/ 3293167 w 3293167"/>
              <a:gd name="connsiteY2" fmla="*/ 7991501 h 9374183"/>
              <a:gd name="connsiteX3" fmla="*/ 0 w 3293167"/>
              <a:gd name="connsiteY3" fmla="*/ 9374183 h 9374183"/>
              <a:gd name="connsiteX4" fmla="*/ 0 w 3293167"/>
              <a:gd name="connsiteY4" fmla="*/ 1640074 h 9374183"/>
              <a:gd name="connsiteX5" fmla="*/ 1478230 w 3293167"/>
              <a:gd name="connsiteY5" fmla="*/ 1991 h 937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7" h="9374183">
                <a:moveTo>
                  <a:pt x="1517665" y="0"/>
                </a:moveTo>
                <a:lnTo>
                  <a:pt x="3293167" y="4228756"/>
                </a:lnTo>
                <a:lnTo>
                  <a:pt x="3293167" y="7991501"/>
                </a:lnTo>
                <a:lnTo>
                  <a:pt x="0" y="9374183"/>
                </a:lnTo>
                <a:lnTo>
                  <a:pt x="0" y="1640074"/>
                </a:lnTo>
                <a:cubicBezTo>
                  <a:pt x="0" y="787528"/>
                  <a:pt x="647931" y="86313"/>
                  <a:pt x="1478230" y="1991"/>
                </a:cubicBezTo>
                <a:close/>
              </a:path>
            </a:pathLst>
          </a:custGeom>
          <a:gradFill flip="none" rotWithShape="1">
            <a:gsLst>
              <a:gs pos="32000">
                <a:srgbClr val="00FFFF">
                  <a:alpha val="81000"/>
                </a:srgbClr>
              </a:gs>
              <a:gs pos="70000">
                <a:srgbClr val="0000FF">
                  <a:alpha val="87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26530-A263-4028-AFAC-23129F12108A}"/>
              </a:ext>
            </a:extLst>
          </p:cNvPr>
          <p:cNvSpPr/>
          <p:nvPr/>
        </p:nvSpPr>
        <p:spPr>
          <a:xfrm rot="20241087">
            <a:off x="5302889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A9EB4C-354D-4536-A358-870B40E1449C}"/>
              </a:ext>
            </a:extLst>
          </p:cNvPr>
          <p:cNvSpPr/>
          <p:nvPr/>
        </p:nvSpPr>
        <p:spPr>
          <a:xfrm rot="20241087">
            <a:off x="5302890" y="-813102"/>
            <a:ext cx="3293168" cy="8660575"/>
          </a:xfrm>
          <a:custGeom>
            <a:avLst/>
            <a:gdLst>
              <a:gd name="connsiteX0" fmla="*/ 402241 w 3293168"/>
              <a:gd name="connsiteY0" fmla="*/ 0 h 8637302"/>
              <a:gd name="connsiteX1" fmla="*/ 3293168 w 3293168"/>
              <a:gd name="connsiteY1" fmla="*/ 1206252 h 8637302"/>
              <a:gd name="connsiteX2" fmla="*/ 3293167 w 3293168"/>
              <a:gd name="connsiteY2" fmla="*/ 8637302 h 8637302"/>
              <a:gd name="connsiteX3" fmla="*/ 0 w 3293168"/>
              <a:gd name="connsiteY3" fmla="*/ 7263214 h 8637302"/>
              <a:gd name="connsiteX4" fmla="*/ 0 w 3293168"/>
              <a:gd name="connsiteY4" fmla="*/ 1076253 h 8637302"/>
              <a:gd name="connsiteX5" fmla="*/ 376000 w 3293168"/>
              <a:gd name="connsiteY5" fmla="*/ 28873 h 863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3168" h="8637302">
                <a:moveTo>
                  <a:pt x="402241" y="0"/>
                </a:moveTo>
                <a:lnTo>
                  <a:pt x="3293168" y="1206252"/>
                </a:lnTo>
                <a:lnTo>
                  <a:pt x="3293167" y="8637302"/>
                </a:lnTo>
                <a:lnTo>
                  <a:pt x="0" y="7263214"/>
                </a:lnTo>
                <a:lnTo>
                  <a:pt x="0" y="1076253"/>
                </a:lnTo>
                <a:cubicBezTo>
                  <a:pt x="0" y="678398"/>
                  <a:pt x="141105" y="313500"/>
                  <a:pt x="376000" y="28873"/>
                </a:cubicBezTo>
                <a:close/>
              </a:path>
            </a:pathLst>
          </a:custGeom>
          <a:gradFill>
            <a:gsLst>
              <a:gs pos="0">
                <a:srgbClr val="00FFFF">
                  <a:alpha val="81000"/>
                </a:srgbClr>
              </a:gs>
              <a:gs pos="88000">
                <a:srgbClr val="0000FF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1F492A-5DC9-4B45-9DDF-5A18659317DD}"/>
              </a:ext>
            </a:extLst>
          </p:cNvPr>
          <p:cNvCxnSpPr>
            <a:cxnSpLocks/>
          </p:cNvCxnSpPr>
          <p:nvPr/>
        </p:nvCxnSpPr>
        <p:spPr>
          <a:xfrm>
            <a:off x="4343952" y="1839433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5FCCA-F424-4A61-9B9B-CAC74159BB8C}"/>
              </a:ext>
            </a:extLst>
          </p:cNvPr>
          <p:cNvCxnSpPr>
            <a:cxnSpLocks/>
          </p:cNvCxnSpPr>
          <p:nvPr/>
        </p:nvCxnSpPr>
        <p:spPr>
          <a:xfrm flipH="1" flipV="1">
            <a:off x="3487621" y="56396"/>
            <a:ext cx="1855187" cy="4460890"/>
          </a:xfrm>
          <a:prstGeom prst="line">
            <a:avLst/>
          </a:prstGeom>
          <a:ln>
            <a:gradFill>
              <a:gsLst>
                <a:gs pos="0">
                  <a:srgbClr val="0000FF"/>
                </a:gs>
                <a:gs pos="100000">
                  <a:srgbClr val="00FF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90AB50-FDB7-45EF-90D9-636711FA0981}"/>
              </a:ext>
            </a:extLst>
          </p:cNvPr>
          <p:cNvSpPr txBox="1"/>
          <p:nvPr/>
        </p:nvSpPr>
        <p:spPr>
          <a:xfrm>
            <a:off x="1100471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FE28D-19F5-41F5-85FB-5C8C6E180011}"/>
              </a:ext>
            </a:extLst>
          </p:cNvPr>
          <p:cNvSpPr txBox="1"/>
          <p:nvPr/>
        </p:nvSpPr>
        <p:spPr>
          <a:xfrm>
            <a:off x="2158879" y="174568"/>
            <a:ext cx="10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1073324"/>
            <a:ext cx="36827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ABOUT</a:t>
            </a:r>
          </a:p>
          <a:p>
            <a:r>
              <a:rPr lang="en-IN" sz="44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21F07-0909-4B8E-8167-269687A62BBC}"/>
              </a:ext>
            </a:extLst>
          </p:cNvPr>
          <p:cNvSpPr txBox="1"/>
          <p:nvPr/>
        </p:nvSpPr>
        <p:spPr>
          <a:xfrm>
            <a:off x="282960" y="174568"/>
            <a:ext cx="8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25712-BD57-4B88-A635-1B350F4F3639}"/>
              </a:ext>
            </a:extLst>
          </p:cNvPr>
          <p:cNvSpPr txBox="1"/>
          <p:nvPr/>
        </p:nvSpPr>
        <p:spPr>
          <a:xfrm>
            <a:off x="453853" y="2766095"/>
            <a:ext cx="33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consectetuer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8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88F0B2-C446-49CA-9A86-AE269C25426A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74FC93-FC6B-423E-BD3E-ECB31A2B5812}"/>
              </a:ext>
            </a:extLst>
          </p:cNvPr>
          <p:cNvGrpSpPr/>
          <p:nvPr/>
        </p:nvGrpSpPr>
        <p:grpSpPr>
          <a:xfrm>
            <a:off x="240490" y="213202"/>
            <a:ext cx="583190" cy="396753"/>
            <a:chOff x="395288" y="161925"/>
            <a:chExt cx="552450" cy="33337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EE103C-4BCB-4574-A935-5FE881F0A01D}"/>
                </a:ext>
              </a:extLst>
            </p:cNvPr>
            <p:cNvCxnSpPr/>
            <p:nvPr/>
          </p:nvCxnSpPr>
          <p:spPr>
            <a:xfrm>
              <a:off x="395288" y="1619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AA0463-AEF2-46B5-811F-F49615C4C61C}"/>
                </a:ext>
              </a:extLst>
            </p:cNvPr>
            <p:cNvCxnSpPr/>
            <p:nvPr/>
          </p:nvCxnSpPr>
          <p:spPr>
            <a:xfrm>
              <a:off x="395288" y="314325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8797F6-6C9D-4790-8533-4A502BE6161F}"/>
                </a:ext>
              </a:extLst>
            </p:cNvPr>
            <p:cNvCxnSpPr/>
            <p:nvPr/>
          </p:nvCxnSpPr>
          <p:spPr>
            <a:xfrm>
              <a:off x="395288" y="495300"/>
              <a:ext cx="552450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683D88B-4633-493E-9BF8-42893AAF66A6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8ED86-B2C1-4B27-B6DC-BFD28972AD8A}"/>
              </a:ext>
            </a:extLst>
          </p:cNvPr>
          <p:cNvSpPr txBox="1"/>
          <p:nvPr/>
        </p:nvSpPr>
        <p:spPr>
          <a:xfrm>
            <a:off x="453853" y="1135376"/>
            <a:ext cx="36827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ABOUT</a:t>
            </a:r>
          </a:p>
          <a:p>
            <a:r>
              <a:rPr lang="en-IN" sz="66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9A92B3-EFF9-4720-92D5-199143B34D58}"/>
              </a:ext>
            </a:extLst>
          </p:cNvPr>
          <p:cNvSpPr txBox="1"/>
          <p:nvPr/>
        </p:nvSpPr>
        <p:spPr>
          <a:xfrm>
            <a:off x="453853" y="3771917"/>
            <a:ext cx="33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consectetuer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F9E743E-D2D8-458C-9E96-BDC9AA2AD3EF}"/>
              </a:ext>
            </a:extLst>
          </p:cNvPr>
          <p:cNvSpPr txBox="1"/>
          <p:nvPr/>
        </p:nvSpPr>
        <p:spPr>
          <a:xfrm>
            <a:off x="453853" y="2335526"/>
            <a:ext cx="36827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ABOUT</a:t>
            </a:r>
          </a:p>
          <a:p>
            <a:r>
              <a:rPr lang="en-IN" sz="6600" b="1" spc="600" dirty="0">
                <a:gradFill>
                  <a:gsLst>
                    <a:gs pos="0">
                      <a:srgbClr val="00FFFF">
                        <a:alpha val="81000"/>
                      </a:srgbClr>
                    </a:gs>
                    <a:gs pos="100000">
                      <a:srgbClr val="0000FF">
                        <a:alpha val="87000"/>
                      </a:srgbClr>
                    </a:gs>
                  </a:gsLst>
                  <a:lin ang="13500000" scaled="1"/>
                </a:gradFill>
                <a:latin typeface="Oswald Light" panose="00000400000000000000" pitchFamily="2" charset="0"/>
              </a:rPr>
              <a:t>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25712-BD57-4B88-A635-1B350F4F3639}"/>
              </a:ext>
            </a:extLst>
          </p:cNvPr>
          <p:cNvSpPr txBox="1"/>
          <p:nvPr/>
        </p:nvSpPr>
        <p:spPr>
          <a:xfrm>
            <a:off x="453853" y="4972067"/>
            <a:ext cx="33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consectetuer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88F0B2-C446-49CA-9A86-AE269C25426A}"/>
              </a:ext>
            </a:extLst>
          </p:cNvPr>
          <p:cNvCxnSpPr/>
          <p:nvPr/>
        </p:nvCxnSpPr>
        <p:spPr>
          <a:xfrm>
            <a:off x="4248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83D88B-4633-493E-9BF8-42893AAF66A6}"/>
              </a:ext>
            </a:extLst>
          </p:cNvPr>
          <p:cNvSpPr txBox="1"/>
          <p:nvPr/>
        </p:nvSpPr>
        <p:spPr>
          <a:xfrm>
            <a:off x="1292904" y="6535891"/>
            <a:ext cx="165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02.12.2022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F71A9-B1DA-4B56-B68C-216F13B27965}"/>
              </a:ext>
            </a:extLst>
          </p:cNvPr>
          <p:cNvSpPr txBox="1"/>
          <p:nvPr/>
        </p:nvSpPr>
        <p:spPr>
          <a:xfrm>
            <a:off x="123306" y="77793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34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E96F5-9737-4988-931F-BAE669A27C0F}"/>
              </a:ext>
            </a:extLst>
          </p:cNvPr>
          <p:cNvSpPr txBox="1"/>
          <p:nvPr/>
        </p:nvSpPr>
        <p:spPr>
          <a:xfrm>
            <a:off x="123306" y="1438457"/>
            <a:ext cx="25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0F8C-9B12-448B-B300-E37EF3DFF0F5}"/>
              </a:ext>
            </a:extLst>
          </p:cNvPr>
          <p:cNvSpPr txBox="1"/>
          <p:nvPr/>
        </p:nvSpPr>
        <p:spPr>
          <a:xfrm>
            <a:off x="123306" y="117418"/>
            <a:ext cx="202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F7F7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CF5EC-570E-4DC9-AE48-343DBBC6CC48}"/>
              </a:ext>
            </a:extLst>
          </p:cNvPr>
          <p:cNvCxnSpPr>
            <a:cxnSpLocks/>
          </p:cNvCxnSpPr>
          <p:nvPr/>
        </p:nvCxnSpPr>
        <p:spPr>
          <a:xfrm>
            <a:off x="0" y="2209800"/>
            <a:ext cx="4248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261</Words>
  <Application>Microsoft Office PowerPoint</Application>
  <PresentationFormat>Widescreen</PresentationFormat>
  <Paragraphs>92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 Light</vt:lpstr>
      <vt:lpstr>Oswald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ham</cp:lastModifiedBy>
  <cp:revision>40</cp:revision>
  <dcterms:created xsi:type="dcterms:W3CDTF">2019-04-01T16:57:58Z</dcterms:created>
  <dcterms:modified xsi:type="dcterms:W3CDTF">2022-02-12T19:28:07Z</dcterms:modified>
</cp:coreProperties>
</file>