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t>2018-01-11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t>2018-01-11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t>2018-01-11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t>2018-01-11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t>2018-01-11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t>2018-01-11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t>2018-01-11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t>2018-01-11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t>2018-01-11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t>2018-01-11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278C-B20B-4D9B-8CFE-905327A7D54D}" type="datetimeFigureOut">
              <a:rPr lang="pl-PL" smtClean="0"/>
              <a:t>2018-01-11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929A-A6B8-479F-A1C4-7B961ECD7AF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A278C-B20B-4D9B-8CFE-905327A7D54D}" type="datetimeFigureOut">
              <a:rPr lang="pl-PL" smtClean="0"/>
              <a:t>2018-01-11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A929A-A6B8-479F-A1C4-7B961ECD7AFA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995936" y="2852937"/>
            <a:ext cx="4892080" cy="1368152"/>
          </a:xfrm>
        </p:spPr>
        <p:txBody>
          <a:bodyPr>
            <a:normAutofit/>
          </a:bodyPr>
          <a:lstStyle/>
          <a:p>
            <a:r>
              <a:rPr lang="pl-PL" sz="3600" b="1" dirty="0" smtClean="0">
                <a:solidFill>
                  <a:schemeClr val="bg1"/>
                </a:solidFill>
                <a:latin typeface="Trebuchet MS" pitchFamily="34" charset="0"/>
                <a:ea typeface="Verdana" pitchFamily="34" charset="0"/>
                <a:cs typeface="Verdana" pitchFamily="34" charset="0"/>
              </a:rPr>
              <a:t>Tytuł pracy dyplomowej</a:t>
            </a:r>
            <a:endParaRPr lang="pl-PL" sz="3600" b="1" dirty="0">
              <a:solidFill>
                <a:schemeClr val="bg1"/>
              </a:solidFill>
              <a:latin typeface="Trebuchet MS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012160" y="4581128"/>
            <a:ext cx="2984376" cy="360040"/>
          </a:xfrm>
        </p:spPr>
        <p:txBody>
          <a:bodyPr>
            <a:normAutofit/>
          </a:bodyPr>
          <a:lstStyle/>
          <a:p>
            <a:r>
              <a:rPr lang="pl-PL" sz="1400" dirty="0" smtClean="0">
                <a:solidFill>
                  <a:schemeClr val="bg1">
                    <a:lumMod val="85000"/>
                  </a:schemeClr>
                </a:solidFill>
                <a:latin typeface="Trebuchet MS" pitchFamily="34" charset="0"/>
              </a:rPr>
              <a:t>Autor pracy:</a:t>
            </a:r>
            <a:endParaRPr lang="pl-PL" sz="1400" dirty="0">
              <a:solidFill>
                <a:schemeClr val="bg1">
                  <a:lumMod val="8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4" name="Podtytuł 2"/>
          <p:cNvSpPr txBox="1">
            <a:spLocks/>
          </p:cNvSpPr>
          <p:nvPr/>
        </p:nvSpPr>
        <p:spPr>
          <a:xfrm>
            <a:off x="6012160" y="5013176"/>
            <a:ext cx="2984376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400" dirty="0" smtClean="0">
                <a:solidFill>
                  <a:schemeClr val="bg1">
                    <a:lumMod val="85000"/>
                  </a:schemeClr>
                </a:solidFill>
                <a:latin typeface="Trebuchet MS" pitchFamily="34" charset="0"/>
              </a:rPr>
              <a:t>Promotor:</a:t>
            </a:r>
            <a:endParaRPr lang="pl-PL" sz="1400" dirty="0">
              <a:solidFill>
                <a:schemeClr val="bg1">
                  <a:lumMod val="85000"/>
                </a:schemeClr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Autofit/>
          </a:bodyPr>
          <a:lstStyle/>
          <a:p>
            <a:r>
              <a:rPr lang="pl-PL" sz="3000" b="1" dirty="0" smtClean="0">
                <a:latin typeface="Trebuchet MS" pitchFamily="34" charset="0"/>
              </a:rPr>
              <a:t>Cel pracy</a:t>
            </a:r>
            <a:endParaRPr lang="pl-PL" sz="3000" b="1" dirty="0">
              <a:latin typeface="Trebuchet MS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 smtClean="0">
                <a:latin typeface="Trebuchet MS" pitchFamily="34" charset="0"/>
              </a:rPr>
              <a:t>Podać treść </a:t>
            </a:r>
            <a:r>
              <a:rPr lang="pl-PL" sz="2400" b="1" dirty="0" smtClean="0">
                <a:latin typeface="Trebuchet MS" pitchFamily="34" charset="0"/>
              </a:rPr>
              <a:t>głównego celu pracy</a:t>
            </a:r>
            <a:r>
              <a:rPr lang="pl-PL" sz="2400" dirty="0" smtClean="0">
                <a:latin typeface="Trebuchet MS" pitchFamily="34" charset="0"/>
              </a:rPr>
              <a:t> i/lub</a:t>
            </a:r>
          </a:p>
          <a:p>
            <a:pPr marL="0" indent="0">
              <a:buNone/>
            </a:pPr>
            <a:endParaRPr lang="pl-PL" sz="2400" dirty="0">
              <a:latin typeface="Trebuchet MS" pitchFamily="34" charset="0"/>
            </a:endParaRPr>
          </a:p>
          <a:p>
            <a:pPr marL="0" indent="0">
              <a:buNone/>
            </a:pPr>
            <a:r>
              <a:rPr lang="pl-PL" sz="2400" dirty="0" smtClean="0">
                <a:latin typeface="Trebuchet MS" pitchFamily="34" charset="0"/>
              </a:rPr>
              <a:t>Podać treść problemu badawczego i/lub</a:t>
            </a:r>
          </a:p>
          <a:p>
            <a:pPr marL="0" indent="0">
              <a:buNone/>
            </a:pPr>
            <a:endParaRPr lang="pl-PL" sz="2400" dirty="0">
              <a:latin typeface="Trebuchet MS" pitchFamily="34" charset="0"/>
            </a:endParaRPr>
          </a:p>
          <a:p>
            <a:pPr marL="0" indent="0">
              <a:buNone/>
            </a:pPr>
            <a:r>
              <a:rPr lang="pl-PL" sz="2400" dirty="0" smtClean="0">
                <a:latin typeface="Trebuchet MS" pitchFamily="34" charset="0"/>
              </a:rPr>
              <a:t>Podać treść założeń projektu inżynierskiego </a:t>
            </a:r>
          </a:p>
          <a:p>
            <a:pPr marL="0" indent="0">
              <a:buNone/>
            </a:pPr>
            <a:endParaRPr lang="pl-PL" sz="2400" dirty="0">
              <a:latin typeface="Trebuchet MS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Autofit/>
          </a:bodyPr>
          <a:lstStyle/>
          <a:p>
            <a:r>
              <a:rPr lang="pl-PL" sz="3000" b="1" dirty="0" smtClean="0">
                <a:latin typeface="Trebuchet MS" pitchFamily="34" charset="0"/>
              </a:rPr>
              <a:t>Wykorzystane środowiska/technologie</a:t>
            </a:r>
            <a:r>
              <a:rPr lang="pl-PL" sz="3000" b="1" dirty="0">
                <a:latin typeface="Trebuchet MS" pitchFamily="34" charset="0"/>
              </a:rPr>
              <a:t>/</a:t>
            </a:r>
            <a:r>
              <a:rPr lang="pl-PL" sz="3000" b="1" dirty="0" smtClean="0">
                <a:latin typeface="Trebuchet MS" pitchFamily="34" charset="0"/>
              </a:rPr>
              <a:t> metody badawcze (</a:t>
            </a:r>
            <a:r>
              <a:rPr lang="pl-PL" sz="3000" u="sng" dirty="0" smtClean="0">
                <a:latin typeface="Trebuchet MS" pitchFamily="34" charset="0"/>
              </a:rPr>
              <a:t>wybrać jedną z opcji</a:t>
            </a:r>
            <a:r>
              <a:rPr lang="pl-PL" sz="3000" b="1" dirty="0" smtClean="0">
                <a:latin typeface="Trebuchet MS" pitchFamily="34" charset="0"/>
              </a:rPr>
              <a:t>)</a:t>
            </a:r>
            <a:endParaRPr lang="pl-PL" sz="3000" b="1" dirty="0">
              <a:latin typeface="Trebuchet MS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 smtClean="0">
                <a:latin typeface="Trebuchet MS" pitchFamily="34" charset="0"/>
              </a:rPr>
              <a:t>Tu należy wymienić hasłowo jakie modele/technologie/narzędzia/metody badawcze zostały zastosowane przy realizacji pracy – słownie je krótko omówić i uzasadnić ich wybór (czy była realizowana analiza porównawcza przy ich wyborze) – max 2 slajdy jeżeli nie zmieści się na jednym</a:t>
            </a:r>
            <a:endParaRPr lang="pl-PL" sz="2400" dirty="0">
              <a:solidFill>
                <a:schemeClr val="bg1">
                  <a:lumMod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Autofit/>
          </a:bodyPr>
          <a:lstStyle/>
          <a:p>
            <a:r>
              <a:rPr lang="pl-PL" sz="3000" b="1" dirty="0" smtClean="0">
                <a:latin typeface="Trebuchet MS" pitchFamily="34" charset="0"/>
              </a:rPr>
              <a:t>Rozwiązanie/wyniki</a:t>
            </a:r>
            <a:endParaRPr lang="pl-PL" sz="3000" b="1" dirty="0">
              <a:latin typeface="Trebuchet MS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 smtClean="0">
                <a:latin typeface="Trebuchet MS" pitchFamily="34" charset="0"/>
              </a:rPr>
              <a:t>Tu należy hasłowo lub graficznie przedstawić główne kroki dojścia do rozwiązania problemu pracy/ hasłowo wymienić wyniki (nie piszemy dużej ilości tekstu, wszystko omawiamy) – max 2 slajdy jeżeli nie zmieści się na jednym</a:t>
            </a:r>
            <a:endParaRPr lang="pl-PL" sz="2400" dirty="0">
              <a:solidFill>
                <a:schemeClr val="bg1">
                  <a:lumMod val="50000"/>
                </a:schemeClr>
              </a:solidFill>
              <a:latin typeface="Trebuchet MS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Autofit/>
          </a:bodyPr>
          <a:lstStyle/>
          <a:p>
            <a:r>
              <a:rPr lang="pl-PL" sz="3000" b="1" dirty="0" smtClean="0">
                <a:latin typeface="Trebuchet MS" pitchFamily="34" charset="0"/>
              </a:rPr>
              <a:t>Wnioski/uwagi</a:t>
            </a:r>
            <a:endParaRPr lang="pl-PL" sz="3000" b="1" dirty="0">
              <a:latin typeface="Trebuchet MS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 smtClean="0">
                <a:latin typeface="Trebuchet MS" pitchFamily="34" charset="0"/>
              </a:rPr>
              <a:t>Tu przedstawiamy hasłowo wnioski/uwagi do zrealizowanej pracy – tylko 1 slajd</a:t>
            </a:r>
            <a:endParaRPr lang="pl-PL" sz="2400" dirty="0">
              <a:latin typeface="Trebuchet MS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3423838"/>
            <a:ext cx="8229600" cy="504056"/>
          </a:xfrm>
        </p:spPr>
        <p:txBody>
          <a:bodyPr>
            <a:noAutofit/>
          </a:bodyPr>
          <a:lstStyle/>
          <a:p>
            <a:r>
              <a:rPr lang="pl-PL" sz="3000" b="1" dirty="0" smtClean="0">
                <a:latin typeface="Trebuchet MS" pitchFamily="34" charset="0"/>
              </a:rPr>
              <a:t>Dziękuję za uwagę</a:t>
            </a:r>
            <a:endParaRPr lang="pl-PL" sz="3000" b="1" dirty="0">
              <a:latin typeface="Trebuchet MS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1">
                    <a:tint val="66000"/>
                    <a:satMod val="160000"/>
                    <a:alpha val="14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hlinkClick r:id="" action="ppaction://hlinkshowjump?jump=previousslide"/>
          </p:cNvPr>
          <p:cNvSpPr/>
          <p:nvPr/>
        </p:nvSpPr>
        <p:spPr>
          <a:xfrm>
            <a:off x="0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hlinkClick r:id="" action="ppaction://hlinkshowjump?jump=nextslide"/>
          </p:cNvPr>
          <p:cNvSpPr/>
          <p:nvPr/>
        </p:nvSpPr>
        <p:spPr>
          <a:xfrm>
            <a:off x="8748464" y="3429000"/>
            <a:ext cx="395536" cy="50405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14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59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131</Words>
  <Application>Microsoft Office PowerPoint</Application>
  <PresentationFormat>Pokaz na ekranie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Motyw pakietu Office</vt:lpstr>
      <vt:lpstr>Tytuł pracy dyplomowej</vt:lpstr>
      <vt:lpstr>Cel pracy</vt:lpstr>
      <vt:lpstr>Wykorzystane środowiska/technologie/ metody badawcze (wybrać jedną z opcji)</vt:lpstr>
      <vt:lpstr>Rozwiązanie/wyniki</vt:lpstr>
      <vt:lpstr>Wnioski/uwagi</vt:lpstr>
      <vt:lpstr>Dziękuję za uwagę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pniecikowski</dc:creator>
  <cp:lastModifiedBy>aborys</cp:lastModifiedBy>
  <cp:revision>21</cp:revision>
  <dcterms:created xsi:type="dcterms:W3CDTF">2013-11-12T12:01:23Z</dcterms:created>
  <dcterms:modified xsi:type="dcterms:W3CDTF">2018-01-11T12:50:41Z</dcterms:modified>
</cp:coreProperties>
</file>