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06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0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4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09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8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74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1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8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8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0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1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75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1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7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D7B7-2914-A779-D7A6-99B3DA9DF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График Функции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F495B-ADBE-3EC0-52A0-E0CD96D9E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Владимиров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32163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A23C-B274-6812-86B3-CB0436FC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Какая была цель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81BD-579C-160E-341C-4AD3B130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Создать сайт который сможет строить графики функций без длинных  задержек и с хорошей точностью, хорошим интерфейсом и может быть дополнительной игрой</a:t>
            </a:r>
          </a:p>
        </p:txBody>
      </p:sp>
    </p:spTree>
    <p:extLst>
      <p:ext uri="{BB962C8B-B14F-4D97-AF65-F5344CB8AC3E}">
        <p14:creationId xmlns:p14="http://schemas.microsoft.com/office/powerpoint/2010/main" val="41045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7562-9DE8-E8DA-1802-B5C19B16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сайт из себя представляет в итоге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8C28-87BA-4743-BDF0-0FF74FB9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506662"/>
            <a:ext cx="10783824" cy="4351338"/>
          </a:xfrm>
        </p:spPr>
        <p:txBody>
          <a:bodyPr/>
          <a:lstStyle/>
          <a:p>
            <a:r>
              <a:rPr lang="ru-RU" dirty="0"/>
              <a:t>Написан на </a:t>
            </a:r>
            <a:r>
              <a:rPr lang="en-US" dirty="0"/>
              <a:t>Flask</a:t>
            </a:r>
          </a:p>
          <a:p>
            <a:r>
              <a:rPr lang="ru-RU" dirty="0"/>
              <a:t>Имеет как </a:t>
            </a:r>
            <a:r>
              <a:rPr lang="en-US" dirty="0"/>
              <a:t>Python </a:t>
            </a:r>
            <a:r>
              <a:rPr lang="ru-RU" dirty="0"/>
              <a:t>файл так и </a:t>
            </a:r>
            <a:r>
              <a:rPr lang="en-US" dirty="0"/>
              <a:t>HTML </a:t>
            </a:r>
            <a:r>
              <a:rPr lang="ru-RU" dirty="0"/>
              <a:t>образ</a:t>
            </a:r>
          </a:p>
          <a:p>
            <a:r>
              <a:rPr lang="ru-RU" dirty="0"/>
              <a:t>Строит графики функций</a:t>
            </a:r>
          </a:p>
          <a:p>
            <a:r>
              <a:rPr lang="ru-RU" dirty="0"/>
              <a:t>В углу сайта имеется миниатюрный </a:t>
            </a:r>
            <a:r>
              <a:rPr lang="en-US" dirty="0"/>
              <a:t>google </a:t>
            </a:r>
            <a:r>
              <a:rPr lang="ru-RU" dirty="0"/>
              <a:t>динозаврик</a:t>
            </a:r>
          </a:p>
          <a:p>
            <a:r>
              <a:rPr lang="ru-RU" dirty="0"/>
              <a:t>Используется специальная функция для построения графиков </a:t>
            </a:r>
            <a:r>
              <a:rPr lang="en-US" dirty="0"/>
              <a:t>matplotlib</a:t>
            </a:r>
          </a:p>
          <a:p>
            <a:r>
              <a:rPr lang="ru-RU" dirty="0"/>
              <a:t>Приятный интерфейс</a:t>
            </a:r>
          </a:p>
          <a:p>
            <a:r>
              <a:rPr lang="ru-RU" dirty="0"/>
              <a:t>Легкость в использовании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5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0E04-5686-0867-4630-3B97ED22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о использованных функциях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50EE-AFC6-FC56-B104-21CD949D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857"/>
            <a:ext cx="10515600" cy="3852799"/>
          </a:xfrm>
        </p:spPr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/>
              <a:t>Backend: Python + Flask (</a:t>
            </a:r>
            <a:r>
              <a:rPr lang="ru-RU" dirty="0"/>
              <a:t>микрофреймворк для </a:t>
            </a:r>
            <a:r>
              <a:rPr lang="en-US" dirty="0"/>
              <a:t>API)</a:t>
            </a:r>
            <a:endParaRPr lang="ru-RU" dirty="0"/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dirty="0"/>
              <a:t>Математика: </a:t>
            </a:r>
            <a:r>
              <a:rPr lang="en-US" dirty="0"/>
              <a:t>NumPy + Math (</a:t>
            </a:r>
            <a:r>
              <a:rPr lang="ru-RU" dirty="0"/>
              <a:t>вычисления), </a:t>
            </a:r>
            <a:r>
              <a:rPr lang="en-US" dirty="0"/>
              <a:t>Matplotlib (</a:t>
            </a:r>
            <a:r>
              <a:rPr lang="ru-RU" dirty="0"/>
              <a:t>графики)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ru-RU" dirty="0"/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/>
              <a:t>Frontend: HTML/CSS + Bootstrap (</a:t>
            </a:r>
            <a:r>
              <a:rPr lang="ru-RU" dirty="0"/>
              <a:t>адаптивный дизайн)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49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110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Проект “График Функции”</vt:lpstr>
      <vt:lpstr>Какая была цель</vt:lpstr>
      <vt:lpstr>Что сайт из себя представляет в итоге</vt:lpstr>
      <vt:lpstr>Больше о использованных функциях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Неперапк Колян</dc:creator>
  <cp:lastModifiedBy>Неперапк Колян</cp:lastModifiedBy>
  <cp:revision>2</cp:revision>
  <dcterms:created xsi:type="dcterms:W3CDTF">2025-05-17T12:45:54Z</dcterms:created>
  <dcterms:modified xsi:type="dcterms:W3CDTF">2025-05-17T15:23:52Z</dcterms:modified>
</cp:coreProperties>
</file>