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FC39-2C80-2FC4-700F-88723AF84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ABE5D-7851-E853-642F-182CB8498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CDED-322A-B2DD-8474-95914B5D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088FA-F57C-4A84-01C2-19129F54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57C0-9876-E0C0-FCAE-4D698F57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10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57B0-790D-6248-FC1F-4D78ED49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67DCD-9EB9-5B67-F27E-174E412BA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871A-EBF5-5B41-008E-2943B750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D9B64-1BD2-9E1E-D4BE-1911BD7C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8E77-D828-767B-BC5C-E2B260A8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5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08EF-B592-6581-7850-507A2EC30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8310D-CEDD-5689-03BD-059EACF0F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60CF-13F5-78C1-7120-8379D0D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8B9F-4E82-CC96-77EC-5225CF5B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026E-6701-5E35-A359-9714001C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81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E56D-2E28-0DE1-B017-BE472A36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97E33-9F75-ADD7-7103-261561C4B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15F4-10B5-176B-5A83-866D0897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E7AB-F9E4-6487-39BB-B4CE403E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382F6-EDC8-1031-6CB0-8B694990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7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15C-C71E-0FF6-D3AB-5448C993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BFBB1-2DF9-9630-7D37-C3247F0D8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5DD2-1A96-383C-83ED-A682A8BD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4C18-E04C-0ADC-C13A-A5B06C25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FBEA-AC2A-08FD-B5F6-0D4FECC8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18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6FFE-DAB4-3DC1-51B0-4B9393CD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D8D9-36BD-F5CA-1C01-4672DFA82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21DC5-EDFE-6866-CA42-D03E842BF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1C89D-2D10-CB10-5E72-AA6E1FA5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A1C4A-A19F-2F30-7D2D-215D0B85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EC412-C652-6F8F-D533-05456C33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17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50D3-CC97-8FD3-E143-73962912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6ECB-E84B-2B4C-959A-24471C61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4B07F-88B4-0F1C-E8B8-A266F4E1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E818B-255A-08F9-766D-23ED34DD4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5DCB5-CBD7-F7D6-3421-C8E48A987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BCDD6-240E-F6F6-1789-5024394F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08AA1-E970-52B6-429C-B0655CEC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147D2-63D6-8BA7-37DE-7F39279C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1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1BC0-E901-88BB-0251-50A16873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D875B-46CC-8BE0-1541-5A46C235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9A788-162B-5361-2DE7-6EE5CE3F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29D5-E4D2-00DF-54FB-D34B7911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91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1002E-2F51-3C8D-9944-45C863CB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B985F-C3B7-A1C4-10EA-517A9A78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99FB-04D7-F97B-2ECB-517D2156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76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7D3C-7F44-6CB4-60C2-6148413D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112E-66F6-9505-CCDC-B5BD37BD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09DBC-3D75-0134-3275-58CBEC2B5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F736-BA82-EA83-0A54-06163FF4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43719-D43D-3DA4-83BD-5D3CADA3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BE7D7-4B79-A7A2-03F6-4D14DAF0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53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3E59-CF7F-A5F3-56DA-4CF026CD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175C0-4A8B-F0F3-98DC-91768D9D2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DB71A-FA2E-0027-4462-CB3233C5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C7DA1-C14A-EC07-0774-CB608D00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45A16-081C-4B62-CF46-EBCD4EB3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D3593-FB42-191F-D25D-88DEB835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18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26DA2-181A-B7A9-9F3F-52EB8501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82B04-EF7F-B076-3626-C4012A56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F9E4-E79E-95AA-E22D-9B09E2CB0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0B797-DF79-4833-8482-D52B518DB6D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AF58-FC69-7D1C-FCC5-DAFD17D7C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4F8D-52EA-420A-204F-029363837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4E65ED-AEE5-41F3-A7E1-4FF126AF1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93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D7B7-2914-A779-D7A6-99B3DA9DF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“</a:t>
            </a:r>
            <a:r>
              <a:rPr lang="ru-RU" dirty="0"/>
              <a:t>График Функции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F495B-ADBE-3EC0-52A0-E0CD96D9E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Выполнил Владимиров Виктор</a:t>
            </a:r>
          </a:p>
        </p:txBody>
      </p:sp>
    </p:spTree>
    <p:extLst>
      <p:ext uri="{BB962C8B-B14F-4D97-AF65-F5344CB8AC3E}">
        <p14:creationId xmlns:p14="http://schemas.microsoft.com/office/powerpoint/2010/main" val="32163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Проект “График Функции”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Неперапк Колян</dc:creator>
  <cp:lastModifiedBy>Неперапк Колян</cp:lastModifiedBy>
  <cp:revision>1</cp:revision>
  <dcterms:created xsi:type="dcterms:W3CDTF">2025-05-17T12:45:54Z</dcterms:created>
  <dcterms:modified xsi:type="dcterms:W3CDTF">2025-05-17T12:46:39Z</dcterms:modified>
</cp:coreProperties>
</file>