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59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 autoAdjust="0"/>
    <p:restoredTop sz="94660"/>
  </p:normalViewPr>
  <p:slideViewPr>
    <p:cSldViewPr>
      <p:cViewPr>
        <p:scale>
          <a:sx n="82" d="100"/>
          <a:sy n="82" d="100"/>
        </p:scale>
        <p:origin x="197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 Wrap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0802.03 Testsuite.py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Testsuite.py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CB376-1CAE-43C1-B9C8-284638DE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9" y="1362054"/>
            <a:ext cx="5791200" cy="468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776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0802.04 Lab17_2.py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190C8-BADF-4971-8D4B-41EF5B6D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176005"/>
            <a:ext cx="5576496" cy="54682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488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006CB-AEFA-406B-A3E9-44AF6C9C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72852"/>
            <a:ext cx="5031568" cy="5166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763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E5E26-0BD2-4B39-9018-064F21DA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48" y="1926126"/>
            <a:ext cx="6362700" cy="4057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621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0802.04 Lab17_2.py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2E74D-C323-45E1-B3D0-30A254E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29" y="1247919"/>
            <a:ext cx="4369297" cy="548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069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0802.05 Lab17_3.py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0802.05 Lab17_3.py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59045-7FED-48FB-AF69-E843ECFF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15" y="1372852"/>
            <a:ext cx="4935459" cy="49517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71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0802.05 Lab17_3.py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AB22D-B508-4F52-80E2-CB29DC0F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72852"/>
            <a:ext cx="42005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359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0802.06 raise1.py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 Wrap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056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Namespaces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Pitfalls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Finding Modules and Help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0802.06 raise1.py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AB22D-B508-4F52-80E2-CB29DC0F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72852"/>
            <a:ext cx="42005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277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0802.07 raise2.py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6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0802.07 raise2.py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D91A9-4235-4A33-AD09-81796026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388840"/>
            <a:ext cx="5715000" cy="480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920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0802.08 raise3.py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0802.08 raise3.py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raise3.py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6B6C5-27F3-4147-B4CC-2EA6EC52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49" y="1372852"/>
            <a:ext cx="5676900" cy="509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350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0802.09 myexcept1.py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0802.09 myexcept1.py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12CF8-777A-4B65-ABD7-4E78764D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92074"/>
            <a:ext cx="5772150" cy="519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1690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0802.10 myexcept2.py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0802.10 myexcept2.py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A0EAB-5976-47A7-8B05-EA5E2C86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65" y="1301827"/>
            <a:ext cx="5365075" cy="49160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60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0802.10 myexcept2.py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1F4FC-6FE0-4942-A75A-870D9D8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81225"/>
            <a:ext cx="487680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5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0802.01 Lab17_1_1.py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0802.11 myexcept3.py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0802.11 myexcept3.py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5" y="1372852"/>
            <a:ext cx="191022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myexcept3.py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C243C-C180-469E-BE58-0C04B900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26923"/>
            <a:ext cx="3964406" cy="53458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989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0802.12 manynames.py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0802.12 manaynames.py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manynames.py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44B86-6489-4103-99D7-32959DA4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150779"/>
            <a:ext cx="3793967" cy="57072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2282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0802.13 function_nest.py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3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0802.13 function_nest.py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Function_nest.py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7AC1C-5B31-4411-B9AA-8A058A61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32" y="1293155"/>
            <a:ext cx="4788024" cy="4933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491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0802.14 class_nest.py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0802.14 class_nest.py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13359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class_nest.py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4BCEF-3003-4853-B443-369B8624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72852"/>
            <a:ext cx="4588722" cy="52898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0827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0802.01 Lab17_1_1.py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2E9DF-B606-4983-A49F-5D4B3936A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85" y="1165915"/>
            <a:ext cx="5175991" cy="52851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7067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0802.01 Lab17_1_1.py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Lab17_1_1.py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DA9B-D93B-46E8-A0AE-FADE22082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73961"/>
            <a:ext cx="4878780" cy="5082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99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0802.02 Lab17_1_2.py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0802.02 Lab17_1_2.py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7A3CA-FDEE-40D1-995D-8AA908D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47538"/>
            <a:ext cx="4828043" cy="50088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860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0802.02 Lab17_1_2.py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6152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Lab17_1_2.py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A7B0F-616B-4A31-8EFF-3151A3E3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57235"/>
            <a:ext cx="5848350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91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0802.03 Testsuite.py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608</Words>
  <Application>Microsoft Office PowerPoint</Application>
  <PresentationFormat>On-screen Show (4:3)</PresentationFormat>
  <Paragraphs>166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佈景主題</vt:lpstr>
      <vt:lpstr>0802 Wrap Up</vt:lpstr>
      <vt:lpstr>0802 Wrap Up</vt:lpstr>
      <vt:lpstr>0802.01 Lab17_1_1.py</vt:lpstr>
      <vt:lpstr>0802.01 Lab17_1_1.py</vt:lpstr>
      <vt:lpstr>0802.01 Lab17_1_1.py</vt:lpstr>
      <vt:lpstr>0802.02 Lab17_1_2.py</vt:lpstr>
      <vt:lpstr>0802.02 Lab17_1_2.py</vt:lpstr>
      <vt:lpstr>0802.02 Lab17_1_2.py</vt:lpstr>
      <vt:lpstr>0802.03 Testsuite.py</vt:lpstr>
      <vt:lpstr>0802.03 Testsuite.py</vt:lpstr>
      <vt:lpstr>0802.04 Lab17_2.py</vt:lpstr>
      <vt:lpstr>0802.04 Lab17_2.py</vt:lpstr>
      <vt:lpstr>0802.04 Lab17_2.py</vt:lpstr>
      <vt:lpstr>0802.04 Lab17_2.py</vt:lpstr>
      <vt:lpstr>0802.04 Lab17_2.py</vt:lpstr>
      <vt:lpstr>0802.05 Lab17_3.py</vt:lpstr>
      <vt:lpstr>0802.05 Lab17_3.py</vt:lpstr>
      <vt:lpstr>0802.05 Lab17_3.py</vt:lpstr>
      <vt:lpstr>0802.06 raise1.py</vt:lpstr>
      <vt:lpstr>0802.06 raise1.py</vt:lpstr>
      <vt:lpstr>0802.07 raise2.py</vt:lpstr>
      <vt:lpstr>0802.07 raise2.py</vt:lpstr>
      <vt:lpstr>0802.08 raise3.py</vt:lpstr>
      <vt:lpstr>0802.08 raise3.py</vt:lpstr>
      <vt:lpstr>0802.09 myexcept1.py</vt:lpstr>
      <vt:lpstr>0802.09 myexcept1.py</vt:lpstr>
      <vt:lpstr>0802.10 myexcept2.py</vt:lpstr>
      <vt:lpstr>0802.10 myexcept2.py</vt:lpstr>
      <vt:lpstr>0802.10 myexcept2.py</vt:lpstr>
      <vt:lpstr>0802.11 myexcept3.py</vt:lpstr>
      <vt:lpstr>0802.11 myexcept3.py</vt:lpstr>
      <vt:lpstr>0802.12 manynames.py</vt:lpstr>
      <vt:lpstr>0802.12 manaynames.py</vt:lpstr>
      <vt:lpstr>0802.13 function_nest.py</vt:lpstr>
      <vt:lpstr>0802.13 function_nest.py</vt:lpstr>
      <vt:lpstr>0802.14 class_nest.py</vt:lpstr>
      <vt:lpstr>0802.14 class_nest.py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366</cp:revision>
  <dcterms:created xsi:type="dcterms:W3CDTF">2018-09-28T16:40:41Z</dcterms:created>
  <dcterms:modified xsi:type="dcterms:W3CDTF">2019-06-29T06:04:11Z</dcterms:modified>
</cp:coreProperties>
</file>