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5" r:id="rId4"/>
    <p:sldId id="264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01 Assignment: Lab 04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Assignment: Lab 04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1: Lab 04 (1)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8AD08-6AB4-4CCA-BA33-0DE69891E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96800"/>
            <a:ext cx="5798443" cy="486379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Assignment: Lab 04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1: Lab 04 (2)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08F6B-F25F-421D-923D-95594FF5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820598"/>
            <a:ext cx="6257925" cy="4476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479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01 Assignment: Lab 04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Assignment 1: </a:t>
            </a:r>
            <a:r>
              <a:rPr lang="en-US" sz="1800">
                <a:solidFill>
                  <a:schemeClr val="tx1"/>
                </a:solidFill>
              </a:rPr>
              <a:t>Lab 04 (3)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315F5-B3B5-4B6B-8D62-8BE1298D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2154872"/>
            <a:ext cx="6181725" cy="3209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539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100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01 Assignment: Lab 04</vt:lpstr>
      <vt:lpstr>01 Assignment: Lab 04</vt:lpstr>
      <vt:lpstr>01 Assignment: Lab 04</vt:lpstr>
      <vt:lpstr>01 Assignment: Lab 04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338</cp:revision>
  <dcterms:created xsi:type="dcterms:W3CDTF">2018-09-28T16:40:41Z</dcterms:created>
  <dcterms:modified xsi:type="dcterms:W3CDTF">2019-06-29T04:16:07Z</dcterms:modified>
</cp:coreProperties>
</file>