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7"/>
  </p:notesMasterIdLst>
  <p:sldIdLst>
    <p:sldId id="256" r:id="rId2"/>
    <p:sldId id="263" r:id="rId3"/>
    <p:sldId id="264" r:id="rId4"/>
    <p:sldId id="265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53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02 Assignment: Lab 07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 Assignment: Lab 07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Assignment 2: Lab 07 (1)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FEF93C-D5FF-4E47-A836-767CCEE11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528" y="1834360"/>
            <a:ext cx="6219825" cy="47434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 Assignment: Lab 07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299034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Assignment 2: Lab 07 (2)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4679EB-1D59-4A38-A48D-3325D0B1F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1163320"/>
            <a:ext cx="4978896" cy="537318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04462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 Assignment: Lab 07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Assignment 2: Lab 07 (3)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0E1736-B8E4-4E4C-B2F1-FF5159B02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464" y="1952246"/>
            <a:ext cx="6086475" cy="22098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93453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100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佈景主題</vt:lpstr>
      <vt:lpstr>02 Assignment: Lab 07</vt:lpstr>
      <vt:lpstr>02 Assignment: Lab 07</vt:lpstr>
      <vt:lpstr>02 Assignment: Lab 07</vt:lpstr>
      <vt:lpstr>02 Assignment: Lab 07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345</cp:revision>
  <dcterms:created xsi:type="dcterms:W3CDTF">2018-09-28T16:40:41Z</dcterms:created>
  <dcterms:modified xsi:type="dcterms:W3CDTF">2019-06-29T04:20:42Z</dcterms:modified>
</cp:coreProperties>
</file>