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 Assignment: Lab 11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7B585-1FD3-4CE1-B8F4-75EA5059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74271"/>
            <a:ext cx="6200775" cy="4886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B6EB6-7A4D-448A-A71F-CA8C8DD1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29" y="1981000"/>
            <a:ext cx="6086475" cy="4514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15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(3)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12203-06FC-4A20-8003-478DE6AB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55915"/>
            <a:ext cx="6248400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245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(4)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AC622-FBEB-4076-9DEA-A4F64FBC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2114550"/>
            <a:ext cx="5724525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1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Assignment: Lab 11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3: Lab 11 (5)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164CA-3539-4373-A8B4-065D16770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891223"/>
            <a:ext cx="6086475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791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156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03 Assignment: Lab 11</vt:lpstr>
      <vt:lpstr>03 Assignment: Lab 11</vt:lpstr>
      <vt:lpstr>03 Assignment: Lab 11</vt:lpstr>
      <vt:lpstr>03 Assignment: Lab 11</vt:lpstr>
      <vt:lpstr>03 Assignment: Lab 11</vt:lpstr>
      <vt:lpstr>03 Assignment: Lab 11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355</cp:revision>
  <dcterms:created xsi:type="dcterms:W3CDTF">2018-09-28T16:40:41Z</dcterms:created>
  <dcterms:modified xsi:type="dcterms:W3CDTF">2019-06-29T04:26:49Z</dcterms:modified>
</cp:coreProperties>
</file>