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5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 Assignment: Lab 17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Assignment: Lab 17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133600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(1)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6792F-2ABE-4AA8-AED4-0B9A0D7FE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232761"/>
            <a:ext cx="5740179" cy="51571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Assignment: Lab 17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030906" cy="3398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(2)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F0892B-5760-44BD-A074-4992785FD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111355"/>
            <a:ext cx="6067425" cy="3419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5880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Assignment: Lab 17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030906" cy="3398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(3)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572D2-94A0-462C-8D0F-A29EBC571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887" y="1748348"/>
            <a:ext cx="6172200" cy="4810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2232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Assignment: Lab 17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030906" cy="3398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(4)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0D02E8-10F2-4AD8-8304-D8454F31E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77120"/>
            <a:ext cx="6010275" cy="4514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1957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Assignment: Lab 17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030906" cy="3398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(5)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F3FFF3-9CE9-4EE7-94E6-927AC36A7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777120"/>
            <a:ext cx="6029325" cy="1504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0480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156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04 Assignment: Lab 17</vt:lpstr>
      <vt:lpstr>04 Assignment: Lab 17</vt:lpstr>
      <vt:lpstr>04 Assignment: Lab 17</vt:lpstr>
      <vt:lpstr>04 Assignment: Lab 17</vt:lpstr>
      <vt:lpstr>04 Assignment: Lab 17</vt:lpstr>
      <vt:lpstr>04 Assignment: Lab 17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364</cp:revision>
  <dcterms:created xsi:type="dcterms:W3CDTF">2018-09-28T16:40:41Z</dcterms:created>
  <dcterms:modified xsi:type="dcterms:W3CDTF">2019-06-29T04:33:45Z</dcterms:modified>
</cp:coreProperties>
</file>