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0402 File IO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Count total number in text strings.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D5BBE-D025-4028-8B0C-47A5401E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29" y="1331171"/>
            <a:ext cx="3896271" cy="5085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722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Count total number in text strings.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1F25C-B6FC-4082-9CD4-7609A6CE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959" y="1463419"/>
            <a:ext cx="4188342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798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Module: </a:t>
            </a:r>
            <a:r>
              <a:rPr lang="en-US" sz="1800" dirty="0" err="1">
                <a:solidFill>
                  <a:schemeClr val="tx1"/>
                </a:solidFill>
              </a:rPr>
              <a:t>os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Walking a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350386" cy="162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Lab09_1.py: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duplicated </a:t>
            </a:r>
            <a:r>
              <a:rPr lang="en-US" sz="1800" dirty="0" err="1">
                <a:solidFill>
                  <a:schemeClr val="tx1"/>
                </a:solidFill>
              </a:rPr>
              <a:t>ListDefintitions</a:t>
            </a:r>
            <a:r>
              <a:rPr lang="en-US" sz="1800" dirty="0">
                <a:solidFill>
                  <a:schemeClr val="tx1"/>
                </a:solidFill>
              </a:rPr>
              <a:t>()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latest defined function will be picked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81C84-54B1-4D47-9BDC-64975A9C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11558"/>
            <a:ext cx="4805162" cy="50272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73BB87-3499-4B3E-82DA-2A8D56D87417}"/>
              </a:ext>
            </a:extLst>
          </p:cNvPr>
          <p:cNvSpPr/>
          <p:nvPr/>
        </p:nvSpPr>
        <p:spPr>
          <a:xfrm>
            <a:off x="4499992" y="4797152"/>
            <a:ext cx="3744416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E89E12-2839-4BC0-A58B-415F89E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9" y="3664532"/>
            <a:ext cx="3663031" cy="26918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742874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Lab09_1.py: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duplicated </a:t>
            </a:r>
            <a:r>
              <a:rPr lang="en-US" sz="1800" dirty="0" err="1">
                <a:solidFill>
                  <a:schemeClr val="tx1"/>
                </a:solidFill>
              </a:rPr>
              <a:t>RunMenu</a:t>
            </a:r>
            <a:r>
              <a:rPr lang="en-US" sz="1800" dirty="0">
                <a:solidFill>
                  <a:schemeClr val="tx1"/>
                </a:solidFill>
              </a:rPr>
              <a:t>(): One in py_dict.py. The other one in current Lab9_1.py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current module will overwrite the import py_dict.py.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3BB87-3499-4B3E-82DA-2A8D56D87417}"/>
              </a:ext>
            </a:extLst>
          </p:cNvPr>
          <p:cNvSpPr/>
          <p:nvPr/>
        </p:nvSpPr>
        <p:spPr>
          <a:xfrm>
            <a:off x="628555" y="3789040"/>
            <a:ext cx="3343541" cy="25673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8A6FC4-38FC-4CBB-A2BE-81B090B5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904" y="2556908"/>
            <a:ext cx="3514895" cy="40246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925C1-6C3E-4D89-BD96-3657744F6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09" y="3232633"/>
            <a:ext cx="3485588" cy="23886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35DB0-7AF7-4638-8DFD-7C1B7970829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972096" y="4569230"/>
            <a:ext cx="1199808" cy="503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84BBB0-D82C-4F72-9947-E939D71DC4F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72097" y="3352063"/>
            <a:ext cx="1199807" cy="12171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34614E-38F4-4683-81A1-F435F782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9889"/>
            <a:ext cx="4133850" cy="4305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72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File1.py: Open, close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3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File2.py: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 ..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B7E7F-0EAA-4B87-BC49-5B82E88D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31" y="1329273"/>
            <a:ext cx="3559371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773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File3.py: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C85D6-0483-4FE5-BBF9-C32E2772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75448"/>
            <a:ext cx="4056916" cy="5485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04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File4.py: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Same as before except redirection under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F4005-7921-4A81-9B10-4D647A67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49593"/>
            <a:ext cx="4416503" cy="5301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157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0402 File 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Walk_.py: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Walking into the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76154-2CC7-4F24-A425-7608F77A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57265"/>
            <a:ext cx="4741985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01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319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0402 File IO</vt:lpstr>
      <vt:lpstr>0402 File IO</vt:lpstr>
      <vt:lpstr>0402 File IO</vt:lpstr>
      <vt:lpstr>0402 File IO</vt:lpstr>
      <vt:lpstr>0402 File IO</vt:lpstr>
      <vt:lpstr>0402 File IO</vt:lpstr>
      <vt:lpstr>0402 File IO</vt:lpstr>
      <vt:lpstr>0402 File IO</vt:lpstr>
      <vt:lpstr>0402 File IO</vt:lpstr>
      <vt:lpstr>0402 File IO</vt:lpstr>
      <vt:lpstr>0402 File IO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343</cp:revision>
  <dcterms:created xsi:type="dcterms:W3CDTF">2018-09-28T16:40:41Z</dcterms:created>
  <dcterms:modified xsi:type="dcterms:W3CDTF">2019-06-18T07:44:05Z</dcterms:modified>
</cp:coreProperties>
</file>