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90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 (open(</a:t>
            </a:r>
            <a:r>
              <a:rPr lang="en-US" sz="1800" dirty="0" err="1">
                <a:solidFill>
                  <a:schemeClr val="tx1"/>
                </a:solidFill>
              </a:rPr>
              <a:t>fn</a:t>
            </a:r>
            <a:r>
              <a:rPr lang="en-US" sz="1800" dirty="0">
                <a:solidFill>
                  <a:schemeClr val="tx1"/>
                </a:solidFill>
              </a:rPr>
              <a:t>).read().split())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8F1F9-61A7-4A87-A3E6-66DF7D3B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06" y="1981001"/>
            <a:ext cx="4892676" cy="31055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F37E0-6E8C-4AC9-8C82-A87A26AA5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399186"/>
            <a:ext cx="4762687" cy="16941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236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</a:t>
            </a:r>
            <a:r>
              <a:rPr lang="en-US" sz="1800" dirty="0" err="1">
                <a:solidFill>
                  <a:schemeClr val="tx1"/>
                </a:solidFill>
              </a:rPr>
              <a:t>os.path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E527B-4625-4A6F-9B4A-2FD42FE2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01260"/>
            <a:ext cx="5473771" cy="41550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1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file automatically closed after </a:t>
            </a:r>
            <a:r>
              <a:rPr lang="en-US" sz="1800">
                <a:solidFill>
                  <a:schemeClr val="tx1"/>
                </a:solidFill>
              </a:rPr>
              <a:t>program ends.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4AE89-FE60-4901-A6C2-C12381CF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32177"/>
            <a:ext cx="5689436" cy="44241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281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9A4268-F5CB-4C20-8B5C-A65F787D6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44" y="2050144"/>
            <a:ext cx="7690511" cy="30411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 is mutable and cannot be a key for dictionary.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Tuple is immutable and can be a key for dictionary.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96B92-C041-44D2-B8B6-B648BD26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54771"/>
            <a:ext cx="6438900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645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7869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dict2 will be updated to dict1.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39889-176F-44C8-8290-2A07EE10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97596"/>
            <a:ext cx="650557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401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12C11A4-9279-4FBC-9239-F7854A7F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00" y="2534321"/>
            <a:ext cx="3929269" cy="4024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6" cy="10288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Sorted does not change the original dictionary.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sort the dictionary?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dictionary is sorted by </a:t>
            </a:r>
            <a:r>
              <a:rPr lang="en-US" sz="1800" dirty="0" err="1">
                <a:solidFill>
                  <a:srgbClr val="FF0000"/>
                </a:solidFill>
              </a:rPr>
              <a:t>collections.OrderedDict</a:t>
            </a:r>
            <a:r>
              <a:rPr lang="en-US" sz="1800" dirty="0">
                <a:solidFill>
                  <a:srgbClr val="FF0000"/>
                </a:solidFill>
              </a:rPr>
              <a:t> (sorted (</a:t>
            </a:r>
            <a:r>
              <a:rPr lang="en-US" sz="1800" dirty="0" err="1">
                <a:solidFill>
                  <a:srgbClr val="FF0000"/>
                </a:solidFill>
              </a:rPr>
              <a:t>dict.items</a:t>
            </a:r>
            <a:r>
              <a:rPr lang="en-US" sz="1800" dirty="0">
                <a:solidFill>
                  <a:srgbClr val="FF0000"/>
                </a:solidFill>
              </a:rPr>
              <a:t>())).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A9C90-F76D-43D0-94F8-AB7390213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3" y="2650476"/>
            <a:ext cx="3703969" cy="28380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96608-C5EE-409C-B021-6DA1F2E60354}"/>
              </a:ext>
            </a:extLst>
          </p:cNvPr>
          <p:cNvSpPr/>
          <p:nvPr/>
        </p:nvSpPr>
        <p:spPr>
          <a:xfrm>
            <a:off x="4594167" y="4501416"/>
            <a:ext cx="3240360" cy="1706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0365AA-B60C-44E7-887F-F92876BD4812}"/>
              </a:ext>
            </a:extLst>
          </p:cNvPr>
          <p:cNvSpPr/>
          <p:nvPr/>
        </p:nvSpPr>
        <p:spPr>
          <a:xfrm>
            <a:off x="4391000" y="5805265"/>
            <a:ext cx="33123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D066D-7340-4EC7-A57A-D5B27BD3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07274"/>
            <a:ext cx="638175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Raise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5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Read a line from file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4BD89-0451-45F4-AB52-A7F7E0A8E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176695"/>
            <a:ext cx="5539671" cy="394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529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154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NO </a:t>
            </a:r>
            <a:r>
              <a:rPr lang="en-US" sz="1800" dirty="0" err="1">
                <a:solidFill>
                  <a:schemeClr val="tx1"/>
                </a:solidFill>
              </a:rPr>
              <a:t>elif</a:t>
            </a:r>
            <a:r>
              <a:rPr lang="en-US" sz="1800" dirty="0">
                <a:solidFill>
                  <a:schemeClr val="tx1"/>
                </a:solidFill>
              </a:rPr>
              <a:t> in the try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 …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else …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finally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0E334-0445-459C-A454-81C98728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19" y="3190047"/>
            <a:ext cx="5712296" cy="33687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769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mode for read, write, and append.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2DABD-F419-4A67-A8CE-0542F641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157213"/>
            <a:ext cx="6305550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3648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330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04 Quiz</vt:lpstr>
      <vt:lpstr>04 Quiz</vt:lpstr>
      <vt:lpstr>04 Quiz</vt:lpstr>
      <vt:lpstr>04 Quiz</vt:lpstr>
      <vt:lpstr>04 Quiz</vt:lpstr>
      <vt:lpstr>04 Quiz</vt:lpstr>
      <vt:lpstr>04 Quiz</vt:lpstr>
      <vt:lpstr>04 Quiz</vt:lpstr>
      <vt:lpstr>04 Quiz</vt:lpstr>
      <vt:lpstr>04 Quiz</vt:lpstr>
      <vt:lpstr>04 Quiz</vt:lpstr>
      <vt:lpstr>04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364</cp:revision>
  <dcterms:created xsi:type="dcterms:W3CDTF">2018-09-28T16:40:41Z</dcterms:created>
  <dcterms:modified xsi:type="dcterms:W3CDTF">2019-06-18T20:21:37Z</dcterms:modified>
</cp:coreProperties>
</file>