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3" r:id="rId3"/>
    <p:sldId id="266" r:id="rId4"/>
    <p:sldId id="264" r:id="rId5"/>
    <p:sldId id="265" r:id="rId6"/>
    <p:sldId id="268" r:id="rId7"/>
    <p:sldId id="267" r:id="rId8"/>
    <p:sldId id="271" r:id="rId9"/>
    <p:sldId id="270" r:id="rId10"/>
    <p:sldId id="269" r:id="rId11"/>
    <p:sldId id="272" r:id="rId12"/>
    <p:sldId id="273" r:id="rId13"/>
    <p:sldId id="274" r:id="rId14"/>
    <p:sldId id="275" r:id="rId15"/>
    <p:sldId id="276" r:id="rId16"/>
    <p:sldId id="277" r:id="rId17"/>
    <p:sldId id="280" r:id="rId18"/>
    <p:sldId id="281" r:id="rId19"/>
    <p:sldId id="282" r:id="rId20"/>
    <p:sldId id="283" r:id="rId21"/>
    <p:sldId id="289" r:id="rId22"/>
    <p:sldId id="284" r:id="rId23"/>
    <p:sldId id="285" r:id="rId24"/>
    <p:sldId id="286" r:id="rId25"/>
    <p:sldId id="287" r:id="rId26"/>
    <p:sldId id="288" r:id="rId27"/>
    <p:sldId id="259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35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0502 Dynamic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0502.3 Tree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19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0502.3 Tree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02_lab11_3.py: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Tree Command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8B07D5-945B-46F4-9A5D-45733BC80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70380"/>
            <a:ext cx="3692450" cy="42987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9177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0502.3 Tree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03_lab11_3.py: Tree Command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B8AB83-1CB3-4ACC-B193-A2BA3C645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61" y="2466155"/>
            <a:ext cx="4082113" cy="345635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5B0DB-3EAC-4798-8546-7776B90E8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34" y="1893234"/>
            <a:ext cx="4330559" cy="34563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1438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0502.4 Deep Copy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9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0502.4 Deep Copy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04_copies.py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402040-5611-4117-A85D-C504C0177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4250942"/>
            <a:ext cx="4430067" cy="203021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E895E5-39DA-4021-90EB-B9DED1AFF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81000"/>
            <a:ext cx="3858567" cy="390540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77329A-93C6-4AD2-BE47-BD0AE361F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1981000"/>
            <a:ext cx="3275260" cy="21231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22153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0502.5 Dynamic Code Generation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6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0502.5 Dynamic Code Generation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5793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05_dynamic.py: “exec () in </a:t>
            </a:r>
            <a:r>
              <a:rPr lang="en-US" sz="1800" dirty="0" err="1">
                <a:solidFill>
                  <a:schemeClr val="tx1"/>
                </a:solidFill>
              </a:rPr>
              <a:t>globals</a:t>
            </a:r>
            <a:r>
              <a:rPr lang="en-US" sz="1800" dirty="0">
                <a:solidFill>
                  <a:schemeClr val="tx1"/>
                </a:solidFill>
              </a:rPr>
              <a:t>()” how to verify the exec command in the global namespace?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A5CC30-7BE2-4E2D-A279-4183D1C24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053824"/>
            <a:ext cx="3626563" cy="42009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60249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0502.6 Dynamic2 Code Generation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66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0502.6 Dynamic2 Code Generation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06_dynamic2.py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FA051-9DD5-4EEE-8883-DE183687A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1825906"/>
            <a:ext cx="3538057" cy="441811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F027B5-F327-4ED8-B318-CF40D93F0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799" y="4637520"/>
            <a:ext cx="6229673" cy="15396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49754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0502.7 Piper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 Dynamic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28482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Dynamic Code Generation: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is the Dynamic Code? Make the string exec (executable). See dyanmic.py example.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Modules: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subprocess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glob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0502.7 Piper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378243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07_piper.py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F3EE1A-B13C-46F9-BC90-E4581A988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264" y="1372852"/>
            <a:ext cx="4097871" cy="486446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A7B9A-A8D6-4FC5-86D7-438A9881F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63" y="1981000"/>
            <a:ext cx="3833482" cy="40592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60922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0502.7 Piper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57484"/>
            <a:ext cx="332271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07_piper.py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399938-6F67-4FE1-B5E7-1AD6ECF31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327821"/>
            <a:ext cx="4501444" cy="53477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14FF48-EA27-45BC-9C2A-98E0C28DA292}"/>
              </a:ext>
            </a:extLst>
          </p:cNvPr>
          <p:cNvSpPr/>
          <p:nvPr/>
        </p:nvSpPr>
        <p:spPr>
          <a:xfrm>
            <a:off x="4860032" y="3212976"/>
            <a:ext cx="3168352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20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0502.8 Find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50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0502.8 Find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08_find_.py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504B42-05CF-4DA9-8850-A5B2CAA88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5" y="1844824"/>
            <a:ext cx="3566410" cy="454475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4CD05F-8275-4FBA-BA85-9BA22CFFB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280" y="2583042"/>
            <a:ext cx="4464249" cy="31651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55713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0502.9 Prof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55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0502.9 Prof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13360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09_prof.py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00EB12-E830-4D65-829D-835A7A064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2037181"/>
            <a:ext cx="3248212" cy="405611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F87BEB-2ECC-4C79-A82C-F8896F4B8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449" y="2420888"/>
            <a:ext cx="4560738" cy="25321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4576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0502.9 Prof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09_prof.py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ABE16D-4290-4FD7-9F56-A14287367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47" y="2575789"/>
            <a:ext cx="6264175" cy="28842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5407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0502.1 Call External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4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0502.1 Call External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01_lab11_1.py and external code “</a:t>
            </a:r>
            <a:r>
              <a:rPr lang="en-US" sz="1800" dirty="0" err="1">
                <a:solidFill>
                  <a:schemeClr val="tx1"/>
                </a:solidFill>
              </a:rPr>
              <a:t>banaba</a:t>
            </a:r>
            <a:r>
              <a:rPr lang="en-US" sz="1800" dirty="0">
                <a:solidFill>
                  <a:schemeClr val="tx1"/>
                </a:solidFill>
              </a:rPr>
              <a:t>/Total_text.py”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Find all the numbers in the file and adds up the number in the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AEE18D-5DA2-4FEB-BEDC-D3B94AEE7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20310"/>
            <a:ext cx="3222954" cy="339283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74C9A0-2993-451F-BABC-E27B1F4B8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2194385"/>
            <a:ext cx="3078398" cy="339283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570129-EB71-49A5-9DC0-613BC4B55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587" y="5687809"/>
            <a:ext cx="5144814" cy="81097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171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 Scope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01_lab11_1.py: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folder banana\total_text.py, add “def </a:t>
            </a:r>
            <a:r>
              <a:rPr lang="en-US" sz="1800" dirty="0" err="1">
                <a:solidFill>
                  <a:schemeClr val="tx1"/>
                </a:solidFill>
              </a:rPr>
              <a:t>TotalText</a:t>
            </a:r>
            <a:r>
              <a:rPr lang="en-US" sz="1800" dirty="0">
                <a:solidFill>
                  <a:schemeClr val="tx1"/>
                </a:solidFill>
              </a:rPr>
              <a:t> (…)”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75C6C0-2948-4729-B631-CDCE385CF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04864"/>
            <a:ext cx="6676801" cy="30833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3704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0502.2 </a:t>
            </a:r>
            <a:r>
              <a:rPr lang="en-US" altLang="zh-TW" sz="4800" b="1" dirty="0" err="1">
                <a:solidFill>
                  <a:srgbClr val="FFFF00"/>
                </a:solidFill>
              </a:rPr>
              <a:t>os.walk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9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0502.2 </a:t>
            </a:r>
            <a:r>
              <a:rPr lang="en-US" altLang="zh-TW" b="1" dirty="0" err="1">
                <a:solidFill>
                  <a:srgbClr val="FFFF00"/>
                </a:solidFill>
              </a:rPr>
              <a:t>os.walk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Folder structure for lab11_2.py: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2CE9A5-9ACB-4C05-8862-F1020BC1CFF1}"/>
              </a:ext>
            </a:extLst>
          </p:cNvPr>
          <p:cNvSpPr/>
          <p:nvPr/>
        </p:nvSpPr>
        <p:spPr>
          <a:xfrm>
            <a:off x="3131840" y="1981000"/>
            <a:ext cx="244827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lab11_2.py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TotalFile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path_name</a:t>
            </a:r>
            <a:r>
              <a:rPr lang="en-US" dirty="0">
                <a:solidFill>
                  <a:schemeClr val="tx1"/>
                </a:solidFill>
              </a:rPr>
              <a:t>)]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18ED24-522A-4052-A159-9AEB2774C3C5}"/>
              </a:ext>
            </a:extLst>
          </p:cNvPr>
          <p:cNvSpPr/>
          <p:nvPr/>
        </p:nvSpPr>
        <p:spPr>
          <a:xfrm>
            <a:off x="3563888" y="2967034"/>
            <a:ext cx="158417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D39653-DBED-4A62-905F-2D7DE718964B}"/>
              </a:ext>
            </a:extLst>
          </p:cNvPr>
          <p:cNvSpPr/>
          <p:nvPr/>
        </p:nvSpPr>
        <p:spPr>
          <a:xfrm>
            <a:off x="3563888" y="3874616"/>
            <a:ext cx="158417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work_here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7FFE1E-7690-482D-9D75-6428FA66D1AD}"/>
              </a:ext>
            </a:extLst>
          </p:cNvPr>
          <p:cNvSpPr/>
          <p:nvPr/>
        </p:nvSpPr>
        <p:spPr>
          <a:xfrm>
            <a:off x="730514" y="5065684"/>
            <a:ext cx="3051001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lab11_1.py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[def </a:t>
            </a:r>
            <a:r>
              <a:rPr lang="en-US" dirty="0" err="1">
                <a:solidFill>
                  <a:schemeClr val="tx1"/>
                </a:solidFill>
              </a:rPr>
              <a:t>TotoalFile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path_name</a:t>
            </a:r>
            <a:r>
              <a:rPr lang="en-US" dirty="0">
                <a:solidFill>
                  <a:schemeClr val="tx1"/>
                </a:solidFill>
              </a:rPr>
              <a:t>)]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74719-7BF8-428B-AB47-6CE91021B69A}"/>
              </a:ext>
            </a:extLst>
          </p:cNvPr>
          <p:cNvSpPr/>
          <p:nvPr/>
        </p:nvSpPr>
        <p:spPr>
          <a:xfrm>
            <a:off x="5092802" y="5065684"/>
            <a:ext cx="158417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banana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93555C-3ECF-4494-8EB3-39EDAF0CAD4C}"/>
              </a:ext>
            </a:extLst>
          </p:cNvPr>
          <p:cNvSpPr/>
          <p:nvPr/>
        </p:nvSpPr>
        <p:spPr>
          <a:xfrm>
            <a:off x="4729140" y="5964775"/>
            <a:ext cx="2311499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Total_text.py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[def </a:t>
            </a:r>
            <a:r>
              <a:rPr lang="en-US" dirty="0" err="1">
                <a:solidFill>
                  <a:schemeClr val="tx1"/>
                </a:solidFill>
              </a:rPr>
              <a:t>TotalText</a:t>
            </a:r>
            <a:r>
              <a:rPr lang="en-US" dirty="0">
                <a:solidFill>
                  <a:schemeClr val="tx1"/>
                </a:solidFill>
              </a:rPr>
              <a:t>(line)]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25568E-46A6-4B60-A16A-BD5585D1DB87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355976" y="2485056"/>
            <a:ext cx="0" cy="4819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6CF599-AD3D-45A6-AFAF-B765015E40E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4355976" y="3471090"/>
            <a:ext cx="0" cy="4035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939B6E8-9C06-435D-AC5A-81F418C39847}"/>
              </a:ext>
            </a:extLst>
          </p:cNvPr>
          <p:cNvSpPr/>
          <p:nvPr/>
        </p:nvSpPr>
        <p:spPr>
          <a:xfrm>
            <a:off x="4247964" y="4721304"/>
            <a:ext cx="21602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BAEA42-CB74-4792-94AD-3AF0CD9ECE6B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355976" y="4378672"/>
            <a:ext cx="0" cy="3426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D7E6777-D306-4302-A335-27B89497133F}"/>
              </a:ext>
            </a:extLst>
          </p:cNvPr>
          <p:cNvCxnSpPr>
            <a:stCxn id="28" idx="2"/>
            <a:endCxn id="18" idx="0"/>
          </p:cNvCxnSpPr>
          <p:nvPr/>
        </p:nvCxnSpPr>
        <p:spPr>
          <a:xfrm rot="10800000" flipV="1">
            <a:off x="2256016" y="4829316"/>
            <a:ext cx="1991949" cy="23636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41BA50-E0C5-4196-9486-9A066941687D}"/>
              </a:ext>
            </a:extLst>
          </p:cNvPr>
          <p:cNvCxnSpPr>
            <a:stCxn id="28" idx="6"/>
            <a:endCxn id="19" idx="0"/>
          </p:cNvCxnSpPr>
          <p:nvPr/>
        </p:nvCxnSpPr>
        <p:spPr>
          <a:xfrm>
            <a:off x="4463988" y="4829316"/>
            <a:ext cx="1420902" cy="23636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9D9BF7-9B78-45BA-935D-0877CF60A190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5884890" y="5569740"/>
            <a:ext cx="0" cy="3950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04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0502.2 </a:t>
            </a:r>
            <a:r>
              <a:rPr lang="en-US" altLang="zh-TW" b="1" dirty="0" err="1">
                <a:solidFill>
                  <a:srgbClr val="FFFF00"/>
                </a:solidFill>
              </a:rPr>
              <a:t>os.walk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9760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Copy the lab11_1.py to the folder apple/</a:t>
            </a:r>
            <a:r>
              <a:rPr lang="en-US" sz="1800" dirty="0" err="1">
                <a:solidFill>
                  <a:schemeClr val="tx1"/>
                </a:solidFill>
              </a:rPr>
              <a:t>work_here</a:t>
            </a:r>
            <a:r>
              <a:rPr lang="en-US" sz="1800" dirty="0">
                <a:solidFill>
                  <a:schemeClr val="tx1"/>
                </a:solidFill>
              </a:rPr>
              <a:t>/lab11_1.py.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“apple/</a:t>
            </a:r>
            <a:r>
              <a:rPr lang="en-US" sz="1800" dirty="0" err="1">
                <a:solidFill>
                  <a:schemeClr val="tx1"/>
                </a:solidFill>
              </a:rPr>
              <a:t>work_here</a:t>
            </a:r>
            <a:r>
              <a:rPr lang="en-US" sz="1800" dirty="0">
                <a:solidFill>
                  <a:schemeClr val="tx1"/>
                </a:solidFill>
              </a:rPr>
              <a:t>” folder, create folder “banana/totoal_txt.py”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os.path.insert</a:t>
            </a:r>
            <a:r>
              <a:rPr lang="en-US" sz="1800" dirty="0">
                <a:solidFill>
                  <a:schemeClr val="tx1"/>
                </a:solidFill>
              </a:rPr>
              <a:t>(0, ‘path’), insert the path for OS.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AA6C31-2B29-4928-857B-54C21EEED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76" y="2390333"/>
            <a:ext cx="2973150" cy="397718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31217D-0256-4273-9880-C4C790C1A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102" y="2419438"/>
            <a:ext cx="2080477" cy="417936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73A205-3BAA-4773-988B-63B4779C7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4682059"/>
            <a:ext cx="3739835" cy="17169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3237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0FCCDC-789E-400C-BFBC-E54FC1399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34" y="2205652"/>
            <a:ext cx="3953772" cy="39131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0502.2 </a:t>
            </a:r>
            <a:r>
              <a:rPr lang="en-US" altLang="zh-TW" b="1" dirty="0" err="1">
                <a:solidFill>
                  <a:srgbClr val="FFFF00"/>
                </a:solidFill>
              </a:rPr>
              <a:t>os.walk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02_lab11_2.py: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TotalDeep</a:t>
            </a:r>
            <a:r>
              <a:rPr lang="en-US" sz="1800" dirty="0">
                <a:solidFill>
                  <a:schemeClr val="tx1"/>
                </a:solidFill>
              </a:rPr>
              <a:t>(): Search all the text files in the specified directory path.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F5BB44-976C-4F46-9DA7-0D695DC4C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153" y="2315101"/>
            <a:ext cx="3953772" cy="209223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067281-D97F-42D2-8157-0DE4BA0B5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4503288"/>
            <a:ext cx="5112609" cy="5877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3468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627</Words>
  <Application>Microsoft Office PowerPoint</Application>
  <PresentationFormat>On-screen Show (4:3)</PresentationFormat>
  <Paragraphs>135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佈景主題</vt:lpstr>
      <vt:lpstr>0502 Dynamic Code</vt:lpstr>
      <vt:lpstr>0502 Dynamic Code</vt:lpstr>
      <vt:lpstr>0502.1 Call External Code</vt:lpstr>
      <vt:lpstr>0502.1 Call External Code</vt:lpstr>
      <vt:lpstr>0202 Scope</vt:lpstr>
      <vt:lpstr>0502.2 os.walk</vt:lpstr>
      <vt:lpstr>0502.2 os.walk</vt:lpstr>
      <vt:lpstr>0502.2 os.walk</vt:lpstr>
      <vt:lpstr>0502.2 os.walk</vt:lpstr>
      <vt:lpstr>0502.3 Tree Command</vt:lpstr>
      <vt:lpstr>0502.3 Tree Command</vt:lpstr>
      <vt:lpstr>0502.3 Tree Command</vt:lpstr>
      <vt:lpstr>0502.4 Deep Copy</vt:lpstr>
      <vt:lpstr>0502.4 Deep Copy</vt:lpstr>
      <vt:lpstr>0502.5 Dynamic Code Generation</vt:lpstr>
      <vt:lpstr>0502.5 Dynamic Code Generation</vt:lpstr>
      <vt:lpstr>0502.6 Dynamic2 Code Generation</vt:lpstr>
      <vt:lpstr>0502.6 Dynamic2 Code Generation</vt:lpstr>
      <vt:lpstr>0502.7 Piper</vt:lpstr>
      <vt:lpstr>0502.7 Piper</vt:lpstr>
      <vt:lpstr>0502.7 Piper</vt:lpstr>
      <vt:lpstr>0502.8 Find</vt:lpstr>
      <vt:lpstr>0502.8 Find</vt:lpstr>
      <vt:lpstr>0502.9 Prof</vt:lpstr>
      <vt:lpstr>0502.9 Prof</vt:lpstr>
      <vt:lpstr>0502.9 Prof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380</cp:revision>
  <dcterms:created xsi:type="dcterms:W3CDTF">2018-09-28T16:40:41Z</dcterms:created>
  <dcterms:modified xsi:type="dcterms:W3CDTF">2019-06-20T03:42:59Z</dcterms:modified>
</cp:coreProperties>
</file>