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17A1F-012B-422D-921A-01A97D4D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54" y="2023927"/>
            <a:ext cx="637222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952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75E55-5E96-43DD-B906-4859A1FE1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17" y="2046623"/>
            <a:ext cx="6438900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292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063E2-D381-42F7-9A04-7312E225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54" y="2200081"/>
            <a:ext cx="637222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747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6D544-A344-477B-81E1-D97DBAD6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81000"/>
            <a:ext cx="7343775" cy="4305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080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FF69B-2D9E-4DDC-9B03-9EB12835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16832"/>
            <a:ext cx="5845796" cy="39655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1A7CE-5A49-4246-AECB-F352505A1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080003"/>
            <a:ext cx="6391275" cy="3676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1435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2A0DC-EACD-4D1F-AEBC-B9AED863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132856"/>
            <a:ext cx="6353175" cy="3495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07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E3757-25D8-4B54-826D-A87B2063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115957"/>
            <a:ext cx="6515100" cy="3810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654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857E8-3521-458C-AC19-A6C277E89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2012950"/>
            <a:ext cx="6419850" cy="4343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6605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857E8-3521-458C-AC19-A6C277E89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2012950"/>
            <a:ext cx="6419850" cy="4343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358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3C3D6-A303-4907-A0A3-72DAD9BE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871032"/>
            <a:ext cx="6486525" cy="4695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622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D44C4-668D-4116-9CE0-E139DA2FC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80189"/>
            <a:ext cx="6572250" cy="4314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004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241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05 Quiz</vt:lpstr>
      <vt:lpstr>05 Quiz</vt:lpstr>
      <vt:lpstr>05 Quiz</vt:lpstr>
      <vt:lpstr>05 Quiz</vt:lpstr>
      <vt:lpstr>05 Quiz</vt:lpstr>
      <vt:lpstr>05 Quiz</vt:lpstr>
      <vt:lpstr>05 Quiz</vt:lpstr>
      <vt:lpstr>05 Quiz</vt:lpstr>
      <vt:lpstr>05 Quiz</vt:lpstr>
      <vt:lpstr>05 Quiz</vt:lpstr>
      <vt:lpstr>05 Quiz</vt:lpstr>
      <vt:lpstr>05 Quiz</vt:lpstr>
      <vt:lpstr>05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349</cp:revision>
  <dcterms:created xsi:type="dcterms:W3CDTF">2018-09-28T16:40:41Z</dcterms:created>
  <dcterms:modified xsi:type="dcterms:W3CDTF">2019-06-20T05:49:18Z</dcterms:modified>
</cp:coreProperties>
</file>