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79" r:id="rId19"/>
    <p:sldId id="280" r:id="rId20"/>
    <p:sldId id="282" r:id="rId21"/>
    <p:sldId id="300" r:id="rId22"/>
    <p:sldId id="303" r:id="rId23"/>
    <p:sldId id="304" r:id="rId24"/>
    <p:sldId id="305" r:id="rId25"/>
    <p:sldId id="306" r:id="rId26"/>
    <p:sldId id="307" r:id="rId27"/>
    <p:sldId id="302" r:id="rId28"/>
    <p:sldId id="30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9" r:id="rId44"/>
    <p:sldId id="308" r:id="rId45"/>
    <p:sldId id="297" r:id="rId46"/>
    <p:sldId id="298" r:id="rId47"/>
    <p:sldId id="29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259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 autoAdjust="0"/>
    <p:restoredTop sz="94660"/>
  </p:normalViewPr>
  <p:slideViewPr>
    <p:cSldViewPr>
      <p:cViewPr>
        <p:scale>
          <a:sx n="86" d="100"/>
          <a:sy n="86" d="100"/>
        </p:scale>
        <p:origin x="185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 Wrap 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0802.03 Testsuite.py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140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Testsuite.py: Make the test suite for Clock class and Money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CB376-1CAE-43C1-B9C8-284638DE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39" y="1362054"/>
            <a:ext cx="5791200" cy="468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776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0802.04 Lab17_2.py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0802.04 Lab17_2.py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Lab17_2.py: Make card and shuffle.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190C8-BADF-4971-8D4B-41EF5B6D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176005"/>
            <a:ext cx="5576496" cy="54682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CCFF63-1D5C-4EB9-8492-1D8775A8DB59}"/>
              </a:ext>
            </a:extLst>
          </p:cNvPr>
          <p:cNvSpPr/>
          <p:nvPr/>
        </p:nvSpPr>
        <p:spPr>
          <a:xfrm>
            <a:off x="3419872" y="4149080"/>
            <a:ext cx="288032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2D997F53-F6C6-4B85-9EB9-4742296BA8D6}"/>
              </a:ext>
            </a:extLst>
          </p:cNvPr>
          <p:cNvSpPr txBox="1">
            <a:spLocks/>
          </p:cNvSpPr>
          <p:nvPr/>
        </p:nvSpPr>
        <p:spPr>
          <a:xfrm>
            <a:off x="591055" y="5367637"/>
            <a:ext cx="1910226" cy="9760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Iterator and next()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2F3EC-BBF9-4547-8B85-E3EEBC033CFB}"/>
              </a:ext>
            </a:extLst>
          </p:cNvPr>
          <p:cNvSpPr/>
          <p:nvPr/>
        </p:nvSpPr>
        <p:spPr>
          <a:xfrm>
            <a:off x="3419872" y="4881844"/>
            <a:ext cx="2880320" cy="16434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0802.04 Lab17_2.py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006CB-AEFA-406B-A3E9-44AF6C9C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372852"/>
            <a:ext cx="5031568" cy="51660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763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0802.04 Lab17_2.py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6E5E26-0BD2-4B39-9018-064F21DA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771468"/>
            <a:ext cx="6362700" cy="4057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924EE345-CF1D-4C22-B583-C8D0EF3763A3}"/>
              </a:ext>
            </a:extLst>
          </p:cNvPr>
          <p:cNvSpPr txBox="1">
            <a:spLocks/>
          </p:cNvSpPr>
          <p:nvPr/>
        </p:nvSpPr>
        <p:spPr>
          <a:xfrm>
            <a:off x="447328" y="3401676"/>
            <a:ext cx="1910226" cy="103543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Command line argument option.</a:t>
            </a:r>
          </a:p>
        </p:txBody>
      </p:sp>
    </p:spTree>
    <p:extLst>
      <p:ext uri="{BB962C8B-B14F-4D97-AF65-F5344CB8AC3E}">
        <p14:creationId xmlns:p14="http://schemas.microsoft.com/office/powerpoint/2010/main" val="255621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0802.04 Lab17_2.py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2E74D-C323-45E1-B3D0-30A254EE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29" y="1247919"/>
            <a:ext cx="4369297" cy="5485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069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0802.05 Lab17_3.py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0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0802.05 Lab17_3.py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59045-7FED-48FB-AF69-E843ECFF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15" y="1372852"/>
            <a:ext cx="4935459" cy="49517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714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0802.05 Lab17_3.py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AB22D-B508-4F52-80E2-CB29DC0F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372852"/>
            <a:ext cx="4200525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359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0802.06 assert_.py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 Wrap 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05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Exceptions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Namespaces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Pitfalls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Finding Modules and Help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0802.06 assert_.py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assert_.py: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x &gt; 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5B6E9-8BDB-4260-87D1-B49C51FF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171302"/>
            <a:ext cx="5686425" cy="550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277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0802.07 Help in Exceptions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19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0802.07 Help in Exception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502513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 in Exceptions: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Exceptions are classes in a hierarchy.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Provide the Error handling.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98D6E-1DA4-4181-9D5B-67E09B08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248" y="1372986"/>
            <a:ext cx="3469855" cy="49833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8109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0802.07 Help in Exception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502513" cy="42883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 in Exceptions: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 in Error handling.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Three arithmetic errors: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OverflowError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ZeroDivisionError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FloatingPointError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Method inherited from Exception: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__</a:t>
            </a:r>
            <a:r>
              <a:rPr lang="en-US" sz="1800" dirty="0" err="1">
                <a:solidFill>
                  <a:schemeClr val="tx1"/>
                </a:solidFill>
              </a:rPr>
              <a:t>getitem</a:t>
            </a:r>
            <a:r>
              <a:rPr lang="en-US" sz="1800" dirty="0">
                <a:solidFill>
                  <a:schemeClr val="tx1"/>
                </a:solidFill>
              </a:rPr>
              <a:t>__(…): Magic </a:t>
            </a:r>
            <a:r>
              <a:rPr lang="en-US" sz="1800" dirty="0" err="1">
                <a:solidFill>
                  <a:schemeClr val="tx1"/>
                </a:solidFill>
              </a:rPr>
              <a:t>getitem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__(…)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__str__(…)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Collect an Exception: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… exception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(msg)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(“error message” + str(msg))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F3240-507B-4E60-936E-912A1ADA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80" y="1293365"/>
            <a:ext cx="3400986" cy="50706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95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0802.07 Help in Exception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502513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 in Exceptions: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New syntax in Error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Except keyword as msg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DCBE2-0469-4200-8C03-E13B6859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7" y="3147046"/>
            <a:ext cx="4695825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531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0802.07 Help in Exception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502513" cy="148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 in Exceptions: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… except … except ,,,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line up the error keywords as “Try … except (… , …) …” and “pass” syntax.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33B5C-AEDA-40BF-94B6-2AA42EF8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75020"/>
            <a:ext cx="3610744" cy="49813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308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0802.07 Help in Exception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3278378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 in Exceptions: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… except … except ,,,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… except … finally syntax.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Try.. Try …finally syntax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09ED4-A52E-4978-B647-41949C20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95" y="1372852"/>
            <a:ext cx="4728305" cy="40208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8045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0802.08 raise1.py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1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0802.08 raise1.py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raise1.py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6B587-F7C4-4C25-ADB6-1B481C20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89" y="1453922"/>
            <a:ext cx="5048250" cy="4714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6B2071-54BA-4DF4-BC82-4B13D8AB91D0}"/>
              </a:ext>
            </a:extLst>
          </p:cNvPr>
          <p:cNvSpPr/>
          <p:nvPr/>
        </p:nvSpPr>
        <p:spPr>
          <a:xfrm>
            <a:off x="4788024" y="3212976"/>
            <a:ext cx="389877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67FBDC1B-93A4-4C6F-86CF-0BCDA3E51A82}"/>
              </a:ext>
            </a:extLst>
          </p:cNvPr>
          <p:cNvSpPr txBox="1">
            <a:spLocks/>
          </p:cNvSpPr>
          <p:nvPr/>
        </p:nvSpPr>
        <p:spPr>
          <a:xfrm>
            <a:off x="615843" y="3121680"/>
            <a:ext cx="2918338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Raise </a:t>
            </a:r>
            <a:r>
              <a:rPr lang="en-US" sz="1800" dirty="0" err="1">
                <a:solidFill>
                  <a:schemeClr val="tx1"/>
                </a:solidFill>
              </a:rPr>
              <a:t>ValueError</a:t>
            </a:r>
            <a:r>
              <a:rPr lang="en-US" sz="1800" dirty="0">
                <a:solidFill>
                  <a:schemeClr val="tx1"/>
                </a:solidFill>
              </a:rPr>
              <a:t>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29F3C-AA70-4611-9317-0D9BC9CEE56B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3534181" y="3320988"/>
            <a:ext cx="12538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7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0802.09 raise2.py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6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0802.01 Lab17_1_1.py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0802.10 raise2.py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raise2.py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D91A9-4235-4A33-AD09-81796026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029" y="1372852"/>
            <a:ext cx="5715000" cy="4800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F9A8A1-78A0-44E6-8C43-D4BD04D49E1C}"/>
              </a:ext>
            </a:extLst>
          </p:cNvPr>
          <p:cNvSpPr/>
          <p:nvPr/>
        </p:nvSpPr>
        <p:spPr>
          <a:xfrm>
            <a:off x="3491880" y="2780928"/>
            <a:ext cx="4896544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4A9B7BB3-8537-49EE-9994-E3A3735DF780}"/>
              </a:ext>
            </a:extLst>
          </p:cNvPr>
          <p:cNvSpPr txBox="1">
            <a:spLocks/>
          </p:cNvSpPr>
          <p:nvPr/>
        </p:nvSpPr>
        <p:spPr>
          <a:xfrm>
            <a:off x="457200" y="2780928"/>
            <a:ext cx="2133599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… except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Raise the exception again.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5D9D05-9D74-42F3-BDE9-086C922E86FA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590799" y="3284984"/>
            <a:ext cx="9010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00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0802.10 raise3.py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47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0802.10 raise3.py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raise3.py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6B6C5-27F3-4147-B4CC-2EA6EC52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369539"/>
            <a:ext cx="5676900" cy="5095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34114C2F-389C-48AA-A785-5B3F8589FA1B}"/>
              </a:ext>
            </a:extLst>
          </p:cNvPr>
          <p:cNvSpPr txBox="1">
            <a:spLocks/>
          </p:cNvSpPr>
          <p:nvPr/>
        </p:nvSpPr>
        <p:spPr>
          <a:xfrm>
            <a:off x="438133" y="4101961"/>
            <a:ext cx="2705212" cy="11023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… except as msg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Msg[0] = “message”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Msg[1] = -1.0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49671-79AB-4E36-8142-96203B729747}"/>
              </a:ext>
            </a:extLst>
          </p:cNvPr>
          <p:cNvSpPr/>
          <p:nvPr/>
        </p:nvSpPr>
        <p:spPr>
          <a:xfrm>
            <a:off x="3491880" y="4005064"/>
            <a:ext cx="4608512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78E291-26C3-470C-A72F-ED5B0CF4FE32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43345" y="4653136"/>
            <a:ext cx="3485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04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0802.11 myexcept1.py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3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0802.11 myexcept1.py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myexcept1.py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12CF8-777A-4B65-ABD7-4E78764D6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02" y="1268760"/>
            <a:ext cx="5772150" cy="5191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90DDF675-7F0A-4C49-946A-2C82BBB3EC0A}"/>
              </a:ext>
            </a:extLst>
          </p:cNvPr>
          <p:cNvSpPr txBox="1">
            <a:spLocks/>
          </p:cNvSpPr>
          <p:nvPr/>
        </p:nvSpPr>
        <p:spPr>
          <a:xfrm>
            <a:off x="457200" y="3465615"/>
            <a:ext cx="2705212" cy="59829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class to bypass the error message.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AC86F-2374-40F7-A944-B9AA740D5FD7}"/>
              </a:ext>
            </a:extLst>
          </p:cNvPr>
          <p:cNvSpPr/>
          <p:nvPr/>
        </p:nvSpPr>
        <p:spPr>
          <a:xfrm>
            <a:off x="4042994" y="3550786"/>
            <a:ext cx="4608512" cy="310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7F20F3-EEC3-4197-89D0-6F0A52582B0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162412" y="3705917"/>
            <a:ext cx="880582" cy="588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116633-C308-43F9-B8E4-B8A998D3F80F}"/>
              </a:ext>
            </a:extLst>
          </p:cNvPr>
          <p:cNvSpPr/>
          <p:nvPr/>
        </p:nvSpPr>
        <p:spPr>
          <a:xfrm>
            <a:off x="3459800" y="2479122"/>
            <a:ext cx="4608512" cy="396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BBCD2-ABC9-4CFB-BE9D-58BB3938A3B6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H="1" flipV="1">
            <a:off x="5764056" y="2875166"/>
            <a:ext cx="583194" cy="6756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01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0802.12 myexcept2.py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0802.12 myexcept2.py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myexcept2.py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A0EAB-5976-47A7-8B05-EA5E2C86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301827"/>
            <a:ext cx="5365075" cy="49160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0BF3B961-1E65-44DD-BC25-2A6D40FBE489}"/>
              </a:ext>
            </a:extLst>
          </p:cNvPr>
          <p:cNvSpPr txBox="1">
            <a:spLocks/>
          </p:cNvSpPr>
          <p:nvPr/>
        </p:nvSpPr>
        <p:spPr>
          <a:xfrm>
            <a:off x="457200" y="3465615"/>
            <a:ext cx="2705212" cy="6834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string print out, handle error 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FD0A4-8408-468A-8CAE-7ED5C6A04A57}"/>
              </a:ext>
            </a:extLst>
          </p:cNvPr>
          <p:cNvSpPr/>
          <p:nvPr/>
        </p:nvSpPr>
        <p:spPr>
          <a:xfrm>
            <a:off x="4389832" y="3395654"/>
            <a:ext cx="4395115" cy="4653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374DEB-2A12-4962-A429-5EE205D9F04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162412" y="3628351"/>
            <a:ext cx="1227420" cy="1789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E1CCD-9635-4932-A06F-C7A9CB37EEF5}"/>
              </a:ext>
            </a:extLst>
          </p:cNvPr>
          <p:cNvSpPr/>
          <p:nvPr/>
        </p:nvSpPr>
        <p:spPr>
          <a:xfrm>
            <a:off x="4067945" y="2479122"/>
            <a:ext cx="4602578" cy="5345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BB4477-9625-4BD5-B457-392F5F86EC8E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6369234" y="3013664"/>
            <a:ext cx="218156" cy="3819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06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0802.12 myexcept2.py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myexcept2.py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1F4FC-6FE0-4942-A75A-870D9D82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264285"/>
            <a:ext cx="4876800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52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0802.13 myexcept3.py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9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0802.13 myexcept3.py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361074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myexcept3.py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C243C-C180-469E-BE58-0C04B900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394" y="1134431"/>
            <a:ext cx="3964406" cy="53458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F976DEA1-5D62-47E6-B50F-F7424771C888}"/>
              </a:ext>
            </a:extLst>
          </p:cNvPr>
          <p:cNvSpPr txBox="1">
            <a:spLocks/>
          </p:cNvSpPr>
          <p:nvPr/>
        </p:nvSpPr>
        <p:spPr>
          <a:xfrm>
            <a:off x="567106" y="3356133"/>
            <a:ext cx="3730593" cy="7050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.. except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… raise… except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4C3F2-1409-4295-BBD4-16B277FAA09F}"/>
              </a:ext>
            </a:extLst>
          </p:cNvPr>
          <p:cNvSpPr/>
          <p:nvPr/>
        </p:nvSpPr>
        <p:spPr>
          <a:xfrm>
            <a:off x="5292078" y="3144119"/>
            <a:ext cx="1656186" cy="564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2D0605-62A3-488D-9437-5850C8811C0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297699" y="3426389"/>
            <a:ext cx="994379" cy="282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7577E-5180-4218-AB43-FFA9EB0DE0D7}"/>
              </a:ext>
            </a:extLst>
          </p:cNvPr>
          <p:cNvSpPr/>
          <p:nvPr/>
        </p:nvSpPr>
        <p:spPr>
          <a:xfrm>
            <a:off x="5159309" y="2479122"/>
            <a:ext cx="2221003" cy="480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2D495-FB49-45EB-AD5F-AF5327BE1631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H="1" flipV="1">
            <a:off x="6269811" y="2959208"/>
            <a:ext cx="570441" cy="11898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A3368F8-5D05-4AC8-9E95-A6908D9C8FD2}"/>
              </a:ext>
            </a:extLst>
          </p:cNvPr>
          <p:cNvSpPr/>
          <p:nvPr/>
        </p:nvSpPr>
        <p:spPr>
          <a:xfrm>
            <a:off x="5364087" y="4149080"/>
            <a:ext cx="2952329" cy="335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92355E-A66A-4AA2-96F4-237BBC40E80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97699" y="3708659"/>
            <a:ext cx="1066388" cy="6697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FA2AF7-DBCE-4C5A-AD5A-820D557E973A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6120171" y="2959208"/>
            <a:ext cx="149640" cy="1849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9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0802.01 Lab17_1_1.py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615227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Lab17_1_1.py: Test Clock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2E9DF-B606-4983-A49F-5D4B3936A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385" y="1165915"/>
            <a:ext cx="5175991" cy="52851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70672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0802.14 manynames.py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3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0802.14 manaynames.py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manynames.py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44B86-6489-4103-99D7-32959DA4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163320"/>
            <a:ext cx="3793967" cy="57072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8316DF69-1A0C-47FF-932D-03925580D379}"/>
              </a:ext>
            </a:extLst>
          </p:cNvPr>
          <p:cNvSpPr txBox="1">
            <a:spLocks/>
          </p:cNvSpPr>
          <p:nvPr/>
        </p:nvSpPr>
        <p:spPr>
          <a:xfrm>
            <a:off x="411951" y="2163584"/>
            <a:ext cx="1772646" cy="35252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Global x 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460F2-775E-4937-A9D8-7AC505CC7A96}"/>
              </a:ext>
            </a:extLst>
          </p:cNvPr>
          <p:cNvSpPr/>
          <p:nvPr/>
        </p:nvSpPr>
        <p:spPr>
          <a:xfrm>
            <a:off x="3404176" y="2219825"/>
            <a:ext cx="2896016" cy="201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486CB2-BB2B-42D9-BB99-3F0DA4BA5A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184597" y="2320357"/>
            <a:ext cx="1219579" cy="194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E271290-EF6C-476C-AD85-2E987D6F5E6C}"/>
              </a:ext>
            </a:extLst>
          </p:cNvPr>
          <p:cNvSpPr/>
          <p:nvPr/>
        </p:nvSpPr>
        <p:spPr>
          <a:xfrm>
            <a:off x="3508807" y="4016930"/>
            <a:ext cx="3344992" cy="636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6789D-5CA1-4581-8EC4-979A10BAEA06}"/>
              </a:ext>
            </a:extLst>
          </p:cNvPr>
          <p:cNvSpPr/>
          <p:nvPr/>
        </p:nvSpPr>
        <p:spPr>
          <a:xfrm>
            <a:off x="3530578" y="4807528"/>
            <a:ext cx="3344992" cy="9977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副標題 2">
            <a:extLst>
              <a:ext uri="{FF2B5EF4-FFF2-40B4-BE49-F238E27FC236}">
                <a16:creationId xmlns:a16="http://schemas.microsoft.com/office/drawing/2014/main" id="{A8445F2A-9697-48F5-A5D7-18A21FB70427}"/>
              </a:ext>
            </a:extLst>
          </p:cNvPr>
          <p:cNvSpPr txBox="1">
            <a:spLocks/>
          </p:cNvSpPr>
          <p:nvPr/>
        </p:nvSpPr>
        <p:spPr>
          <a:xfrm>
            <a:off x="636236" y="4953868"/>
            <a:ext cx="2401825" cy="72132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… except print error message</a:t>
            </a:r>
          </a:p>
        </p:txBody>
      </p:sp>
    </p:spTree>
    <p:extLst>
      <p:ext uri="{BB962C8B-B14F-4D97-AF65-F5344CB8AC3E}">
        <p14:creationId xmlns:p14="http://schemas.microsoft.com/office/powerpoint/2010/main" val="3032282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0802.15 Python Namespaces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3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0802.15 Python Namespace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35038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Namespace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E325A-A53B-4939-A0F7-2DE02DA1C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3" y="1229056"/>
            <a:ext cx="3826768" cy="51272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副標題 2">
            <a:extLst>
              <a:ext uri="{FF2B5EF4-FFF2-40B4-BE49-F238E27FC236}">
                <a16:creationId xmlns:a16="http://schemas.microsoft.com/office/drawing/2014/main" id="{208A22A6-3FE5-41BD-AD29-5E38E47BC79B}"/>
              </a:ext>
            </a:extLst>
          </p:cNvPr>
          <p:cNvSpPr txBox="1">
            <a:spLocks/>
          </p:cNvSpPr>
          <p:nvPr/>
        </p:nvSpPr>
        <p:spPr>
          <a:xfrm>
            <a:off x="545868" y="2348880"/>
            <a:ext cx="3350386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unqualified</a:t>
            </a: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C4A10EB7-80C2-4E45-AEE5-59A633F222E2}"/>
              </a:ext>
            </a:extLst>
          </p:cNvPr>
          <p:cNvSpPr txBox="1">
            <a:spLocks/>
          </p:cNvSpPr>
          <p:nvPr/>
        </p:nvSpPr>
        <p:spPr>
          <a:xfrm>
            <a:off x="570538" y="3177279"/>
            <a:ext cx="3350386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qualified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234D65-21AF-44C0-866D-1599E2B4BB11}"/>
              </a:ext>
            </a:extLst>
          </p:cNvPr>
          <p:cNvSpPr/>
          <p:nvPr/>
        </p:nvSpPr>
        <p:spPr>
          <a:xfrm>
            <a:off x="7092279" y="3384025"/>
            <a:ext cx="1479559" cy="9977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6C4435-FE17-4030-A505-2300A75FB2A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3920924" y="3376587"/>
            <a:ext cx="3171355" cy="506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99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0802.16 function_nest.py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4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177A84-E6F2-4D95-9E18-772B0D78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511929"/>
            <a:ext cx="4635120" cy="52813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0802.16 function_nest.py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Function_nest.py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B0449-9FE1-4393-80B1-B06AE1EF68EE}"/>
              </a:ext>
            </a:extLst>
          </p:cNvPr>
          <p:cNvSpPr/>
          <p:nvPr/>
        </p:nvSpPr>
        <p:spPr>
          <a:xfrm>
            <a:off x="4211960" y="2507847"/>
            <a:ext cx="1479559" cy="1554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71B2635A-F4D0-455D-9AB7-1FF7ADA6ED53}"/>
              </a:ext>
            </a:extLst>
          </p:cNvPr>
          <p:cNvSpPr txBox="1">
            <a:spLocks/>
          </p:cNvSpPr>
          <p:nvPr/>
        </p:nvSpPr>
        <p:spPr>
          <a:xfrm>
            <a:off x="457200" y="2865221"/>
            <a:ext cx="3062354" cy="9919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 variable in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Nothing happened until y = 4</a:t>
            </a: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C383D011-9F8B-4AC3-9BC7-1F4F271E0896}"/>
              </a:ext>
            </a:extLst>
          </p:cNvPr>
          <p:cNvSpPr txBox="1">
            <a:spLocks/>
          </p:cNvSpPr>
          <p:nvPr/>
        </p:nvSpPr>
        <p:spPr>
          <a:xfrm>
            <a:off x="457200" y="4118296"/>
            <a:ext cx="3062354" cy="12549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F2()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F1.x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Have problem not found in scope.</a:t>
            </a:r>
          </a:p>
        </p:txBody>
      </p:sp>
    </p:spTree>
    <p:extLst>
      <p:ext uri="{BB962C8B-B14F-4D97-AF65-F5344CB8AC3E}">
        <p14:creationId xmlns:p14="http://schemas.microsoft.com/office/powerpoint/2010/main" val="2154914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0802.17 class_nest.py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06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0802.17 class_nest.py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class_nest.py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37A08-3A38-469F-A08B-9C71A46EE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357842"/>
            <a:ext cx="3770708" cy="53012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F07759-007B-4F89-A872-83D80C1B5533}"/>
              </a:ext>
            </a:extLst>
          </p:cNvPr>
          <p:cNvSpPr/>
          <p:nvPr/>
        </p:nvSpPr>
        <p:spPr>
          <a:xfrm>
            <a:off x="3203848" y="1916832"/>
            <a:ext cx="3240360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4F602-ABB5-402E-A870-BD96D36C0BCF}"/>
              </a:ext>
            </a:extLst>
          </p:cNvPr>
          <p:cNvSpPr/>
          <p:nvPr/>
        </p:nvSpPr>
        <p:spPr>
          <a:xfrm>
            <a:off x="3601066" y="3398210"/>
            <a:ext cx="2555110" cy="12549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3B749B6A-0EE2-4EA8-A776-20495DFE5550}"/>
              </a:ext>
            </a:extLst>
          </p:cNvPr>
          <p:cNvSpPr txBox="1">
            <a:spLocks/>
          </p:cNvSpPr>
          <p:nvPr/>
        </p:nvSpPr>
        <p:spPr>
          <a:xfrm>
            <a:off x="514245" y="3361218"/>
            <a:ext cx="2133599" cy="8598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c1.C2.C3.z</a:t>
            </a:r>
          </a:p>
        </p:txBody>
      </p:sp>
    </p:spTree>
    <p:extLst>
      <p:ext uri="{BB962C8B-B14F-4D97-AF65-F5344CB8AC3E}">
        <p14:creationId xmlns:p14="http://schemas.microsoft.com/office/powerpoint/2010/main" val="3940827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0802.17 class_nest.py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class_nest.py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A7FDF-9E05-4631-99F3-CEF72204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5" y="2070583"/>
            <a:ext cx="7526850" cy="23100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9088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0802.18 Finding Modules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0802.01 Lab17_1_1.py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615227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Lab17_1_1.py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Inherit a </a:t>
            </a:r>
            <a:r>
              <a:rPr lang="en-US" sz="1800" dirty="0" err="1">
                <a:solidFill>
                  <a:schemeClr val="tx1"/>
                </a:solidFill>
              </a:rPr>
              <a:t>TestSuite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DA9B-D93B-46E8-A0AE-FADE22082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273961"/>
            <a:ext cx="4878780" cy="50823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556473-A151-49F2-8291-DDE95760C0F8}"/>
              </a:ext>
            </a:extLst>
          </p:cNvPr>
          <p:cNvSpPr/>
          <p:nvPr/>
        </p:nvSpPr>
        <p:spPr>
          <a:xfrm>
            <a:off x="4139952" y="3212976"/>
            <a:ext cx="437472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55AE5-8DBC-461F-96DC-B0E6470038B8}"/>
              </a:ext>
            </a:extLst>
          </p:cNvPr>
          <p:cNvSpPr/>
          <p:nvPr/>
        </p:nvSpPr>
        <p:spPr>
          <a:xfrm>
            <a:off x="4139952" y="3815966"/>
            <a:ext cx="437472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8EE6CFF-58A4-4A5B-AE7D-09F2BA4FE7FB}"/>
              </a:ext>
            </a:extLst>
          </p:cNvPr>
          <p:cNvSpPr txBox="1">
            <a:spLocks/>
          </p:cNvSpPr>
          <p:nvPr/>
        </p:nvSpPr>
        <p:spPr>
          <a:xfrm>
            <a:off x="501534" y="3838733"/>
            <a:ext cx="2615227" cy="122147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 Test Methods </a:t>
            </a:r>
            <a:r>
              <a:rPr lang="en-US" sz="1800" dirty="0" err="1">
                <a:solidFill>
                  <a:schemeClr val="tx1"/>
                </a:solidFill>
              </a:rPr>
              <a:t>testInitEqual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TestAddSub</a:t>
            </a:r>
            <a:r>
              <a:rPr lang="en-US" sz="1800" dirty="0">
                <a:solidFill>
                  <a:schemeClr val="tx1"/>
                </a:solidFill>
              </a:rPr>
              <a:t> to class </a:t>
            </a:r>
            <a:r>
              <a:rPr lang="en-US" sz="1800" dirty="0" err="1">
                <a:solidFill>
                  <a:schemeClr val="tx1"/>
                </a:solidFill>
              </a:rPr>
              <a:t>TestClock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941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0802.18 Finding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Finding Modules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FED30-16A0-4139-9DF3-12607E83A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293486"/>
            <a:ext cx="5190427" cy="5159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32E5CC-C072-4F8B-8549-1B6D7437F5AC}"/>
              </a:ext>
            </a:extLst>
          </p:cNvPr>
          <p:cNvSpPr/>
          <p:nvPr/>
        </p:nvSpPr>
        <p:spPr>
          <a:xfrm>
            <a:off x="3131840" y="1988840"/>
            <a:ext cx="4680520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702E2C2-C591-4B2B-9F11-CD56C3C2D8B3}"/>
              </a:ext>
            </a:extLst>
          </p:cNvPr>
          <p:cNvSpPr txBox="1">
            <a:spLocks/>
          </p:cNvSpPr>
          <p:nvPr/>
        </p:nvSpPr>
        <p:spPr>
          <a:xfrm>
            <a:off x="404576" y="1999727"/>
            <a:ext cx="2511240" cy="8532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 (‘modules’), you can see these information.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80B8B573-182B-42D4-94A6-4A33CD2C6020}"/>
              </a:ext>
            </a:extLst>
          </p:cNvPr>
          <p:cNvSpPr txBox="1">
            <a:spLocks/>
          </p:cNvSpPr>
          <p:nvPr/>
        </p:nvSpPr>
        <p:spPr>
          <a:xfrm>
            <a:off x="404576" y="3841634"/>
            <a:ext cx="2511240" cy="8532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 ‘pyhton.org’, You can find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581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0802.18 Finding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Finding Modules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80B8B573-182B-42D4-94A6-4A33CD2C6020}"/>
              </a:ext>
            </a:extLst>
          </p:cNvPr>
          <p:cNvSpPr txBox="1">
            <a:spLocks/>
          </p:cNvSpPr>
          <p:nvPr/>
        </p:nvSpPr>
        <p:spPr>
          <a:xfrm>
            <a:off x="452738" y="2058610"/>
            <a:ext cx="2967134" cy="6503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Library reference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Global Module Index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52B93-AA44-44CA-B8DB-F3FAD21C8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67165"/>
            <a:ext cx="3945239" cy="52339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21DC3138-941C-4A4F-8953-7A5C395E8D7F}"/>
              </a:ext>
            </a:extLst>
          </p:cNvPr>
          <p:cNvSpPr txBox="1">
            <a:spLocks/>
          </p:cNvSpPr>
          <p:nvPr/>
        </p:nvSpPr>
        <p:spPr>
          <a:xfrm>
            <a:off x="501534" y="4485595"/>
            <a:ext cx="2967134" cy="6503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Details of Global Module Index</a:t>
            </a:r>
          </a:p>
        </p:txBody>
      </p:sp>
    </p:spTree>
    <p:extLst>
      <p:ext uri="{BB962C8B-B14F-4D97-AF65-F5344CB8AC3E}">
        <p14:creationId xmlns:p14="http://schemas.microsoft.com/office/powerpoint/2010/main" val="4184648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0802.18 Finding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Finding Modules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34E72-9E26-45C3-9AC8-0ECCAA89B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302247"/>
            <a:ext cx="4965337" cy="54583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817D42D3-32F5-4272-9547-4E6DA5A9ECBE}"/>
              </a:ext>
            </a:extLst>
          </p:cNvPr>
          <p:cNvSpPr txBox="1">
            <a:spLocks/>
          </p:cNvSpPr>
          <p:nvPr/>
        </p:nvSpPr>
        <p:spPr>
          <a:xfrm>
            <a:off x="452738" y="2058610"/>
            <a:ext cx="2967134" cy="6503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Details of Library reference</a:t>
            </a:r>
          </a:p>
        </p:txBody>
      </p:sp>
    </p:spTree>
    <p:extLst>
      <p:ext uri="{BB962C8B-B14F-4D97-AF65-F5344CB8AC3E}">
        <p14:creationId xmlns:p14="http://schemas.microsoft.com/office/powerpoint/2010/main" val="3834961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0802.19 Lab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63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0802.19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F79C8-7F7D-4B7D-9906-B5ABF028C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54" y="1363724"/>
            <a:ext cx="3796346" cy="50865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2247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0802.19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1F131-A08B-4686-96AB-DF7D803A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193696"/>
            <a:ext cx="4108850" cy="5485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3358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0802.02 Lab17_1_2.py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0802.02 Lab17_1_2.py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615227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Lab17_1_2.py: Do the money testing.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7A3CA-FDEE-40D1-995D-8AA908D5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347538"/>
            <a:ext cx="4828043" cy="50088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860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0802.02 Lab17_1_2.py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61522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Lab17_1_2.py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A7B0F-616B-4A31-8EFF-3151A3E3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57235"/>
            <a:ext cx="5848350" cy="4000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918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0802.03 Testsuite.py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1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1224</Words>
  <Application>Microsoft Office PowerPoint</Application>
  <PresentationFormat>On-screen Show (4:3)</PresentationFormat>
  <Paragraphs>298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Wingdings</vt:lpstr>
      <vt:lpstr>Office 佈景主題</vt:lpstr>
      <vt:lpstr>0802 Wrap Up</vt:lpstr>
      <vt:lpstr>0802 Wrap Up</vt:lpstr>
      <vt:lpstr>0802.01 Lab17_1_1.py</vt:lpstr>
      <vt:lpstr>0802.01 Lab17_1_1.py</vt:lpstr>
      <vt:lpstr>0802.01 Lab17_1_1.py</vt:lpstr>
      <vt:lpstr>0802.02 Lab17_1_2.py</vt:lpstr>
      <vt:lpstr>0802.02 Lab17_1_2.py</vt:lpstr>
      <vt:lpstr>0802.02 Lab17_1_2.py</vt:lpstr>
      <vt:lpstr>0802.03 Testsuite.py</vt:lpstr>
      <vt:lpstr>0802.03 Testsuite.py</vt:lpstr>
      <vt:lpstr>0802.04 Lab17_2.py</vt:lpstr>
      <vt:lpstr>0802.04 Lab17_2.py</vt:lpstr>
      <vt:lpstr>0802.04 Lab17_2.py</vt:lpstr>
      <vt:lpstr>0802.04 Lab17_2.py</vt:lpstr>
      <vt:lpstr>0802.04 Lab17_2.py</vt:lpstr>
      <vt:lpstr>0802.05 Lab17_3.py</vt:lpstr>
      <vt:lpstr>0802.05 Lab17_3.py</vt:lpstr>
      <vt:lpstr>0802.05 Lab17_3.py</vt:lpstr>
      <vt:lpstr>0802.06 assert_.py</vt:lpstr>
      <vt:lpstr>0802.06 assert_.py</vt:lpstr>
      <vt:lpstr>0802.07 Help in Exceptions</vt:lpstr>
      <vt:lpstr>0802.07 Help in Exception</vt:lpstr>
      <vt:lpstr>0802.07 Help in Exception</vt:lpstr>
      <vt:lpstr>0802.07 Help in Exception</vt:lpstr>
      <vt:lpstr>0802.07 Help in Exception</vt:lpstr>
      <vt:lpstr>0802.07 Help in Exception</vt:lpstr>
      <vt:lpstr>0802.08 raise1.py</vt:lpstr>
      <vt:lpstr>0802.08 raise1.py</vt:lpstr>
      <vt:lpstr>0802.09 raise2.py</vt:lpstr>
      <vt:lpstr>0802.10 raise2.py</vt:lpstr>
      <vt:lpstr>0802.10 raise3.py</vt:lpstr>
      <vt:lpstr>0802.10 raise3.py</vt:lpstr>
      <vt:lpstr>0802.11 myexcept1.py</vt:lpstr>
      <vt:lpstr>0802.11 myexcept1.py</vt:lpstr>
      <vt:lpstr>0802.12 myexcept2.py</vt:lpstr>
      <vt:lpstr>0802.12 myexcept2.py</vt:lpstr>
      <vt:lpstr>0802.12 myexcept2.py</vt:lpstr>
      <vt:lpstr>0802.13 myexcept3.py</vt:lpstr>
      <vt:lpstr>0802.13 myexcept3.py</vt:lpstr>
      <vt:lpstr>0802.14 manynames.py</vt:lpstr>
      <vt:lpstr>0802.14 manaynames.py</vt:lpstr>
      <vt:lpstr>0802.15 Python Namespaces</vt:lpstr>
      <vt:lpstr>0802.15 Python Namespace</vt:lpstr>
      <vt:lpstr>0802.16 function_nest.py</vt:lpstr>
      <vt:lpstr>0802.16 function_nest.py</vt:lpstr>
      <vt:lpstr>0802.17 class_nest.py</vt:lpstr>
      <vt:lpstr>0802.17 class_nest.py</vt:lpstr>
      <vt:lpstr>0802.17 class_nest.py</vt:lpstr>
      <vt:lpstr>0802.18 Finding Modules</vt:lpstr>
      <vt:lpstr>0802.18 Finding Modules</vt:lpstr>
      <vt:lpstr>0802.18 Finding Modules</vt:lpstr>
      <vt:lpstr>0802.18 Finding Modules</vt:lpstr>
      <vt:lpstr>0802.19 Lab</vt:lpstr>
      <vt:lpstr>0802.19 Lab</vt:lpstr>
      <vt:lpstr>0802.19 Lab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441</cp:revision>
  <dcterms:created xsi:type="dcterms:W3CDTF">2018-09-28T16:40:41Z</dcterms:created>
  <dcterms:modified xsi:type="dcterms:W3CDTF">2019-06-30T05:12:44Z</dcterms:modified>
</cp:coreProperties>
</file>