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08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70059-5C5C-4955-B599-1C400B26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776260"/>
            <a:ext cx="5610225" cy="418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01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D3926-B83A-4173-B289-F1882140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22475"/>
            <a:ext cx="5591175" cy="4333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367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4EFF5-87A8-43B8-8EEF-9A8AD6AA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565275"/>
            <a:ext cx="5743575" cy="4791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666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7623EB-A2AE-4718-A652-D95CF00F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2033452"/>
            <a:ext cx="6305550" cy="3714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2309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E2F62-925E-49CD-8242-8506C1DA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50" y="1329009"/>
            <a:ext cx="6108916" cy="48616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BDC3C-13A0-4C96-9F5D-2A85B951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05" y="2204864"/>
            <a:ext cx="5676900" cy="4076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244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D61A8-56A5-4DB8-8216-AE91FBB8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87" y="1466014"/>
            <a:ext cx="4813178" cy="513133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0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FC114-9209-44AE-A5A3-CADCF5D4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47" y="1401330"/>
            <a:ext cx="4181155" cy="53717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526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FC114-9209-44AE-A5A3-CADCF5D4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47" y="1401330"/>
            <a:ext cx="4181155" cy="53717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8830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F74B9-EFF9-434F-8158-110C2A58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235012"/>
            <a:ext cx="5581650" cy="532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246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83E94-1BD6-4B0D-9B8D-76953A4A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08654"/>
            <a:ext cx="5619750" cy="3800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541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08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1622194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Quiz: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53F13-5EE7-4670-85D1-FB334CC5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83" y="1399694"/>
            <a:ext cx="5667375" cy="5124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342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241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08 Quiz</vt:lpstr>
      <vt:lpstr>08 Quiz</vt:lpstr>
      <vt:lpstr>08 Quiz</vt:lpstr>
      <vt:lpstr>08 Quiz</vt:lpstr>
      <vt:lpstr>08 Quiz</vt:lpstr>
      <vt:lpstr>08 Quiz</vt:lpstr>
      <vt:lpstr>08 Quiz</vt:lpstr>
      <vt:lpstr>08 Quiz</vt:lpstr>
      <vt:lpstr>08 Quiz</vt:lpstr>
      <vt:lpstr>08 Quiz</vt:lpstr>
      <vt:lpstr>08 Quiz</vt:lpstr>
      <vt:lpstr>08 Quiz</vt:lpstr>
      <vt:lpstr>08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347</cp:revision>
  <dcterms:created xsi:type="dcterms:W3CDTF">2018-09-28T16:40:41Z</dcterms:created>
  <dcterms:modified xsi:type="dcterms:W3CDTF">2019-06-30T07:06:30Z</dcterms:modified>
</cp:coreProperties>
</file>