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sldIdLst>
    <p:sldId id="256" r:id="rId2"/>
    <p:sldId id="259" r:id="rId3"/>
    <p:sldId id="257" r:id="rId4"/>
    <p:sldId id="260" r:id="rId5"/>
    <p:sldId id="261" r:id="rId6"/>
    <p:sldId id="265" r:id="rId7"/>
    <p:sldId id="280" r:id="rId8"/>
    <p:sldId id="264" r:id="rId9"/>
    <p:sldId id="289" r:id="rId10"/>
    <p:sldId id="269" r:id="rId11"/>
    <p:sldId id="291" r:id="rId12"/>
    <p:sldId id="270" r:id="rId13"/>
    <p:sldId id="271" r:id="rId14"/>
    <p:sldId id="272" r:id="rId15"/>
    <p:sldId id="275" r:id="rId16"/>
    <p:sldId id="292" r:id="rId17"/>
    <p:sldId id="273" r:id="rId18"/>
    <p:sldId id="274" r:id="rId19"/>
    <p:sldId id="277" r:id="rId20"/>
    <p:sldId id="278" r:id="rId21"/>
    <p:sldId id="295" r:id="rId22"/>
    <p:sldId id="297" r:id="rId23"/>
    <p:sldId id="296" r:id="rId24"/>
    <p:sldId id="283" r:id="rId25"/>
    <p:sldId id="284" r:id="rId26"/>
    <p:sldId id="286" r:id="rId27"/>
    <p:sldId id="287" r:id="rId28"/>
    <p:sldId id="28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atrickChen:Desktop:Model%20Metr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atrickChen:Desktop:Model%20Metr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atrickChen:Desktop:Model%20Metr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atrickChen:Desktop:Model%20Metric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Workbook1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Metrics!$B$2</c:f>
              <c:strCache>
                <c:ptCount val="1"/>
                <c:pt idx="0">
                  <c:v>R^2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Metrics!$A$3:$A$5</c:f>
              <c:strCache>
                <c:ptCount val="3"/>
                <c:pt idx="0">
                  <c:v>XGBoost</c:v>
                </c:pt>
                <c:pt idx="1">
                  <c:v>Lasso</c:v>
                </c:pt>
                <c:pt idx="2">
                  <c:v>Ridge</c:v>
                </c:pt>
              </c:strCache>
            </c:strRef>
          </c:cat>
          <c:val>
            <c:numRef>
              <c:f>Metrics!$B$3:$B$5</c:f>
              <c:numCache>
                <c:formatCode>General</c:formatCode>
                <c:ptCount val="3"/>
                <c:pt idx="0">
                  <c:v>0.916879880401</c:v>
                </c:pt>
                <c:pt idx="1">
                  <c:v>0.915213882192</c:v>
                </c:pt>
                <c:pt idx="2">
                  <c:v>0.924922464076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03419160"/>
        <c:axId val="-2003824376"/>
      </c:barChart>
      <c:catAx>
        <c:axId val="-2003419160"/>
        <c:scaling>
          <c:orientation val="minMax"/>
        </c:scaling>
        <c:delete val="0"/>
        <c:axPos val="l"/>
        <c:majorTickMark val="out"/>
        <c:minorTickMark val="none"/>
        <c:tickLblPos val="nextTo"/>
        <c:crossAx val="-2003824376"/>
        <c:crosses val="autoZero"/>
        <c:auto val="1"/>
        <c:lblAlgn val="ctr"/>
        <c:lblOffset val="100"/>
        <c:noMultiLvlLbl val="0"/>
      </c:catAx>
      <c:valAx>
        <c:axId val="-200382437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034191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Metrics!$C$2</c:f>
              <c:strCache>
                <c:ptCount val="1"/>
                <c:pt idx="0">
                  <c:v>RMSE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Metrics!$A$3:$A$5</c:f>
              <c:strCache>
                <c:ptCount val="3"/>
                <c:pt idx="0">
                  <c:v>XGBoost</c:v>
                </c:pt>
                <c:pt idx="1">
                  <c:v>Lasso</c:v>
                </c:pt>
                <c:pt idx="2">
                  <c:v>Ridge</c:v>
                </c:pt>
              </c:strCache>
            </c:strRef>
          </c:cat>
          <c:val>
            <c:numRef>
              <c:f>Metrics!$C$3:$C$5</c:f>
              <c:numCache>
                <c:formatCode>General</c:formatCode>
                <c:ptCount val="3"/>
                <c:pt idx="0">
                  <c:v>0.112732692901</c:v>
                </c:pt>
                <c:pt idx="1">
                  <c:v>0.113856853253</c:v>
                </c:pt>
                <c:pt idx="2">
                  <c:v>0.107140040657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03643672"/>
        <c:axId val="-2006811496"/>
      </c:barChart>
      <c:catAx>
        <c:axId val="-2003643672"/>
        <c:scaling>
          <c:orientation val="minMax"/>
        </c:scaling>
        <c:delete val="0"/>
        <c:axPos val="l"/>
        <c:majorTickMark val="out"/>
        <c:minorTickMark val="none"/>
        <c:tickLblPos val="nextTo"/>
        <c:crossAx val="-2006811496"/>
        <c:crosses val="autoZero"/>
        <c:auto val="1"/>
        <c:lblAlgn val="ctr"/>
        <c:lblOffset val="100"/>
        <c:noMultiLvlLbl val="0"/>
      </c:catAx>
      <c:valAx>
        <c:axId val="-200681149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03643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27111523928142"/>
          <c:y val="0.0762677484787018"/>
          <c:w val="0.929969812754639"/>
          <c:h val="0.80943891648432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Coefficents!$B$1</c:f>
              <c:strCache>
                <c:ptCount val="1"/>
                <c:pt idx="0">
                  <c:v>Price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5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6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7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9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Coefficents!$A$2:$A$21</c:f>
              <c:strCache>
                <c:ptCount val="20"/>
                <c:pt idx="0">
                  <c:v>MSZoning_C (all)</c:v>
                </c:pt>
                <c:pt idx="1">
                  <c:v>Neighborhood_Edwards</c:v>
                </c:pt>
                <c:pt idx="2">
                  <c:v>SaleCondition_Abnorml</c:v>
                </c:pt>
                <c:pt idx="3">
                  <c:v>Neighborhood_IDOTRR</c:v>
                </c:pt>
                <c:pt idx="4">
                  <c:v>Neighborhood_MeadowV</c:v>
                </c:pt>
                <c:pt idx="5">
                  <c:v>MSSubClass_30</c:v>
                </c:pt>
                <c:pt idx="6">
                  <c:v>Functional_Maj2</c:v>
                </c:pt>
                <c:pt idx="7">
                  <c:v>Exterior1st_Wd Sdng</c:v>
                </c:pt>
                <c:pt idx="8">
                  <c:v>Foundation_BrkTil</c:v>
                </c:pt>
                <c:pt idx="9">
                  <c:v>KitchenQual_TA</c:v>
                </c:pt>
                <c:pt idx="10">
                  <c:v>KitchenQual_Ex</c:v>
                </c:pt>
                <c:pt idx="11">
                  <c:v>Neighborhood_Crawfor</c:v>
                </c:pt>
                <c:pt idx="12">
                  <c:v>Neighborhood_StoneBr</c:v>
                </c:pt>
                <c:pt idx="13">
                  <c:v>FullBath</c:v>
                </c:pt>
                <c:pt idx="14">
                  <c:v>Functional_Typ</c:v>
                </c:pt>
                <c:pt idx="15">
                  <c:v>GarageCars</c:v>
                </c:pt>
                <c:pt idx="16">
                  <c:v>1stFlrSF</c:v>
                </c:pt>
                <c:pt idx="17">
                  <c:v>OverallCond</c:v>
                </c:pt>
                <c:pt idx="18">
                  <c:v>OverallQual</c:v>
                </c:pt>
                <c:pt idx="19">
                  <c:v>GrLivArea</c:v>
                </c:pt>
              </c:strCache>
            </c:strRef>
          </c:cat>
          <c:val>
            <c:numRef>
              <c:f>Coefficents!$B$2:$B$21</c:f>
              <c:numCache>
                <c:formatCode>General</c:formatCode>
                <c:ptCount val="20"/>
                <c:pt idx="0">
                  <c:v>-0.119078</c:v>
                </c:pt>
                <c:pt idx="1">
                  <c:v>-0.072331</c:v>
                </c:pt>
                <c:pt idx="2">
                  <c:v>-0.06291</c:v>
                </c:pt>
                <c:pt idx="3">
                  <c:v>-0.057679</c:v>
                </c:pt>
                <c:pt idx="4">
                  <c:v>-0.052585</c:v>
                </c:pt>
                <c:pt idx="5">
                  <c:v>-0.052068</c:v>
                </c:pt>
                <c:pt idx="6">
                  <c:v>-0.049359</c:v>
                </c:pt>
                <c:pt idx="7">
                  <c:v>-0.047577</c:v>
                </c:pt>
                <c:pt idx="8">
                  <c:v>-0.047538</c:v>
                </c:pt>
                <c:pt idx="9">
                  <c:v>-0.047048</c:v>
                </c:pt>
                <c:pt idx="10">
                  <c:v>0.088182</c:v>
                </c:pt>
                <c:pt idx="11">
                  <c:v>0.09124</c:v>
                </c:pt>
                <c:pt idx="12">
                  <c:v>0.091786</c:v>
                </c:pt>
                <c:pt idx="13">
                  <c:v>0.092822</c:v>
                </c:pt>
                <c:pt idx="14">
                  <c:v>0.093668</c:v>
                </c:pt>
                <c:pt idx="15">
                  <c:v>0.096772</c:v>
                </c:pt>
                <c:pt idx="16">
                  <c:v>0.161436</c:v>
                </c:pt>
                <c:pt idx="17">
                  <c:v>0.1797</c:v>
                </c:pt>
                <c:pt idx="18">
                  <c:v>0.228893</c:v>
                </c:pt>
                <c:pt idx="19">
                  <c:v>0.239817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09763000"/>
        <c:axId val="-2009272840"/>
      </c:barChart>
      <c:catAx>
        <c:axId val="-2009763000"/>
        <c:scaling>
          <c:orientation val="minMax"/>
        </c:scaling>
        <c:delete val="0"/>
        <c:axPos val="l"/>
        <c:majorTickMark val="none"/>
        <c:minorTickMark val="none"/>
        <c:tickLblPos val="nextTo"/>
        <c:crossAx val="-2009272840"/>
        <c:crosses val="autoZero"/>
        <c:auto val="0"/>
        <c:lblAlgn val="ctr"/>
        <c:lblOffset val="1000"/>
        <c:tickLblSkip val="1"/>
        <c:tickMarkSkip val="1"/>
        <c:noMultiLvlLbl val="0"/>
      </c:catAx>
      <c:valAx>
        <c:axId val="-2009272840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-2009763000"/>
        <c:crossesAt val="1.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27111523928142"/>
          <c:y val="0.0762677484787018"/>
          <c:w val="0.929969812754639"/>
          <c:h val="0.80943891648432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Coefficents!$B$1</c:f>
              <c:strCache>
                <c:ptCount val="1"/>
                <c:pt idx="0">
                  <c:v>Price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5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6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7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9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Coefficents!$A$2:$A$21</c:f>
              <c:strCache>
                <c:ptCount val="20"/>
                <c:pt idx="0">
                  <c:v>MSZoning_C (all)</c:v>
                </c:pt>
                <c:pt idx="1">
                  <c:v>Neighborhood_Edwards</c:v>
                </c:pt>
                <c:pt idx="2">
                  <c:v>SaleCondition_Abnorml</c:v>
                </c:pt>
                <c:pt idx="3">
                  <c:v>Neighborhood_IDOTRR</c:v>
                </c:pt>
                <c:pt idx="4">
                  <c:v>Neighborhood_MeadowV</c:v>
                </c:pt>
                <c:pt idx="5">
                  <c:v>MSSubClass_30</c:v>
                </c:pt>
                <c:pt idx="6">
                  <c:v>Functional_Maj2</c:v>
                </c:pt>
                <c:pt idx="7">
                  <c:v>Exterior1st_Wd Sdng</c:v>
                </c:pt>
                <c:pt idx="8">
                  <c:v>Foundation_BrkTil</c:v>
                </c:pt>
                <c:pt idx="9">
                  <c:v>KitchenQual_TA</c:v>
                </c:pt>
                <c:pt idx="10">
                  <c:v>KitchenQual_Ex</c:v>
                </c:pt>
                <c:pt idx="11">
                  <c:v>Neighborhood_Crawfor</c:v>
                </c:pt>
                <c:pt idx="12">
                  <c:v>Neighborhood_StoneBr</c:v>
                </c:pt>
                <c:pt idx="13">
                  <c:v>FullBath</c:v>
                </c:pt>
                <c:pt idx="14">
                  <c:v>Functional_Typ</c:v>
                </c:pt>
                <c:pt idx="15">
                  <c:v>GarageCars</c:v>
                </c:pt>
                <c:pt idx="16">
                  <c:v>1stFlrSF</c:v>
                </c:pt>
                <c:pt idx="17">
                  <c:v>OverallCond</c:v>
                </c:pt>
                <c:pt idx="18">
                  <c:v>OverallQual</c:v>
                </c:pt>
                <c:pt idx="19">
                  <c:v>GrLivArea</c:v>
                </c:pt>
              </c:strCache>
            </c:strRef>
          </c:cat>
          <c:val>
            <c:numRef>
              <c:f>Coefficents!$B$2:$B$21</c:f>
              <c:numCache>
                <c:formatCode>General</c:formatCode>
                <c:ptCount val="20"/>
                <c:pt idx="0">
                  <c:v>-0.119078</c:v>
                </c:pt>
                <c:pt idx="1">
                  <c:v>-0.072331</c:v>
                </c:pt>
                <c:pt idx="2">
                  <c:v>-0.06291</c:v>
                </c:pt>
                <c:pt idx="3">
                  <c:v>-0.057679</c:v>
                </c:pt>
                <c:pt idx="4">
                  <c:v>-0.052585</c:v>
                </c:pt>
                <c:pt idx="5">
                  <c:v>-0.052068</c:v>
                </c:pt>
                <c:pt idx="6">
                  <c:v>-0.049359</c:v>
                </c:pt>
                <c:pt idx="7">
                  <c:v>-0.047577</c:v>
                </c:pt>
                <c:pt idx="8">
                  <c:v>-0.047538</c:v>
                </c:pt>
                <c:pt idx="9">
                  <c:v>-0.047048</c:v>
                </c:pt>
                <c:pt idx="10">
                  <c:v>0.088182</c:v>
                </c:pt>
                <c:pt idx="11">
                  <c:v>0.09124</c:v>
                </c:pt>
                <c:pt idx="12">
                  <c:v>0.091786</c:v>
                </c:pt>
                <c:pt idx="13">
                  <c:v>0.092822</c:v>
                </c:pt>
                <c:pt idx="14">
                  <c:v>0.093668</c:v>
                </c:pt>
                <c:pt idx="15">
                  <c:v>0.096772</c:v>
                </c:pt>
                <c:pt idx="16">
                  <c:v>0.161436</c:v>
                </c:pt>
                <c:pt idx="17">
                  <c:v>0.1797</c:v>
                </c:pt>
                <c:pt idx="18">
                  <c:v>0.228893</c:v>
                </c:pt>
                <c:pt idx="19">
                  <c:v>0.239817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09936552"/>
        <c:axId val="-2009731320"/>
      </c:barChart>
      <c:catAx>
        <c:axId val="-2009936552"/>
        <c:scaling>
          <c:orientation val="minMax"/>
        </c:scaling>
        <c:delete val="1"/>
        <c:axPos val="l"/>
        <c:majorTickMark val="none"/>
        <c:minorTickMark val="none"/>
        <c:tickLblPos val="nextTo"/>
        <c:crossAx val="-2009731320"/>
        <c:crosses val="autoZero"/>
        <c:auto val="0"/>
        <c:lblAlgn val="ctr"/>
        <c:lblOffset val="1000"/>
        <c:tickLblSkip val="1"/>
        <c:tickMarkSkip val="1"/>
        <c:noMultiLvlLbl val="0"/>
      </c:catAx>
      <c:valAx>
        <c:axId val="-2009731320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-2009936552"/>
        <c:crossesAt val="1.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Public Score</c:v>
                </c:pt>
              </c:strCache>
            </c:strRef>
          </c:tx>
          <c:cat>
            <c:numRef>
              <c:f>Sheet1!$A$2:$A$12</c:f>
              <c:numCache>
                <c:formatCode>[$-409]m/d/yy\ h:mm\ AM/PM;@</c:formatCode>
                <c:ptCount val="11"/>
                <c:pt idx="0">
                  <c:v>42746.78346064815</c:v>
                </c:pt>
                <c:pt idx="1">
                  <c:v>42746.76671296296</c:v>
                </c:pt>
                <c:pt idx="2">
                  <c:v>42746.76238425924</c:v>
                </c:pt>
                <c:pt idx="3">
                  <c:v>42744.9203587963</c:v>
                </c:pt>
                <c:pt idx="4">
                  <c:v>42744.91878472222</c:v>
                </c:pt>
                <c:pt idx="5">
                  <c:v>42744.916875</c:v>
                </c:pt>
                <c:pt idx="6">
                  <c:v>42748.30309027777</c:v>
                </c:pt>
                <c:pt idx="7">
                  <c:v>42748.30042824074</c:v>
                </c:pt>
                <c:pt idx="8">
                  <c:v>42748.29871527778</c:v>
                </c:pt>
                <c:pt idx="9">
                  <c:v>42748.29355324074</c:v>
                </c:pt>
                <c:pt idx="10">
                  <c:v>42741.97439814817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0.1389</c:v>
                </c:pt>
                <c:pt idx="1">
                  <c:v>0.14136</c:v>
                </c:pt>
                <c:pt idx="2">
                  <c:v>0.1389</c:v>
                </c:pt>
                <c:pt idx="3">
                  <c:v>0.58092</c:v>
                </c:pt>
                <c:pt idx="4">
                  <c:v>0.57794</c:v>
                </c:pt>
                <c:pt idx="5">
                  <c:v>0.55936</c:v>
                </c:pt>
                <c:pt idx="6">
                  <c:v>0.12162</c:v>
                </c:pt>
                <c:pt idx="7">
                  <c:v>0.13961</c:v>
                </c:pt>
                <c:pt idx="8">
                  <c:v>0.12693</c:v>
                </c:pt>
                <c:pt idx="9">
                  <c:v>0.12545</c:v>
                </c:pt>
                <c:pt idx="10">
                  <c:v>0.57794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09135224"/>
        <c:axId val="-2009148088"/>
      </c:lineChart>
      <c:dateAx>
        <c:axId val="-2009135224"/>
        <c:scaling>
          <c:orientation val="minMax"/>
        </c:scaling>
        <c:delete val="0"/>
        <c:axPos val="b"/>
        <c:numFmt formatCode="[$-409]m/d/yy\ h:mm\ AM/PM;@" sourceLinked="1"/>
        <c:majorTickMark val="out"/>
        <c:minorTickMark val="none"/>
        <c:tickLblPos val="nextTo"/>
        <c:crossAx val="-2009148088"/>
        <c:crosses val="autoZero"/>
        <c:auto val="1"/>
        <c:lblOffset val="100"/>
        <c:baseTimeUnit val="days"/>
      </c:dateAx>
      <c:valAx>
        <c:axId val="-2009148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091352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slide" Target="../slides/slide25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slide" Target="../slides/slide27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D01624-0988-7F4A-B210-9ACD299E6A69}" type="doc">
      <dgm:prSet loTypeId="urn:microsoft.com/office/officeart/2005/8/layout/hProcess9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08E40B-894C-954D-8485-F83A41611DC7}">
      <dgm:prSet custT="1"/>
      <dgm:spPr/>
      <dgm:t>
        <a:bodyPr/>
        <a:lstStyle/>
        <a:p>
          <a:pPr rtl="0"/>
          <a:r>
            <a:rPr lang="en-US" sz="1600" dirty="0" smtClean="0"/>
            <a:t>EDA/Data </a:t>
          </a:r>
          <a:r>
            <a:rPr lang="en-US" sz="1600" dirty="0" err="1" smtClean="0"/>
            <a:t>Munging</a:t>
          </a:r>
          <a:endParaRPr lang="en-US" sz="1600" dirty="0"/>
        </a:p>
      </dgm:t>
    </dgm:pt>
    <dgm:pt modelId="{5AA4A3E8-A0E9-5B4E-8C91-35BA6C02FE58}" type="parTrans" cxnId="{E267AA3B-6119-6146-9082-A43CA46C8E20}">
      <dgm:prSet/>
      <dgm:spPr/>
      <dgm:t>
        <a:bodyPr/>
        <a:lstStyle/>
        <a:p>
          <a:endParaRPr lang="en-US"/>
        </a:p>
      </dgm:t>
    </dgm:pt>
    <dgm:pt modelId="{828EEB36-CB9F-B942-81E5-8352EF9A4EB1}" type="sibTrans" cxnId="{E267AA3B-6119-6146-9082-A43CA46C8E20}">
      <dgm:prSet/>
      <dgm:spPr/>
      <dgm:t>
        <a:bodyPr/>
        <a:lstStyle/>
        <a:p>
          <a:endParaRPr lang="en-US"/>
        </a:p>
      </dgm:t>
    </dgm:pt>
    <dgm:pt modelId="{E42045CB-FC32-BF4A-88DA-547140A0EFB9}">
      <dgm:prSet custT="1"/>
      <dgm:spPr/>
      <dgm:t>
        <a:bodyPr/>
        <a:lstStyle/>
        <a:p>
          <a:pPr rtl="0"/>
          <a:r>
            <a:rPr lang="en-US" sz="1600" dirty="0" smtClean="0"/>
            <a:t>Insights and Findings</a:t>
          </a:r>
          <a:endParaRPr lang="en-US" sz="1600" dirty="0"/>
        </a:p>
      </dgm:t>
    </dgm:pt>
    <dgm:pt modelId="{92C3730E-F53A-CF42-9E0D-CA31860A783E}" type="parTrans" cxnId="{B8863D79-C191-1942-9680-FC9625F76E0C}">
      <dgm:prSet/>
      <dgm:spPr/>
      <dgm:t>
        <a:bodyPr/>
        <a:lstStyle/>
        <a:p>
          <a:endParaRPr lang="en-US"/>
        </a:p>
      </dgm:t>
    </dgm:pt>
    <dgm:pt modelId="{82996DAE-82D0-394C-A2F6-F8B81414C410}" type="sibTrans" cxnId="{B8863D79-C191-1942-9680-FC9625F76E0C}">
      <dgm:prSet/>
      <dgm:spPr/>
      <dgm:t>
        <a:bodyPr/>
        <a:lstStyle/>
        <a:p>
          <a:endParaRPr lang="en-US"/>
        </a:p>
      </dgm:t>
    </dgm:pt>
    <dgm:pt modelId="{C7B205A3-AF39-3C4D-8482-66ABE9E68FAE}">
      <dgm:prSet custT="1"/>
      <dgm:spPr/>
      <dgm:t>
        <a:bodyPr/>
        <a:lstStyle/>
        <a:p>
          <a:pPr rtl="0"/>
          <a:r>
            <a:rPr lang="en-US" sz="1400" dirty="0" smtClean="0"/>
            <a:t>Recommendations</a:t>
          </a:r>
          <a:endParaRPr lang="en-US" sz="1400" dirty="0"/>
        </a:p>
      </dgm:t>
    </dgm:pt>
    <dgm:pt modelId="{51AFF27A-805D-264B-ACC7-6B51DBEF09D1}" type="parTrans" cxnId="{F6BAF4DC-484B-0A4B-AFA7-061AA05A63DD}">
      <dgm:prSet/>
      <dgm:spPr/>
      <dgm:t>
        <a:bodyPr/>
        <a:lstStyle/>
        <a:p>
          <a:endParaRPr lang="en-US"/>
        </a:p>
      </dgm:t>
    </dgm:pt>
    <dgm:pt modelId="{F346C17C-433B-1F43-BD81-ED5EE1A3521A}" type="sibTrans" cxnId="{F6BAF4DC-484B-0A4B-AFA7-061AA05A63DD}">
      <dgm:prSet/>
      <dgm:spPr/>
      <dgm:t>
        <a:bodyPr/>
        <a:lstStyle/>
        <a:p>
          <a:endParaRPr lang="en-US"/>
        </a:p>
      </dgm:t>
    </dgm:pt>
    <dgm:pt modelId="{6549BC94-06E8-524C-BC73-5A410191F7EB}">
      <dgm:prSet custT="1"/>
      <dgm:spPr/>
      <dgm:t>
        <a:bodyPr/>
        <a:lstStyle/>
        <a:p>
          <a:pPr rtl="0"/>
          <a:r>
            <a:rPr lang="en-US" sz="1600" dirty="0" smtClean="0"/>
            <a:t>Modeling</a:t>
          </a:r>
          <a:endParaRPr lang="en-US" sz="1600" dirty="0"/>
        </a:p>
      </dgm:t>
    </dgm:pt>
    <dgm:pt modelId="{C7398AB2-8F12-FE40-AFB0-506666F3DC01}" type="parTrans" cxnId="{0C4161F5-939D-5248-A230-09B53DD61849}">
      <dgm:prSet/>
      <dgm:spPr/>
      <dgm:t>
        <a:bodyPr/>
        <a:lstStyle/>
        <a:p>
          <a:endParaRPr lang="en-US"/>
        </a:p>
      </dgm:t>
    </dgm:pt>
    <dgm:pt modelId="{F26D5806-BB40-E548-A552-DC4F8F2C99D0}" type="sibTrans" cxnId="{0C4161F5-939D-5248-A230-09B53DD61849}">
      <dgm:prSet/>
      <dgm:spPr/>
      <dgm:t>
        <a:bodyPr/>
        <a:lstStyle/>
        <a:p>
          <a:endParaRPr lang="en-US"/>
        </a:p>
      </dgm:t>
    </dgm:pt>
    <dgm:pt modelId="{FD099441-7CC0-064D-BCC1-0849DEA7B75C}" type="pres">
      <dgm:prSet presAssocID="{5ED01624-0988-7F4A-B210-9ACD299E6A69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CD4EE6-07C8-A044-9011-BDE481AD39A4}" type="pres">
      <dgm:prSet presAssocID="{5ED01624-0988-7F4A-B210-9ACD299E6A69}" presName="arrow" presStyleLbl="bgShp" presStyleIdx="0" presStyleCnt="1"/>
      <dgm:spPr/>
    </dgm:pt>
    <dgm:pt modelId="{DEE283DB-DF52-AB42-BF3C-F5FADEED2902}" type="pres">
      <dgm:prSet presAssocID="{5ED01624-0988-7F4A-B210-9ACD299E6A69}" presName="linearProcess" presStyleCnt="0"/>
      <dgm:spPr/>
    </dgm:pt>
    <dgm:pt modelId="{780D2103-7D57-7C4F-93C5-4B62F7036158}" type="pres">
      <dgm:prSet presAssocID="{7008E40B-894C-954D-8485-F83A41611DC7}" presName="textNode" presStyleLbl="node1" presStyleIdx="0" presStyleCnt="4" custScaleY="64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8D485-AC25-CB4C-915D-FBB442A7D60B}" type="pres">
      <dgm:prSet presAssocID="{828EEB36-CB9F-B942-81E5-8352EF9A4EB1}" presName="sibTrans" presStyleCnt="0"/>
      <dgm:spPr/>
    </dgm:pt>
    <dgm:pt modelId="{A5119850-A251-144A-96E2-C3B5C4805209}" type="pres">
      <dgm:prSet presAssocID="{6549BC94-06E8-524C-BC73-5A410191F7EB}" presName="textNode" presStyleLbl="node1" presStyleIdx="1" presStyleCnt="4" custScaleY="64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BB971-71F8-DF45-A525-BC2B7C9F7A6A}" type="pres">
      <dgm:prSet presAssocID="{F26D5806-BB40-E548-A552-DC4F8F2C99D0}" presName="sibTrans" presStyleCnt="0"/>
      <dgm:spPr/>
    </dgm:pt>
    <dgm:pt modelId="{BB9962B7-8BD9-0042-B086-7957DA4FE5E2}" type="pres">
      <dgm:prSet presAssocID="{E42045CB-FC32-BF4A-88DA-547140A0EFB9}" presName="textNode" presStyleLbl="node1" presStyleIdx="2" presStyleCnt="4" custScaleY="64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1A301-0B47-254A-AD75-2187C71E899A}" type="pres">
      <dgm:prSet presAssocID="{82996DAE-82D0-394C-A2F6-F8B81414C410}" presName="sibTrans" presStyleCnt="0"/>
      <dgm:spPr/>
    </dgm:pt>
    <dgm:pt modelId="{5068D2FD-889A-014A-8E4B-C0E64216432D}" type="pres">
      <dgm:prSet presAssocID="{C7B205A3-AF39-3C4D-8482-66ABE9E68FAE}" presName="textNode" presStyleLbl="node1" presStyleIdx="3" presStyleCnt="4" custScaleY="64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4161F5-939D-5248-A230-09B53DD61849}" srcId="{5ED01624-0988-7F4A-B210-9ACD299E6A69}" destId="{6549BC94-06E8-524C-BC73-5A410191F7EB}" srcOrd="1" destOrd="0" parTransId="{C7398AB2-8F12-FE40-AFB0-506666F3DC01}" sibTransId="{F26D5806-BB40-E548-A552-DC4F8F2C99D0}"/>
    <dgm:cxn modelId="{B8863D79-C191-1942-9680-FC9625F76E0C}" srcId="{5ED01624-0988-7F4A-B210-9ACD299E6A69}" destId="{E42045CB-FC32-BF4A-88DA-547140A0EFB9}" srcOrd="2" destOrd="0" parTransId="{92C3730E-F53A-CF42-9E0D-CA31860A783E}" sibTransId="{82996DAE-82D0-394C-A2F6-F8B81414C410}"/>
    <dgm:cxn modelId="{C9DAB349-CE98-6842-9869-4EEB9A1FA746}" type="presOf" srcId="{6549BC94-06E8-524C-BC73-5A410191F7EB}" destId="{A5119850-A251-144A-96E2-C3B5C4805209}" srcOrd="0" destOrd="0" presId="urn:microsoft.com/office/officeart/2005/8/layout/hProcess9"/>
    <dgm:cxn modelId="{B666A31B-EDD8-7045-B48E-5992BB1CDFF8}" type="presOf" srcId="{C7B205A3-AF39-3C4D-8482-66ABE9E68FAE}" destId="{5068D2FD-889A-014A-8E4B-C0E64216432D}" srcOrd="0" destOrd="0" presId="urn:microsoft.com/office/officeart/2005/8/layout/hProcess9"/>
    <dgm:cxn modelId="{E267AA3B-6119-6146-9082-A43CA46C8E20}" srcId="{5ED01624-0988-7F4A-B210-9ACD299E6A69}" destId="{7008E40B-894C-954D-8485-F83A41611DC7}" srcOrd="0" destOrd="0" parTransId="{5AA4A3E8-A0E9-5B4E-8C91-35BA6C02FE58}" sibTransId="{828EEB36-CB9F-B942-81E5-8352EF9A4EB1}"/>
    <dgm:cxn modelId="{F6BAF4DC-484B-0A4B-AFA7-061AA05A63DD}" srcId="{5ED01624-0988-7F4A-B210-9ACD299E6A69}" destId="{C7B205A3-AF39-3C4D-8482-66ABE9E68FAE}" srcOrd="3" destOrd="0" parTransId="{51AFF27A-805D-264B-ACC7-6B51DBEF09D1}" sibTransId="{F346C17C-433B-1F43-BD81-ED5EE1A3521A}"/>
    <dgm:cxn modelId="{09BB0539-4758-2740-9CC9-604E80E047CB}" type="presOf" srcId="{7008E40B-894C-954D-8485-F83A41611DC7}" destId="{780D2103-7D57-7C4F-93C5-4B62F7036158}" srcOrd="0" destOrd="0" presId="urn:microsoft.com/office/officeart/2005/8/layout/hProcess9"/>
    <dgm:cxn modelId="{47691A13-DCFD-BF4D-B593-02FBF53ACCC3}" type="presOf" srcId="{E42045CB-FC32-BF4A-88DA-547140A0EFB9}" destId="{BB9962B7-8BD9-0042-B086-7957DA4FE5E2}" srcOrd="0" destOrd="0" presId="urn:microsoft.com/office/officeart/2005/8/layout/hProcess9"/>
    <dgm:cxn modelId="{A51485A6-F31F-E045-B8F1-C96E6399C12B}" type="presOf" srcId="{5ED01624-0988-7F4A-B210-9ACD299E6A69}" destId="{FD099441-7CC0-064D-BCC1-0849DEA7B75C}" srcOrd="0" destOrd="0" presId="urn:microsoft.com/office/officeart/2005/8/layout/hProcess9"/>
    <dgm:cxn modelId="{10C1ACE9-7666-4E41-9A0C-46B0E0687ADB}" type="presParOf" srcId="{FD099441-7CC0-064D-BCC1-0849DEA7B75C}" destId="{2ACD4EE6-07C8-A044-9011-BDE481AD39A4}" srcOrd="0" destOrd="0" presId="urn:microsoft.com/office/officeart/2005/8/layout/hProcess9"/>
    <dgm:cxn modelId="{9EBFFE27-CF21-E748-95DF-568E74145064}" type="presParOf" srcId="{FD099441-7CC0-064D-BCC1-0849DEA7B75C}" destId="{DEE283DB-DF52-AB42-BF3C-F5FADEED2902}" srcOrd="1" destOrd="0" presId="urn:microsoft.com/office/officeart/2005/8/layout/hProcess9"/>
    <dgm:cxn modelId="{83F12D16-5B65-B74E-B398-F861B537E364}" type="presParOf" srcId="{DEE283DB-DF52-AB42-BF3C-F5FADEED2902}" destId="{780D2103-7D57-7C4F-93C5-4B62F7036158}" srcOrd="0" destOrd="0" presId="urn:microsoft.com/office/officeart/2005/8/layout/hProcess9"/>
    <dgm:cxn modelId="{F81DA672-C1FF-9A4A-9900-E71A832CB2B3}" type="presParOf" srcId="{DEE283DB-DF52-AB42-BF3C-F5FADEED2902}" destId="{BD98D485-AC25-CB4C-915D-FBB442A7D60B}" srcOrd="1" destOrd="0" presId="urn:microsoft.com/office/officeart/2005/8/layout/hProcess9"/>
    <dgm:cxn modelId="{7204D430-38F2-0F40-BB65-B094347A307D}" type="presParOf" srcId="{DEE283DB-DF52-AB42-BF3C-F5FADEED2902}" destId="{A5119850-A251-144A-96E2-C3B5C4805209}" srcOrd="2" destOrd="0" presId="urn:microsoft.com/office/officeart/2005/8/layout/hProcess9"/>
    <dgm:cxn modelId="{3CA54386-995C-5E4F-8890-18D5CA187310}" type="presParOf" srcId="{DEE283DB-DF52-AB42-BF3C-F5FADEED2902}" destId="{379BB971-71F8-DF45-A525-BC2B7C9F7A6A}" srcOrd="3" destOrd="0" presId="urn:microsoft.com/office/officeart/2005/8/layout/hProcess9"/>
    <dgm:cxn modelId="{B6270000-A8E0-644E-8F6A-2E08A0E0C4E3}" type="presParOf" srcId="{DEE283DB-DF52-AB42-BF3C-F5FADEED2902}" destId="{BB9962B7-8BD9-0042-B086-7957DA4FE5E2}" srcOrd="4" destOrd="0" presId="urn:microsoft.com/office/officeart/2005/8/layout/hProcess9"/>
    <dgm:cxn modelId="{6EB62600-A94D-1342-9EA5-E53CEAAF557C}" type="presParOf" srcId="{DEE283DB-DF52-AB42-BF3C-F5FADEED2902}" destId="{2871A301-0B47-254A-AD75-2187C71E899A}" srcOrd="5" destOrd="0" presId="urn:microsoft.com/office/officeart/2005/8/layout/hProcess9"/>
    <dgm:cxn modelId="{D7BEF51A-70DD-6544-B291-635A30F54B0F}" type="presParOf" srcId="{DEE283DB-DF52-AB42-BF3C-F5FADEED2902}" destId="{5068D2FD-889A-014A-8E4B-C0E64216432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015168-B96D-4241-8E3E-508506FA718A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1D5975-AEC7-1F4F-9D1D-1788B9830C86}">
      <dgm:prSet phldrT="[Text]"/>
      <dgm:spPr/>
      <dgm:t>
        <a:bodyPr/>
        <a:lstStyle/>
        <a:p>
          <a:r>
            <a:rPr lang="en-US" dirty="0" smtClean="0"/>
            <a:t>Numerical to Categorical</a:t>
          </a:r>
          <a:endParaRPr lang="en-US" dirty="0"/>
        </a:p>
      </dgm:t>
    </dgm:pt>
    <dgm:pt modelId="{83931737-1BD4-FA45-9170-B7E750C86879}" type="parTrans" cxnId="{68E8FD59-874D-184C-A124-348DFE1077A9}">
      <dgm:prSet/>
      <dgm:spPr/>
      <dgm:t>
        <a:bodyPr/>
        <a:lstStyle/>
        <a:p>
          <a:endParaRPr lang="en-US"/>
        </a:p>
      </dgm:t>
    </dgm:pt>
    <dgm:pt modelId="{84C1773C-E09A-C84C-958A-F38552717772}" type="sibTrans" cxnId="{68E8FD59-874D-184C-A124-348DFE1077A9}">
      <dgm:prSet/>
      <dgm:spPr/>
      <dgm:t>
        <a:bodyPr/>
        <a:lstStyle/>
        <a:p>
          <a:endParaRPr lang="en-US"/>
        </a:p>
      </dgm:t>
    </dgm:pt>
    <dgm:pt modelId="{84279A12-6B11-804D-968E-C0E46F313DF2}">
      <dgm:prSet phldrT="[Text]"/>
      <dgm:spPr/>
      <dgm:t>
        <a:bodyPr/>
        <a:lstStyle/>
        <a:p>
          <a:r>
            <a:rPr lang="en-US" dirty="0" smtClean="0"/>
            <a:t>Fill Null Values</a:t>
          </a:r>
          <a:endParaRPr lang="en-US" dirty="0"/>
        </a:p>
      </dgm:t>
    </dgm:pt>
    <dgm:pt modelId="{D30DA86C-D8BF-EC41-93E0-561A68F1D48D}" type="parTrans" cxnId="{9F7E963C-A50B-4E45-BC7B-F8DF730FAB5A}">
      <dgm:prSet/>
      <dgm:spPr/>
      <dgm:t>
        <a:bodyPr/>
        <a:lstStyle/>
        <a:p>
          <a:endParaRPr lang="en-US"/>
        </a:p>
      </dgm:t>
    </dgm:pt>
    <dgm:pt modelId="{FB2AE299-B9A3-544B-B23D-05BF2E402EEE}" type="sibTrans" cxnId="{9F7E963C-A50B-4E45-BC7B-F8DF730FAB5A}">
      <dgm:prSet/>
      <dgm:spPr/>
      <dgm:t>
        <a:bodyPr/>
        <a:lstStyle/>
        <a:p>
          <a:endParaRPr lang="en-US"/>
        </a:p>
      </dgm:t>
    </dgm:pt>
    <dgm:pt modelId="{68AC7AAE-8404-034D-91A2-AC2CD853C09D}">
      <dgm:prSet phldrT="[Text]"/>
      <dgm:spPr/>
      <dgm:t>
        <a:bodyPr/>
        <a:lstStyle/>
        <a:p>
          <a:r>
            <a:rPr lang="en-US" dirty="0" smtClean="0"/>
            <a:t>Identify/Eliminate Outliers</a:t>
          </a:r>
        </a:p>
      </dgm:t>
    </dgm:pt>
    <dgm:pt modelId="{9F031718-4F1A-4649-8884-89A9B0BCE0C9}" type="parTrans" cxnId="{B24C583F-0272-2045-A228-2C35D258508D}">
      <dgm:prSet/>
      <dgm:spPr/>
      <dgm:t>
        <a:bodyPr/>
        <a:lstStyle/>
        <a:p>
          <a:endParaRPr lang="en-US"/>
        </a:p>
      </dgm:t>
    </dgm:pt>
    <dgm:pt modelId="{F498E254-D5C5-7C40-8428-2B0519B2046F}" type="sibTrans" cxnId="{B24C583F-0272-2045-A228-2C35D258508D}">
      <dgm:prSet/>
      <dgm:spPr/>
      <dgm:t>
        <a:bodyPr/>
        <a:lstStyle/>
        <a:p>
          <a:endParaRPr lang="en-US"/>
        </a:p>
      </dgm:t>
    </dgm:pt>
    <dgm:pt modelId="{DB74A0D9-14E0-0640-A53A-780D66FA45D7}">
      <dgm:prSet phldrT="[Text]"/>
      <dgm:spPr/>
      <dgm:t>
        <a:bodyPr/>
        <a:lstStyle/>
        <a:p>
          <a:r>
            <a:rPr lang="en-US" dirty="0" smtClean="0"/>
            <a:t>Get Dummies</a:t>
          </a:r>
          <a:endParaRPr lang="en-US" dirty="0" smtClean="0"/>
        </a:p>
      </dgm:t>
    </dgm:pt>
    <dgm:pt modelId="{82625AFE-4A51-974F-BF53-9DF1F949B4EA}" type="parTrans" cxnId="{E1CD56F4-6234-AF41-B92F-CE8E7C2EA38B}">
      <dgm:prSet/>
      <dgm:spPr/>
      <dgm:t>
        <a:bodyPr/>
        <a:lstStyle/>
        <a:p>
          <a:endParaRPr lang="en-US"/>
        </a:p>
      </dgm:t>
    </dgm:pt>
    <dgm:pt modelId="{F3B45DFF-0E27-DE4A-B813-A22ECFAEE28D}" type="sibTrans" cxnId="{E1CD56F4-6234-AF41-B92F-CE8E7C2EA38B}">
      <dgm:prSet/>
      <dgm:spPr/>
      <dgm:t>
        <a:bodyPr/>
        <a:lstStyle/>
        <a:p>
          <a:endParaRPr lang="en-US"/>
        </a:p>
      </dgm:t>
    </dgm:pt>
    <dgm:pt modelId="{6F8B116E-5337-1F42-B49B-1CC81340C52D}" type="pres">
      <dgm:prSet presAssocID="{6E015168-B96D-4241-8E3E-508506FA718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D8CA53-6F58-4742-BDF4-071CCC91ADE1}" type="pres">
      <dgm:prSet presAssocID="{6E015168-B96D-4241-8E3E-508506FA718A}" presName="dummyMaxCanvas" presStyleCnt="0">
        <dgm:presLayoutVars/>
      </dgm:prSet>
      <dgm:spPr/>
    </dgm:pt>
    <dgm:pt modelId="{A3C3B237-7072-B040-AC18-2818E394475A}" type="pres">
      <dgm:prSet presAssocID="{6E015168-B96D-4241-8E3E-508506FA718A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0F08C-6B3E-7B4E-A380-AA30230BFFB8}" type="pres">
      <dgm:prSet presAssocID="{6E015168-B96D-4241-8E3E-508506FA718A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2A7C5-CFC7-3E43-AB8E-99AD3A5F750A}" type="pres">
      <dgm:prSet presAssocID="{6E015168-B96D-4241-8E3E-508506FA718A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AEEB78-DE5F-4741-95B7-71B460C474E1}" type="pres">
      <dgm:prSet presAssocID="{6E015168-B96D-4241-8E3E-508506FA718A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91591-A298-B142-8042-C03735A74A17}" type="pres">
      <dgm:prSet presAssocID="{6E015168-B96D-4241-8E3E-508506FA718A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361FC-15C5-F249-B951-ADAF3E93A922}" type="pres">
      <dgm:prSet presAssocID="{6E015168-B96D-4241-8E3E-508506FA718A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40767-2ECF-6C48-AD55-68E1C9895B5E}" type="pres">
      <dgm:prSet presAssocID="{6E015168-B96D-4241-8E3E-508506FA718A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84804-FE65-B540-A015-53DE84EECA15}" type="pres">
      <dgm:prSet presAssocID="{6E015168-B96D-4241-8E3E-508506FA718A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0DBB62-30A6-9B41-B663-926E68B7C887}" type="pres">
      <dgm:prSet presAssocID="{6E015168-B96D-4241-8E3E-508506FA718A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E9232A-0FE6-D84E-955E-2B7945039914}" type="pres">
      <dgm:prSet presAssocID="{6E015168-B96D-4241-8E3E-508506FA718A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0FE4F-288E-8349-9972-63CE28A877DB}" type="pres">
      <dgm:prSet presAssocID="{6E015168-B96D-4241-8E3E-508506FA718A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B6D071-DA24-2547-83DC-9303EF5282E9}" type="presOf" srcId="{68AC7AAE-8404-034D-91A2-AC2CD853C09D}" destId="{A952A7C5-CFC7-3E43-AB8E-99AD3A5F750A}" srcOrd="0" destOrd="0" presId="urn:microsoft.com/office/officeart/2005/8/layout/vProcess5"/>
    <dgm:cxn modelId="{FE8E05BC-DA52-2A4F-BA0E-FEEE3AD28244}" type="presOf" srcId="{84279A12-6B11-804D-968E-C0E46F313DF2}" destId="{9F0DBB62-30A6-9B41-B663-926E68B7C887}" srcOrd="1" destOrd="0" presId="urn:microsoft.com/office/officeart/2005/8/layout/vProcess5"/>
    <dgm:cxn modelId="{65C3C3FF-10EA-E843-A843-CB1950699397}" type="presOf" srcId="{DB74A0D9-14E0-0640-A53A-780D66FA45D7}" destId="{73E0FE4F-288E-8349-9972-63CE28A877DB}" srcOrd="1" destOrd="0" presId="urn:microsoft.com/office/officeart/2005/8/layout/vProcess5"/>
    <dgm:cxn modelId="{7A68A24F-7C89-4543-B098-BDEBB9BB79A0}" type="presOf" srcId="{84C1773C-E09A-C84C-958A-F38552717772}" destId="{15391591-A298-B142-8042-C03735A74A17}" srcOrd="0" destOrd="0" presId="urn:microsoft.com/office/officeart/2005/8/layout/vProcess5"/>
    <dgm:cxn modelId="{B24C583F-0272-2045-A228-2C35D258508D}" srcId="{6E015168-B96D-4241-8E3E-508506FA718A}" destId="{68AC7AAE-8404-034D-91A2-AC2CD853C09D}" srcOrd="2" destOrd="0" parTransId="{9F031718-4F1A-4649-8884-89A9B0BCE0C9}" sibTransId="{F498E254-D5C5-7C40-8428-2B0519B2046F}"/>
    <dgm:cxn modelId="{ECB039ED-01BD-6049-AC50-D633ED4B5B10}" type="presOf" srcId="{DB74A0D9-14E0-0640-A53A-780D66FA45D7}" destId="{BEAEEB78-DE5F-4741-95B7-71B460C474E1}" srcOrd="0" destOrd="0" presId="urn:microsoft.com/office/officeart/2005/8/layout/vProcess5"/>
    <dgm:cxn modelId="{0C3DAEB0-C48A-CF49-B779-8A031D69231C}" type="presOf" srcId="{ED1D5975-AEC7-1F4F-9D1D-1788B9830C86}" destId="{EA584804-FE65-B540-A015-53DE84EECA15}" srcOrd="1" destOrd="0" presId="urn:microsoft.com/office/officeart/2005/8/layout/vProcess5"/>
    <dgm:cxn modelId="{1CD76591-39FF-8A4D-A178-AD0E92848521}" type="presOf" srcId="{F498E254-D5C5-7C40-8428-2B0519B2046F}" destId="{83B40767-2ECF-6C48-AD55-68E1C9895B5E}" srcOrd="0" destOrd="0" presId="urn:microsoft.com/office/officeart/2005/8/layout/vProcess5"/>
    <dgm:cxn modelId="{62B3239E-D36E-C946-B6CE-40E49757B05A}" type="presOf" srcId="{FB2AE299-B9A3-544B-B23D-05BF2E402EEE}" destId="{FB2361FC-15C5-F249-B951-ADAF3E93A922}" srcOrd="0" destOrd="0" presId="urn:microsoft.com/office/officeart/2005/8/layout/vProcess5"/>
    <dgm:cxn modelId="{68E8FD59-874D-184C-A124-348DFE1077A9}" srcId="{6E015168-B96D-4241-8E3E-508506FA718A}" destId="{ED1D5975-AEC7-1F4F-9D1D-1788B9830C86}" srcOrd="0" destOrd="0" parTransId="{83931737-1BD4-FA45-9170-B7E750C86879}" sibTransId="{84C1773C-E09A-C84C-958A-F38552717772}"/>
    <dgm:cxn modelId="{9F7E963C-A50B-4E45-BC7B-F8DF730FAB5A}" srcId="{6E015168-B96D-4241-8E3E-508506FA718A}" destId="{84279A12-6B11-804D-968E-C0E46F313DF2}" srcOrd="1" destOrd="0" parTransId="{D30DA86C-D8BF-EC41-93E0-561A68F1D48D}" sibTransId="{FB2AE299-B9A3-544B-B23D-05BF2E402EEE}"/>
    <dgm:cxn modelId="{BEB625F7-1B77-1844-8851-CA08828FD115}" type="presOf" srcId="{84279A12-6B11-804D-968E-C0E46F313DF2}" destId="{5C30F08C-6B3E-7B4E-A380-AA30230BFFB8}" srcOrd="0" destOrd="0" presId="urn:microsoft.com/office/officeart/2005/8/layout/vProcess5"/>
    <dgm:cxn modelId="{24869FBA-3B77-3A4A-BD8C-E9CC8ADCEFCB}" type="presOf" srcId="{68AC7AAE-8404-034D-91A2-AC2CD853C09D}" destId="{84E9232A-0FE6-D84E-955E-2B7945039914}" srcOrd="1" destOrd="0" presId="urn:microsoft.com/office/officeart/2005/8/layout/vProcess5"/>
    <dgm:cxn modelId="{5D1C996C-8826-3249-A05C-1565C938A4EA}" type="presOf" srcId="{ED1D5975-AEC7-1F4F-9D1D-1788B9830C86}" destId="{A3C3B237-7072-B040-AC18-2818E394475A}" srcOrd="0" destOrd="0" presId="urn:microsoft.com/office/officeart/2005/8/layout/vProcess5"/>
    <dgm:cxn modelId="{095DDA2C-3215-D941-969E-CCD279B208D2}" type="presOf" srcId="{6E015168-B96D-4241-8E3E-508506FA718A}" destId="{6F8B116E-5337-1F42-B49B-1CC81340C52D}" srcOrd="0" destOrd="0" presId="urn:microsoft.com/office/officeart/2005/8/layout/vProcess5"/>
    <dgm:cxn modelId="{E1CD56F4-6234-AF41-B92F-CE8E7C2EA38B}" srcId="{6E015168-B96D-4241-8E3E-508506FA718A}" destId="{DB74A0D9-14E0-0640-A53A-780D66FA45D7}" srcOrd="3" destOrd="0" parTransId="{82625AFE-4A51-974F-BF53-9DF1F949B4EA}" sibTransId="{F3B45DFF-0E27-DE4A-B813-A22ECFAEE28D}"/>
    <dgm:cxn modelId="{4D37DFEE-2F27-594B-9888-7F0D9594E0FC}" type="presParOf" srcId="{6F8B116E-5337-1F42-B49B-1CC81340C52D}" destId="{D7D8CA53-6F58-4742-BDF4-071CCC91ADE1}" srcOrd="0" destOrd="0" presId="urn:microsoft.com/office/officeart/2005/8/layout/vProcess5"/>
    <dgm:cxn modelId="{61621288-C355-0D47-BED4-EBF681620FBC}" type="presParOf" srcId="{6F8B116E-5337-1F42-B49B-1CC81340C52D}" destId="{A3C3B237-7072-B040-AC18-2818E394475A}" srcOrd="1" destOrd="0" presId="urn:microsoft.com/office/officeart/2005/8/layout/vProcess5"/>
    <dgm:cxn modelId="{729AB2F6-DD79-0E4D-9B26-5835263316EA}" type="presParOf" srcId="{6F8B116E-5337-1F42-B49B-1CC81340C52D}" destId="{5C30F08C-6B3E-7B4E-A380-AA30230BFFB8}" srcOrd="2" destOrd="0" presId="urn:microsoft.com/office/officeart/2005/8/layout/vProcess5"/>
    <dgm:cxn modelId="{B7AA5516-4143-BF4E-BE2A-C7E75FD59EF6}" type="presParOf" srcId="{6F8B116E-5337-1F42-B49B-1CC81340C52D}" destId="{A952A7C5-CFC7-3E43-AB8E-99AD3A5F750A}" srcOrd="3" destOrd="0" presId="urn:microsoft.com/office/officeart/2005/8/layout/vProcess5"/>
    <dgm:cxn modelId="{C20765DC-421C-664A-91C8-C12E04D84D68}" type="presParOf" srcId="{6F8B116E-5337-1F42-B49B-1CC81340C52D}" destId="{BEAEEB78-DE5F-4741-95B7-71B460C474E1}" srcOrd="4" destOrd="0" presId="urn:microsoft.com/office/officeart/2005/8/layout/vProcess5"/>
    <dgm:cxn modelId="{1034BF67-251D-8240-9C8D-04F41EB90868}" type="presParOf" srcId="{6F8B116E-5337-1F42-B49B-1CC81340C52D}" destId="{15391591-A298-B142-8042-C03735A74A17}" srcOrd="5" destOrd="0" presId="urn:microsoft.com/office/officeart/2005/8/layout/vProcess5"/>
    <dgm:cxn modelId="{8FC8EEE6-321B-874F-9E60-08188C960F18}" type="presParOf" srcId="{6F8B116E-5337-1F42-B49B-1CC81340C52D}" destId="{FB2361FC-15C5-F249-B951-ADAF3E93A922}" srcOrd="6" destOrd="0" presId="urn:microsoft.com/office/officeart/2005/8/layout/vProcess5"/>
    <dgm:cxn modelId="{66E5ECBC-345D-6F42-95FB-836147BE89EA}" type="presParOf" srcId="{6F8B116E-5337-1F42-B49B-1CC81340C52D}" destId="{83B40767-2ECF-6C48-AD55-68E1C9895B5E}" srcOrd="7" destOrd="0" presId="urn:microsoft.com/office/officeart/2005/8/layout/vProcess5"/>
    <dgm:cxn modelId="{05AC13BA-E936-F44B-929D-13CD3CFD662E}" type="presParOf" srcId="{6F8B116E-5337-1F42-B49B-1CC81340C52D}" destId="{EA584804-FE65-B540-A015-53DE84EECA15}" srcOrd="8" destOrd="0" presId="urn:microsoft.com/office/officeart/2005/8/layout/vProcess5"/>
    <dgm:cxn modelId="{DECF657B-6DAC-5040-9194-4CF8DFA12658}" type="presParOf" srcId="{6F8B116E-5337-1F42-B49B-1CC81340C52D}" destId="{9F0DBB62-30A6-9B41-B663-926E68B7C887}" srcOrd="9" destOrd="0" presId="urn:microsoft.com/office/officeart/2005/8/layout/vProcess5"/>
    <dgm:cxn modelId="{5CBB729B-D653-CF4C-952F-B5FDF1BA5665}" type="presParOf" srcId="{6F8B116E-5337-1F42-B49B-1CC81340C52D}" destId="{84E9232A-0FE6-D84E-955E-2B7945039914}" srcOrd="10" destOrd="0" presId="urn:microsoft.com/office/officeart/2005/8/layout/vProcess5"/>
    <dgm:cxn modelId="{6AB1B8FC-93F1-9A4E-8889-1A44FC590529}" type="presParOf" srcId="{6F8B116E-5337-1F42-B49B-1CC81340C52D}" destId="{73E0FE4F-288E-8349-9972-63CE28A877D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B3F87E-B5EA-0E4C-B24E-AA7182226ED7}" type="doc">
      <dgm:prSet loTypeId="urn:microsoft.com/office/officeart/2005/8/layout/equati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CDE7C2-9004-A34F-BF06-128848E1A85C}">
      <dgm:prSet phldrT="[Text]"/>
      <dgm:spPr/>
      <dgm:t>
        <a:bodyPr/>
        <a:lstStyle/>
        <a:p>
          <a:r>
            <a:rPr lang="en-US" dirty="0" smtClean="0"/>
            <a:t>Numerical that are actually Categorical 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733B34D5-942D-9C4B-AE28-1823B14F2CB5}" type="parTrans" cxnId="{9CE50727-736C-534E-852E-284217E0D64E}">
      <dgm:prSet/>
      <dgm:spPr/>
      <dgm:t>
        <a:bodyPr/>
        <a:lstStyle/>
        <a:p>
          <a:endParaRPr lang="en-US"/>
        </a:p>
      </dgm:t>
    </dgm:pt>
    <dgm:pt modelId="{F941A693-6C37-A944-BC24-0DF9EC92F1A0}" type="sibTrans" cxnId="{9CE50727-736C-534E-852E-284217E0D64E}">
      <dgm:prSet/>
      <dgm:spPr/>
      <dgm:t>
        <a:bodyPr/>
        <a:lstStyle/>
        <a:p>
          <a:endParaRPr lang="en-US"/>
        </a:p>
      </dgm:t>
    </dgm:pt>
    <dgm:pt modelId="{36F8CF9D-3F9E-984D-8452-7D9A5CB88A5E}">
      <dgm:prSet phldrT="[Text]"/>
      <dgm:spPr/>
      <dgm:t>
        <a:bodyPr/>
        <a:lstStyle/>
        <a:p>
          <a:r>
            <a:rPr lang="en-US" dirty="0" smtClean="0"/>
            <a:t>Numerical that act like Categorical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CB19A7D0-A1E3-ED42-9A81-8FD2FCEB4BF6}" type="parTrans" cxnId="{A7C9F862-F18A-CE48-B890-52DCAFFD93BF}">
      <dgm:prSet/>
      <dgm:spPr/>
      <dgm:t>
        <a:bodyPr/>
        <a:lstStyle/>
        <a:p>
          <a:endParaRPr lang="en-US"/>
        </a:p>
      </dgm:t>
    </dgm:pt>
    <dgm:pt modelId="{5E23F9E1-9B98-7840-8E75-03FA8F0B35C9}" type="sibTrans" cxnId="{A7C9F862-F18A-CE48-B890-52DCAFFD93BF}">
      <dgm:prSet/>
      <dgm:spPr/>
      <dgm:t>
        <a:bodyPr/>
        <a:lstStyle/>
        <a:p>
          <a:endParaRPr lang="en-US"/>
        </a:p>
      </dgm:t>
    </dgm:pt>
    <dgm:pt modelId="{4E1B70C6-6AE9-744D-8257-977EB1ACA86B}">
      <dgm:prSet phldrT="[Text]"/>
      <dgm:spPr/>
      <dgm:t>
        <a:bodyPr/>
        <a:lstStyle/>
        <a:p>
          <a:r>
            <a:rPr lang="en-US" dirty="0" smtClean="0"/>
            <a:t>Categorical</a:t>
          </a:r>
          <a:endParaRPr lang="en-US" dirty="0"/>
        </a:p>
      </dgm:t>
    </dgm:pt>
    <dgm:pt modelId="{966EA689-E2A6-714E-A658-4DF6A3B6D627}" type="parTrans" cxnId="{ABC3E70D-CA39-9B44-9C30-4CFA0CEC61BB}">
      <dgm:prSet/>
      <dgm:spPr/>
      <dgm:t>
        <a:bodyPr/>
        <a:lstStyle/>
        <a:p>
          <a:endParaRPr lang="en-US"/>
        </a:p>
      </dgm:t>
    </dgm:pt>
    <dgm:pt modelId="{A980C673-27D5-8147-A167-DF637048D26C}" type="sibTrans" cxnId="{ABC3E70D-CA39-9B44-9C30-4CFA0CEC61BB}">
      <dgm:prSet/>
      <dgm:spPr/>
      <dgm:t>
        <a:bodyPr/>
        <a:lstStyle/>
        <a:p>
          <a:endParaRPr lang="en-US"/>
        </a:p>
      </dgm:t>
    </dgm:pt>
    <dgm:pt modelId="{FE96DE13-E1D5-1942-8F5C-C156686F84DD}" type="pres">
      <dgm:prSet presAssocID="{C5B3F87E-B5EA-0E4C-B24E-AA7182226E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6A4F3E-B33F-EB4A-89B6-41C7B6A254FE}" type="pres">
      <dgm:prSet presAssocID="{C5B3F87E-B5EA-0E4C-B24E-AA7182226ED7}" presName="vNodes" presStyleCnt="0"/>
      <dgm:spPr/>
    </dgm:pt>
    <dgm:pt modelId="{3BDC2DA8-36D3-F94F-ADFD-2BD9DF7D94AC}" type="pres">
      <dgm:prSet presAssocID="{FCCDE7C2-9004-A34F-BF06-128848E1A85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07902-2997-A145-B67C-2297852DB384}" type="pres">
      <dgm:prSet presAssocID="{F941A693-6C37-A944-BC24-0DF9EC92F1A0}" presName="spacerT" presStyleCnt="0"/>
      <dgm:spPr/>
    </dgm:pt>
    <dgm:pt modelId="{920D4C34-B924-8246-8FEE-0EE5D9A169F4}" type="pres">
      <dgm:prSet presAssocID="{F941A693-6C37-A944-BC24-0DF9EC92F1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77780B9-5641-FA4A-BD40-7FB5B1580085}" type="pres">
      <dgm:prSet presAssocID="{F941A693-6C37-A944-BC24-0DF9EC92F1A0}" presName="spacerB" presStyleCnt="0"/>
      <dgm:spPr/>
    </dgm:pt>
    <dgm:pt modelId="{59683F89-D2E6-894B-A7D2-B798FBB0EDD5}" type="pres">
      <dgm:prSet presAssocID="{36F8CF9D-3F9E-984D-8452-7D9A5CB88A5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771EB-F6B0-0F4B-9CFC-E09EAF98AC4D}" type="pres">
      <dgm:prSet presAssocID="{C5B3F87E-B5EA-0E4C-B24E-AA7182226ED7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B42EC18B-1AA5-8E40-9B3F-9E1BD00ECB50}" type="pres">
      <dgm:prSet presAssocID="{C5B3F87E-B5EA-0E4C-B24E-AA7182226ED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1E8E0B6-A6FD-B843-899D-6431D9D584DA}" type="pres">
      <dgm:prSet presAssocID="{C5B3F87E-B5EA-0E4C-B24E-AA7182226ED7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C9F862-F18A-CE48-B890-52DCAFFD93BF}" srcId="{C5B3F87E-B5EA-0E4C-B24E-AA7182226ED7}" destId="{36F8CF9D-3F9E-984D-8452-7D9A5CB88A5E}" srcOrd="1" destOrd="0" parTransId="{CB19A7D0-A1E3-ED42-9A81-8FD2FCEB4BF6}" sibTransId="{5E23F9E1-9B98-7840-8E75-03FA8F0B35C9}"/>
    <dgm:cxn modelId="{970D0F29-5B4D-3F43-ACE3-1A442E5A9AA5}" type="presOf" srcId="{F941A693-6C37-A944-BC24-0DF9EC92F1A0}" destId="{920D4C34-B924-8246-8FEE-0EE5D9A169F4}" srcOrd="0" destOrd="0" presId="urn:microsoft.com/office/officeart/2005/8/layout/equation2"/>
    <dgm:cxn modelId="{FDD72660-A80B-A149-8F6E-B1EB00C14AFC}" type="presOf" srcId="{C5B3F87E-B5EA-0E4C-B24E-AA7182226ED7}" destId="{FE96DE13-E1D5-1942-8F5C-C156686F84DD}" srcOrd="0" destOrd="0" presId="urn:microsoft.com/office/officeart/2005/8/layout/equation2"/>
    <dgm:cxn modelId="{94360A13-1CCB-8143-9BA7-D0A3DAEDA522}" type="presOf" srcId="{36F8CF9D-3F9E-984D-8452-7D9A5CB88A5E}" destId="{59683F89-D2E6-894B-A7D2-B798FBB0EDD5}" srcOrd="0" destOrd="0" presId="urn:microsoft.com/office/officeart/2005/8/layout/equation2"/>
    <dgm:cxn modelId="{731A82F4-F26C-5C4F-ADB7-C1248C41EE08}" type="presOf" srcId="{4E1B70C6-6AE9-744D-8257-977EB1ACA86B}" destId="{C1E8E0B6-A6FD-B843-899D-6431D9D584DA}" srcOrd="0" destOrd="0" presId="urn:microsoft.com/office/officeart/2005/8/layout/equation2"/>
    <dgm:cxn modelId="{CBCC8DDB-F4CD-9B42-AF18-DF3D2E84EBB7}" type="presOf" srcId="{5E23F9E1-9B98-7840-8E75-03FA8F0B35C9}" destId="{718771EB-F6B0-0F4B-9CFC-E09EAF98AC4D}" srcOrd="0" destOrd="0" presId="urn:microsoft.com/office/officeart/2005/8/layout/equation2"/>
    <dgm:cxn modelId="{D2D82BF9-A432-6A42-8BB3-291B4A25068B}" type="presOf" srcId="{FCCDE7C2-9004-A34F-BF06-128848E1A85C}" destId="{3BDC2DA8-36D3-F94F-ADFD-2BD9DF7D94AC}" srcOrd="0" destOrd="0" presId="urn:microsoft.com/office/officeart/2005/8/layout/equation2"/>
    <dgm:cxn modelId="{9CE50727-736C-534E-852E-284217E0D64E}" srcId="{C5B3F87E-B5EA-0E4C-B24E-AA7182226ED7}" destId="{FCCDE7C2-9004-A34F-BF06-128848E1A85C}" srcOrd="0" destOrd="0" parTransId="{733B34D5-942D-9C4B-AE28-1823B14F2CB5}" sibTransId="{F941A693-6C37-A944-BC24-0DF9EC92F1A0}"/>
    <dgm:cxn modelId="{ABC3E70D-CA39-9B44-9C30-4CFA0CEC61BB}" srcId="{C5B3F87E-B5EA-0E4C-B24E-AA7182226ED7}" destId="{4E1B70C6-6AE9-744D-8257-977EB1ACA86B}" srcOrd="2" destOrd="0" parTransId="{966EA689-E2A6-714E-A658-4DF6A3B6D627}" sibTransId="{A980C673-27D5-8147-A167-DF637048D26C}"/>
    <dgm:cxn modelId="{0E110431-96FD-1749-AA00-EB44D090E64E}" type="presOf" srcId="{5E23F9E1-9B98-7840-8E75-03FA8F0B35C9}" destId="{B42EC18B-1AA5-8E40-9B3F-9E1BD00ECB50}" srcOrd="1" destOrd="0" presId="urn:microsoft.com/office/officeart/2005/8/layout/equation2"/>
    <dgm:cxn modelId="{86D45D54-6767-B34C-B6CE-CB6AEA622F7A}" type="presParOf" srcId="{FE96DE13-E1D5-1942-8F5C-C156686F84DD}" destId="{2F6A4F3E-B33F-EB4A-89B6-41C7B6A254FE}" srcOrd="0" destOrd="0" presId="urn:microsoft.com/office/officeart/2005/8/layout/equation2"/>
    <dgm:cxn modelId="{33135DB5-3699-FD44-BE5D-1B458A8DF102}" type="presParOf" srcId="{2F6A4F3E-B33F-EB4A-89B6-41C7B6A254FE}" destId="{3BDC2DA8-36D3-F94F-ADFD-2BD9DF7D94AC}" srcOrd="0" destOrd="0" presId="urn:microsoft.com/office/officeart/2005/8/layout/equation2"/>
    <dgm:cxn modelId="{D9DB5E18-AE99-BD40-B717-B547704843A0}" type="presParOf" srcId="{2F6A4F3E-B33F-EB4A-89B6-41C7B6A254FE}" destId="{19207902-2997-A145-B67C-2297852DB384}" srcOrd="1" destOrd="0" presId="urn:microsoft.com/office/officeart/2005/8/layout/equation2"/>
    <dgm:cxn modelId="{DE402B26-7562-DC46-B6D1-7EAD80FD52FA}" type="presParOf" srcId="{2F6A4F3E-B33F-EB4A-89B6-41C7B6A254FE}" destId="{920D4C34-B924-8246-8FEE-0EE5D9A169F4}" srcOrd="2" destOrd="0" presId="urn:microsoft.com/office/officeart/2005/8/layout/equation2"/>
    <dgm:cxn modelId="{E2247E8F-C5C6-7443-8ED7-F2953C185700}" type="presParOf" srcId="{2F6A4F3E-B33F-EB4A-89B6-41C7B6A254FE}" destId="{777780B9-5641-FA4A-BD40-7FB5B1580085}" srcOrd="3" destOrd="0" presId="urn:microsoft.com/office/officeart/2005/8/layout/equation2"/>
    <dgm:cxn modelId="{73B17422-AB7F-CA4F-BB04-AE20EED5ACDC}" type="presParOf" srcId="{2F6A4F3E-B33F-EB4A-89B6-41C7B6A254FE}" destId="{59683F89-D2E6-894B-A7D2-B798FBB0EDD5}" srcOrd="4" destOrd="0" presId="urn:microsoft.com/office/officeart/2005/8/layout/equation2"/>
    <dgm:cxn modelId="{DEB90967-A5F2-5745-B7BC-B762078E60B3}" type="presParOf" srcId="{FE96DE13-E1D5-1942-8F5C-C156686F84DD}" destId="{718771EB-F6B0-0F4B-9CFC-E09EAF98AC4D}" srcOrd="1" destOrd="0" presId="urn:microsoft.com/office/officeart/2005/8/layout/equation2"/>
    <dgm:cxn modelId="{BEACD51C-A5DE-6C40-B788-2F61B3DCE819}" type="presParOf" srcId="{718771EB-F6B0-0F4B-9CFC-E09EAF98AC4D}" destId="{B42EC18B-1AA5-8E40-9B3F-9E1BD00ECB50}" srcOrd="0" destOrd="0" presId="urn:microsoft.com/office/officeart/2005/8/layout/equation2"/>
    <dgm:cxn modelId="{C6A2B9DF-39FA-CC4F-B6B5-723341E3AADE}" type="presParOf" srcId="{FE96DE13-E1D5-1942-8F5C-C156686F84DD}" destId="{C1E8E0B6-A6FD-B843-899D-6431D9D584D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6FA0C6-CDC2-2849-8A05-2DD674DA4A79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744AFC-9EB4-5F4E-A3D8-62541092EA66}">
      <dgm:prSet phldrT="[Text]"/>
      <dgm:spPr/>
      <dgm:t>
        <a:bodyPr/>
        <a:lstStyle/>
        <a:p>
          <a:r>
            <a:rPr lang="en-US" dirty="0" smtClean="0"/>
            <a:t>Features</a:t>
          </a:r>
        </a:p>
        <a:p>
          <a:r>
            <a:rPr lang="en-US" dirty="0" smtClean="0"/>
            <a:t>79</a:t>
          </a:r>
        </a:p>
      </dgm:t>
    </dgm:pt>
    <dgm:pt modelId="{38006B31-B485-A649-99E0-44CEE78C93F7}" type="parTrans" cxnId="{C8A1570C-F60E-E548-8952-BD922A482C16}">
      <dgm:prSet/>
      <dgm:spPr/>
      <dgm:t>
        <a:bodyPr/>
        <a:lstStyle/>
        <a:p>
          <a:endParaRPr lang="en-US"/>
        </a:p>
      </dgm:t>
    </dgm:pt>
    <dgm:pt modelId="{F23E5290-4B2A-0447-8287-A33E64084753}" type="sibTrans" cxnId="{C8A1570C-F60E-E548-8952-BD922A482C16}">
      <dgm:prSet/>
      <dgm:spPr/>
      <dgm:t>
        <a:bodyPr/>
        <a:lstStyle/>
        <a:p>
          <a:endParaRPr lang="en-US"/>
        </a:p>
      </dgm:t>
    </dgm:pt>
    <dgm:pt modelId="{A8933E62-35A7-7E40-A97B-DE176F137D88}">
      <dgm:prSet phldrT="[Text]"/>
      <dgm:spPr/>
      <dgm:t>
        <a:bodyPr/>
        <a:lstStyle/>
        <a:p>
          <a:r>
            <a:rPr lang="en-US" dirty="0" smtClean="0"/>
            <a:t>Nulls</a:t>
          </a:r>
        </a:p>
        <a:p>
          <a:r>
            <a:rPr lang="en-US" dirty="0" smtClean="0"/>
            <a:t>18</a:t>
          </a:r>
          <a:endParaRPr lang="en-US" dirty="0"/>
        </a:p>
      </dgm:t>
    </dgm:pt>
    <dgm:pt modelId="{E2ACABD8-E64D-8B47-A69A-E1FB54F2A780}" type="parTrans" cxnId="{6D496986-B0B0-0E4B-B581-240F8D66ECF9}">
      <dgm:prSet/>
      <dgm:spPr/>
      <dgm:t>
        <a:bodyPr/>
        <a:lstStyle/>
        <a:p>
          <a:endParaRPr lang="en-US"/>
        </a:p>
      </dgm:t>
    </dgm:pt>
    <dgm:pt modelId="{7420030D-4953-AC49-94A9-2DC6129A5704}" type="sibTrans" cxnId="{6D496986-B0B0-0E4B-B581-240F8D66ECF9}">
      <dgm:prSet/>
      <dgm:spPr/>
      <dgm:t>
        <a:bodyPr/>
        <a:lstStyle/>
        <a:p>
          <a:endParaRPr lang="en-US"/>
        </a:p>
      </dgm:t>
    </dgm:pt>
    <dgm:pt modelId="{186EAF1F-2738-7C47-8B5D-BE86FDECE15D}">
      <dgm:prSet phldrT="[Text]"/>
      <dgm:spPr/>
      <dgm:t>
        <a:bodyPr/>
        <a:lstStyle/>
        <a:p>
          <a:r>
            <a:rPr lang="en-US" dirty="0" smtClean="0"/>
            <a:t>Non-Nulls</a:t>
          </a:r>
        </a:p>
        <a:p>
          <a:r>
            <a:rPr lang="en-US" dirty="0" smtClean="0"/>
            <a:t>61</a:t>
          </a:r>
          <a:endParaRPr lang="en-US" dirty="0"/>
        </a:p>
      </dgm:t>
    </dgm:pt>
    <dgm:pt modelId="{5CD6C51C-141E-6744-BB45-4A36EBB942C1}" type="parTrans" cxnId="{37EC0E41-2180-FE47-9631-76691890AF30}">
      <dgm:prSet/>
      <dgm:spPr/>
      <dgm:t>
        <a:bodyPr/>
        <a:lstStyle/>
        <a:p>
          <a:endParaRPr lang="en-US"/>
        </a:p>
      </dgm:t>
    </dgm:pt>
    <dgm:pt modelId="{EEF8E3E9-D895-944C-846B-CD781D5449D7}" type="sibTrans" cxnId="{37EC0E41-2180-FE47-9631-76691890AF30}">
      <dgm:prSet/>
      <dgm:spPr/>
      <dgm:t>
        <a:bodyPr/>
        <a:lstStyle/>
        <a:p>
          <a:endParaRPr lang="en-US"/>
        </a:p>
      </dgm:t>
    </dgm:pt>
    <dgm:pt modelId="{C718478E-BC27-4949-815C-E7B137DFABE2}">
      <dgm:prSet phldrT="[Text]"/>
      <dgm:spPr/>
      <dgm:t>
        <a:bodyPr/>
        <a:lstStyle/>
        <a:p>
          <a:r>
            <a:rPr lang="en-US" dirty="0" smtClean="0"/>
            <a:t>Categorical</a:t>
          </a:r>
        </a:p>
        <a:p>
          <a:r>
            <a:rPr lang="en-US" dirty="0" smtClean="0"/>
            <a:t>16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27246D78-EFEB-794A-A04B-025DE5DBDE7E}" type="parTrans" cxnId="{D3E9CCE9-A0CC-5242-9DDE-8C43E97A1FDB}">
      <dgm:prSet/>
      <dgm:spPr/>
      <dgm:t>
        <a:bodyPr/>
        <a:lstStyle/>
        <a:p>
          <a:endParaRPr lang="en-US"/>
        </a:p>
      </dgm:t>
    </dgm:pt>
    <dgm:pt modelId="{F4531D0F-BC8E-E547-94DC-0ECDE7F6C04D}" type="sibTrans" cxnId="{D3E9CCE9-A0CC-5242-9DDE-8C43E97A1FDB}">
      <dgm:prSet/>
      <dgm:spPr/>
      <dgm:t>
        <a:bodyPr/>
        <a:lstStyle/>
        <a:p>
          <a:endParaRPr lang="en-US"/>
        </a:p>
      </dgm:t>
    </dgm:pt>
    <dgm:pt modelId="{CF7DF702-2C9A-E949-87D5-1FF5EDCF8E90}">
      <dgm:prSet phldrT="[Text]"/>
      <dgm:spPr/>
      <dgm:t>
        <a:bodyPr/>
        <a:lstStyle/>
        <a:p>
          <a:r>
            <a:rPr lang="en-US" dirty="0" smtClean="0"/>
            <a:t>Numerical</a:t>
          </a:r>
        </a:p>
        <a:p>
          <a:r>
            <a:rPr lang="en-US" dirty="0" smtClean="0"/>
            <a:t>2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460D6AD-9AA4-2748-A2A6-9B2B359B89CB}" type="parTrans" cxnId="{2712F532-28DE-0B40-A341-54E8BA6A3501}">
      <dgm:prSet/>
      <dgm:spPr/>
      <dgm:t>
        <a:bodyPr/>
        <a:lstStyle/>
        <a:p>
          <a:endParaRPr lang="en-US"/>
        </a:p>
      </dgm:t>
    </dgm:pt>
    <dgm:pt modelId="{479FF015-AE5D-B949-9D66-11208B281E50}" type="sibTrans" cxnId="{2712F532-28DE-0B40-A341-54E8BA6A3501}">
      <dgm:prSet/>
      <dgm:spPr/>
      <dgm:t>
        <a:bodyPr/>
        <a:lstStyle/>
        <a:p>
          <a:endParaRPr lang="en-US"/>
        </a:p>
      </dgm:t>
    </dgm:pt>
    <dgm:pt modelId="{F2982A6F-248F-A247-A4F2-CFAF4B621F10}">
      <dgm:prSet phldrT="[Text]"/>
      <dgm:spPr/>
      <dgm:t>
        <a:bodyPr/>
        <a:lstStyle/>
        <a:p>
          <a:r>
            <a:rPr lang="en-US" dirty="0" smtClean="0"/>
            <a:t>Fill None</a:t>
          </a:r>
        </a:p>
        <a:p>
          <a:r>
            <a:rPr lang="en-US" dirty="0" smtClean="0"/>
            <a:t>4</a:t>
          </a:r>
          <a:endParaRPr lang="en-US" dirty="0"/>
        </a:p>
      </dgm:t>
    </dgm:pt>
    <dgm:pt modelId="{708FE60F-416D-D041-A834-98E22655BE87}" type="parTrans" cxnId="{9BC3ABCE-841F-CD41-A41E-BE4DA48768C1}">
      <dgm:prSet/>
      <dgm:spPr/>
      <dgm:t>
        <a:bodyPr/>
        <a:lstStyle/>
        <a:p>
          <a:endParaRPr lang="en-US"/>
        </a:p>
      </dgm:t>
    </dgm:pt>
    <dgm:pt modelId="{05E9633B-33EF-B849-87B5-20A5F28BB23C}" type="sibTrans" cxnId="{9BC3ABCE-841F-CD41-A41E-BE4DA48768C1}">
      <dgm:prSet/>
      <dgm:spPr/>
      <dgm:t>
        <a:bodyPr/>
        <a:lstStyle/>
        <a:p>
          <a:endParaRPr lang="en-US"/>
        </a:p>
      </dgm:t>
    </dgm:pt>
    <dgm:pt modelId="{1F9859B8-0DB8-D34D-9257-6C077254104B}">
      <dgm:prSet phldrT="[Text]"/>
      <dgm:spPr/>
      <dgm:t>
        <a:bodyPr/>
        <a:lstStyle/>
        <a:p>
          <a:r>
            <a:rPr lang="en-US" dirty="0" smtClean="0"/>
            <a:t>Fill Most</a:t>
          </a:r>
        </a:p>
        <a:p>
          <a:r>
            <a:rPr lang="en-US" dirty="0" smtClean="0"/>
            <a:t>12</a:t>
          </a:r>
          <a:endParaRPr lang="en-US" dirty="0"/>
        </a:p>
      </dgm:t>
    </dgm:pt>
    <dgm:pt modelId="{BF935393-6135-EA49-9B37-5682C52BA03A}" type="parTrans" cxnId="{9CC62EAF-0090-2848-BD2F-F7D6B1770A5A}">
      <dgm:prSet/>
      <dgm:spPr/>
      <dgm:t>
        <a:bodyPr/>
        <a:lstStyle/>
        <a:p>
          <a:endParaRPr lang="en-US"/>
        </a:p>
      </dgm:t>
    </dgm:pt>
    <dgm:pt modelId="{619BED35-9B27-C34A-8EE7-FAD5AE3617B4}" type="sibTrans" cxnId="{9CC62EAF-0090-2848-BD2F-F7D6B1770A5A}">
      <dgm:prSet/>
      <dgm:spPr/>
      <dgm:t>
        <a:bodyPr/>
        <a:lstStyle/>
        <a:p>
          <a:endParaRPr lang="en-US"/>
        </a:p>
      </dgm:t>
    </dgm:pt>
    <dgm:pt modelId="{19FE5217-D593-4042-A58E-8CCE0F243330}">
      <dgm:prSet phldrT="[Text]"/>
      <dgm:spPr/>
      <dgm:t>
        <a:bodyPr/>
        <a:lstStyle/>
        <a:p>
          <a:r>
            <a:rPr lang="en-US" dirty="0" smtClean="0"/>
            <a:t>Fill with mean</a:t>
          </a:r>
          <a:endParaRPr lang="en-US" dirty="0"/>
        </a:p>
      </dgm:t>
    </dgm:pt>
    <dgm:pt modelId="{6FC9D5CB-1FD5-F54E-AE5E-49E771C04F3E}" type="parTrans" cxnId="{678C3881-0989-C647-A05E-C0110BE9FFD8}">
      <dgm:prSet/>
      <dgm:spPr/>
      <dgm:t>
        <a:bodyPr/>
        <a:lstStyle/>
        <a:p>
          <a:endParaRPr lang="en-US"/>
        </a:p>
      </dgm:t>
    </dgm:pt>
    <dgm:pt modelId="{4FA505FE-3551-AC43-869F-D5B8F00D6F02}" type="sibTrans" cxnId="{678C3881-0989-C647-A05E-C0110BE9FFD8}">
      <dgm:prSet/>
      <dgm:spPr/>
      <dgm:t>
        <a:bodyPr/>
        <a:lstStyle/>
        <a:p>
          <a:endParaRPr lang="en-US"/>
        </a:p>
      </dgm:t>
    </dgm:pt>
    <dgm:pt modelId="{2B9EFFAB-A4DB-924D-AC0C-CF8949EE834E}" type="pres">
      <dgm:prSet presAssocID="{BC6FA0C6-CDC2-2849-8A05-2DD674DA4A7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49F283-0782-C548-B87F-BBADFA04C8E0}" type="pres">
      <dgm:prSet presAssocID="{BC6FA0C6-CDC2-2849-8A05-2DD674DA4A79}" presName="hierFlow" presStyleCnt="0"/>
      <dgm:spPr/>
    </dgm:pt>
    <dgm:pt modelId="{00C75DA2-869C-2246-A792-D6741D98E3E6}" type="pres">
      <dgm:prSet presAssocID="{BC6FA0C6-CDC2-2849-8A05-2DD674DA4A7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140DE70-B523-CC45-8FBA-EEAA37BE5F59}" type="pres">
      <dgm:prSet presAssocID="{70744AFC-9EB4-5F4E-A3D8-62541092EA66}" presName="Name14" presStyleCnt="0"/>
      <dgm:spPr/>
    </dgm:pt>
    <dgm:pt modelId="{8163D7FA-C7DA-C542-A8D8-23D07E3530D0}" type="pres">
      <dgm:prSet presAssocID="{70744AFC-9EB4-5F4E-A3D8-62541092EA66}" presName="level1Shape" presStyleLbl="node0" presStyleIdx="0" presStyleCnt="1" custLinFactNeighborX="-718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62FCC-CFB5-4D49-A0AC-F7D1C238B4AE}" type="pres">
      <dgm:prSet presAssocID="{70744AFC-9EB4-5F4E-A3D8-62541092EA66}" presName="hierChild2" presStyleCnt="0"/>
      <dgm:spPr/>
    </dgm:pt>
    <dgm:pt modelId="{7C2F21D9-3354-0D44-B6D6-2916A7B9F455}" type="pres">
      <dgm:prSet presAssocID="{E2ACABD8-E64D-8B47-A69A-E1FB54F2A780}" presName="Name19" presStyleLbl="parChTrans1D2" presStyleIdx="0" presStyleCnt="2"/>
      <dgm:spPr/>
      <dgm:t>
        <a:bodyPr/>
        <a:lstStyle/>
        <a:p>
          <a:endParaRPr lang="en-US"/>
        </a:p>
      </dgm:t>
    </dgm:pt>
    <dgm:pt modelId="{C8FCDE51-F45D-B643-9522-CC04F350578B}" type="pres">
      <dgm:prSet presAssocID="{A8933E62-35A7-7E40-A97B-DE176F137D88}" presName="Name21" presStyleCnt="0"/>
      <dgm:spPr/>
    </dgm:pt>
    <dgm:pt modelId="{9C032F69-6EA5-9E4F-AC3B-037E1C1DA38C}" type="pres">
      <dgm:prSet presAssocID="{A8933E62-35A7-7E40-A97B-DE176F137D88}" presName="level2Shape" presStyleLbl="node2" presStyleIdx="0" presStyleCnt="2" custLinFactX="-5562" custLinFactNeighborX="-100000"/>
      <dgm:spPr/>
      <dgm:t>
        <a:bodyPr/>
        <a:lstStyle/>
        <a:p>
          <a:endParaRPr lang="en-US"/>
        </a:p>
      </dgm:t>
    </dgm:pt>
    <dgm:pt modelId="{E7EBCD76-6F1D-6847-909C-6953121CA5CF}" type="pres">
      <dgm:prSet presAssocID="{A8933E62-35A7-7E40-A97B-DE176F137D88}" presName="hierChild3" presStyleCnt="0"/>
      <dgm:spPr/>
    </dgm:pt>
    <dgm:pt modelId="{A46BAF15-ECB8-5C42-8651-B6893261CA86}" type="pres">
      <dgm:prSet presAssocID="{27246D78-EFEB-794A-A04B-025DE5DBDE7E}" presName="Name19" presStyleLbl="parChTrans1D3" presStyleIdx="0" presStyleCnt="2"/>
      <dgm:spPr/>
      <dgm:t>
        <a:bodyPr/>
        <a:lstStyle/>
        <a:p>
          <a:endParaRPr lang="en-US"/>
        </a:p>
      </dgm:t>
    </dgm:pt>
    <dgm:pt modelId="{1ACB24F4-79C5-CE45-8B40-2C15B8ACCC24}" type="pres">
      <dgm:prSet presAssocID="{C718478E-BC27-4949-815C-E7B137DFABE2}" presName="Name21" presStyleCnt="0"/>
      <dgm:spPr/>
    </dgm:pt>
    <dgm:pt modelId="{F02E3A18-DFC3-534E-8791-8472EB8F89A8}" type="pres">
      <dgm:prSet presAssocID="{C718478E-BC27-4949-815C-E7B137DFABE2}" presName="level2Shape" presStyleLbl="node3" presStyleIdx="0" presStyleCnt="2" custLinFactX="-5562" custLinFactNeighborX="-100000"/>
      <dgm:spPr/>
      <dgm:t>
        <a:bodyPr/>
        <a:lstStyle/>
        <a:p>
          <a:endParaRPr lang="en-US"/>
        </a:p>
      </dgm:t>
    </dgm:pt>
    <dgm:pt modelId="{652DEBEF-DAFC-3C40-8C96-7588405BFF4A}" type="pres">
      <dgm:prSet presAssocID="{C718478E-BC27-4949-815C-E7B137DFABE2}" presName="hierChild3" presStyleCnt="0"/>
      <dgm:spPr/>
    </dgm:pt>
    <dgm:pt modelId="{6A4588EB-B992-5444-BF04-184BA44BF4A3}" type="pres">
      <dgm:prSet presAssocID="{BF935393-6135-EA49-9B37-5682C52BA03A}" presName="Name19" presStyleLbl="parChTrans1D4" presStyleIdx="0" presStyleCnt="3"/>
      <dgm:spPr/>
      <dgm:t>
        <a:bodyPr/>
        <a:lstStyle/>
        <a:p>
          <a:endParaRPr lang="en-US"/>
        </a:p>
      </dgm:t>
    </dgm:pt>
    <dgm:pt modelId="{2E3BDE68-C52A-FC43-8649-35810A7EC5C8}" type="pres">
      <dgm:prSet presAssocID="{1F9859B8-0DB8-D34D-9257-6C077254104B}" presName="Name21" presStyleCnt="0"/>
      <dgm:spPr/>
    </dgm:pt>
    <dgm:pt modelId="{FABF675B-4E68-C642-8152-2E68E8951719}" type="pres">
      <dgm:prSet presAssocID="{1F9859B8-0DB8-D34D-9257-6C077254104B}" presName="level2Shape" presStyleLbl="node4" presStyleIdx="0" presStyleCnt="3" custLinFactX="-5562" custLinFactNeighborX="-100000"/>
      <dgm:spPr/>
      <dgm:t>
        <a:bodyPr/>
        <a:lstStyle/>
        <a:p>
          <a:endParaRPr lang="en-US"/>
        </a:p>
      </dgm:t>
    </dgm:pt>
    <dgm:pt modelId="{0FF186BA-9AAD-1E45-A8E8-1FAEBFA998EB}" type="pres">
      <dgm:prSet presAssocID="{1F9859B8-0DB8-D34D-9257-6C077254104B}" presName="hierChild3" presStyleCnt="0"/>
      <dgm:spPr/>
    </dgm:pt>
    <dgm:pt modelId="{4666D848-DCF6-4641-B98D-5B30152CB374}" type="pres">
      <dgm:prSet presAssocID="{708FE60F-416D-D041-A834-98E22655BE87}" presName="Name19" presStyleLbl="parChTrans1D4" presStyleIdx="1" presStyleCnt="3"/>
      <dgm:spPr/>
      <dgm:t>
        <a:bodyPr/>
        <a:lstStyle/>
        <a:p>
          <a:endParaRPr lang="en-US"/>
        </a:p>
      </dgm:t>
    </dgm:pt>
    <dgm:pt modelId="{207473AD-C94E-8F40-B0B5-26DF6178C81E}" type="pres">
      <dgm:prSet presAssocID="{F2982A6F-248F-A247-A4F2-CFAF4B621F10}" presName="Name21" presStyleCnt="0"/>
      <dgm:spPr/>
    </dgm:pt>
    <dgm:pt modelId="{4924DD99-3E8D-E745-85D3-2B8C14BC384A}" type="pres">
      <dgm:prSet presAssocID="{F2982A6F-248F-A247-A4F2-CFAF4B621F10}" presName="level2Shape" presStyleLbl="node4" presStyleIdx="1" presStyleCnt="3" custLinFactX="-5562" custLinFactNeighborX="-100000"/>
      <dgm:spPr/>
      <dgm:t>
        <a:bodyPr/>
        <a:lstStyle/>
        <a:p>
          <a:endParaRPr lang="en-US"/>
        </a:p>
      </dgm:t>
    </dgm:pt>
    <dgm:pt modelId="{06428AE6-0690-F143-8978-E34B4BCB78FF}" type="pres">
      <dgm:prSet presAssocID="{F2982A6F-248F-A247-A4F2-CFAF4B621F10}" presName="hierChild3" presStyleCnt="0"/>
      <dgm:spPr/>
    </dgm:pt>
    <dgm:pt modelId="{94B4BE70-B4E3-BA4C-B0C2-65C1246836EB}" type="pres">
      <dgm:prSet presAssocID="{9460D6AD-9AA4-2748-A2A6-9B2B359B89CB}" presName="Name19" presStyleLbl="parChTrans1D3" presStyleIdx="1" presStyleCnt="2"/>
      <dgm:spPr/>
      <dgm:t>
        <a:bodyPr/>
        <a:lstStyle/>
        <a:p>
          <a:endParaRPr lang="en-US"/>
        </a:p>
      </dgm:t>
    </dgm:pt>
    <dgm:pt modelId="{53F04946-9892-8641-8D48-0B8E235E5F95}" type="pres">
      <dgm:prSet presAssocID="{CF7DF702-2C9A-E949-87D5-1FF5EDCF8E90}" presName="Name21" presStyleCnt="0"/>
      <dgm:spPr/>
    </dgm:pt>
    <dgm:pt modelId="{ED5E007D-A8C8-6642-A343-A50C66F1ADE6}" type="pres">
      <dgm:prSet presAssocID="{CF7DF702-2C9A-E949-87D5-1FF5EDCF8E90}" presName="level2Shape" presStyleLbl="node3" presStyleIdx="1" presStyleCnt="2" custLinFactX="-5562" custLinFactNeighborX="-100000"/>
      <dgm:spPr/>
      <dgm:t>
        <a:bodyPr/>
        <a:lstStyle/>
        <a:p>
          <a:endParaRPr lang="en-US"/>
        </a:p>
      </dgm:t>
    </dgm:pt>
    <dgm:pt modelId="{FD0975C6-C681-154D-AFCE-C0A60374D40E}" type="pres">
      <dgm:prSet presAssocID="{CF7DF702-2C9A-E949-87D5-1FF5EDCF8E90}" presName="hierChild3" presStyleCnt="0"/>
      <dgm:spPr/>
    </dgm:pt>
    <dgm:pt modelId="{FD95662C-51CF-664F-892B-61925D991895}" type="pres">
      <dgm:prSet presAssocID="{6FC9D5CB-1FD5-F54E-AE5E-49E771C04F3E}" presName="Name19" presStyleLbl="parChTrans1D4" presStyleIdx="2" presStyleCnt="3"/>
      <dgm:spPr/>
      <dgm:t>
        <a:bodyPr/>
        <a:lstStyle/>
        <a:p>
          <a:endParaRPr lang="en-US"/>
        </a:p>
      </dgm:t>
    </dgm:pt>
    <dgm:pt modelId="{40101225-87C8-5647-8239-2AAEF1C02E16}" type="pres">
      <dgm:prSet presAssocID="{19FE5217-D593-4042-A58E-8CCE0F243330}" presName="Name21" presStyleCnt="0"/>
      <dgm:spPr/>
    </dgm:pt>
    <dgm:pt modelId="{2CB854D9-1025-7B43-845F-2212B83ADBE0}" type="pres">
      <dgm:prSet presAssocID="{19FE5217-D593-4042-A58E-8CCE0F243330}" presName="level2Shape" presStyleLbl="node4" presStyleIdx="2" presStyleCnt="3" custLinFactX="-5562" custLinFactNeighborX="-100000"/>
      <dgm:spPr/>
      <dgm:t>
        <a:bodyPr/>
        <a:lstStyle/>
        <a:p>
          <a:endParaRPr lang="en-US"/>
        </a:p>
      </dgm:t>
    </dgm:pt>
    <dgm:pt modelId="{1C57BD06-FF34-3C4C-9FBF-42E19603CFFC}" type="pres">
      <dgm:prSet presAssocID="{19FE5217-D593-4042-A58E-8CCE0F243330}" presName="hierChild3" presStyleCnt="0"/>
      <dgm:spPr/>
    </dgm:pt>
    <dgm:pt modelId="{0185D552-C63A-8E45-BE08-F39C59185D2F}" type="pres">
      <dgm:prSet presAssocID="{5CD6C51C-141E-6744-BB45-4A36EBB942C1}" presName="Name19" presStyleLbl="parChTrans1D2" presStyleIdx="1" presStyleCnt="2"/>
      <dgm:spPr/>
      <dgm:t>
        <a:bodyPr/>
        <a:lstStyle/>
        <a:p>
          <a:endParaRPr lang="en-US"/>
        </a:p>
      </dgm:t>
    </dgm:pt>
    <dgm:pt modelId="{71313CC5-0787-9B44-99FC-A9A381BE87C5}" type="pres">
      <dgm:prSet presAssocID="{186EAF1F-2738-7C47-8B5D-BE86FDECE15D}" presName="Name21" presStyleCnt="0"/>
      <dgm:spPr/>
    </dgm:pt>
    <dgm:pt modelId="{B22D7592-6B32-7646-A99E-7DF930AFEFA6}" type="pres">
      <dgm:prSet presAssocID="{186EAF1F-2738-7C47-8B5D-BE86FDECE15D}" presName="level2Shape" presStyleLbl="node2" presStyleIdx="1" presStyleCnt="2"/>
      <dgm:spPr/>
      <dgm:t>
        <a:bodyPr/>
        <a:lstStyle/>
        <a:p>
          <a:endParaRPr lang="en-US"/>
        </a:p>
      </dgm:t>
    </dgm:pt>
    <dgm:pt modelId="{1C9661FB-EB3E-E94D-B48C-6E75B925BFAB}" type="pres">
      <dgm:prSet presAssocID="{186EAF1F-2738-7C47-8B5D-BE86FDECE15D}" presName="hierChild3" presStyleCnt="0"/>
      <dgm:spPr/>
    </dgm:pt>
    <dgm:pt modelId="{0F3AA24B-5676-0143-872F-039E77277FFA}" type="pres">
      <dgm:prSet presAssocID="{BC6FA0C6-CDC2-2849-8A05-2DD674DA4A79}" presName="bgShapesFlow" presStyleCnt="0"/>
      <dgm:spPr/>
    </dgm:pt>
  </dgm:ptLst>
  <dgm:cxnLst>
    <dgm:cxn modelId="{C8A1570C-F60E-E548-8952-BD922A482C16}" srcId="{BC6FA0C6-CDC2-2849-8A05-2DD674DA4A79}" destId="{70744AFC-9EB4-5F4E-A3D8-62541092EA66}" srcOrd="0" destOrd="0" parTransId="{38006B31-B485-A649-99E0-44CEE78C93F7}" sibTransId="{F23E5290-4B2A-0447-8287-A33E64084753}"/>
    <dgm:cxn modelId="{D3E9CCE9-A0CC-5242-9DDE-8C43E97A1FDB}" srcId="{A8933E62-35A7-7E40-A97B-DE176F137D88}" destId="{C718478E-BC27-4949-815C-E7B137DFABE2}" srcOrd="0" destOrd="0" parTransId="{27246D78-EFEB-794A-A04B-025DE5DBDE7E}" sibTransId="{F4531D0F-BC8E-E547-94DC-0ECDE7F6C04D}"/>
    <dgm:cxn modelId="{6255DC56-42B0-4D41-B988-ACB4EBE11BDC}" type="presOf" srcId="{708FE60F-416D-D041-A834-98E22655BE87}" destId="{4666D848-DCF6-4641-B98D-5B30152CB374}" srcOrd="0" destOrd="0" presId="urn:microsoft.com/office/officeart/2005/8/layout/hierarchy6"/>
    <dgm:cxn modelId="{336FE007-033D-644D-A52C-5DAAC60E0464}" type="presOf" srcId="{6FC9D5CB-1FD5-F54E-AE5E-49E771C04F3E}" destId="{FD95662C-51CF-664F-892B-61925D991895}" srcOrd="0" destOrd="0" presId="urn:microsoft.com/office/officeart/2005/8/layout/hierarchy6"/>
    <dgm:cxn modelId="{9CC62EAF-0090-2848-BD2F-F7D6B1770A5A}" srcId="{C718478E-BC27-4949-815C-E7B137DFABE2}" destId="{1F9859B8-0DB8-D34D-9257-6C077254104B}" srcOrd="0" destOrd="0" parTransId="{BF935393-6135-EA49-9B37-5682C52BA03A}" sibTransId="{619BED35-9B27-C34A-8EE7-FAD5AE3617B4}"/>
    <dgm:cxn modelId="{EE6F0BAC-8B6C-5D49-BC80-BB7C76E875D8}" type="presOf" srcId="{9460D6AD-9AA4-2748-A2A6-9B2B359B89CB}" destId="{94B4BE70-B4E3-BA4C-B0C2-65C1246836EB}" srcOrd="0" destOrd="0" presId="urn:microsoft.com/office/officeart/2005/8/layout/hierarchy6"/>
    <dgm:cxn modelId="{B131D6D3-8CF1-E745-98D4-B2E619D2301F}" type="presOf" srcId="{A8933E62-35A7-7E40-A97B-DE176F137D88}" destId="{9C032F69-6EA5-9E4F-AC3B-037E1C1DA38C}" srcOrd="0" destOrd="0" presId="urn:microsoft.com/office/officeart/2005/8/layout/hierarchy6"/>
    <dgm:cxn modelId="{4E5BA419-58EC-AA42-9BCF-3CE922E7E04C}" type="presOf" srcId="{BC6FA0C6-CDC2-2849-8A05-2DD674DA4A79}" destId="{2B9EFFAB-A4DB-924D-AC0C-CF8949EE834E}" srcOrd="0" destOrd="0" presId="urn:microsoft.com/office/officeart/2005/8/layout/hierarchy6"/>
    <dgm:cxn modelId="{37EC0E41-2180-FE47-9631-76691890AF30}" srcId="{70744AFC-9EB4-5F4E-A3D8-62541092EA66}" destId="{186EAF1F-2738-7C47-8B5D-BE86FDECE15D}" srcOrd="1" destOrd="0" parTransId="{5CD6C51C-141E-6744-BB45-4A36EBB942C1}" sibTransId="{EEF8E3E9-D895-944C-846B-CD781D5449D7}"/>
    <dgm:cxn modelId="{860632A4-D63B-1B42-851E-9D84F5E86977}" type="presOf" srcId="{1F9859B8-0DB8-D34D-9257-6C077254104B}" destId="{FABF675B-4E68-C642-8152-2E68E8951719}" srcOrd="0" destOrd="0" presId="urn:microsoft.com/office/officeart/2005/8/layout/hierarchy6"/>
    <dgm:cxn modelId="{9BC3ABCE-841F-CD41-A41E-BE4DA48768C1}" srcId="{C718478E-BC27-4949-815C-E7B137DFABE2}" destId="{F2982A6F-248F-A247-A4F2-CFAF4B621F10}" srcOrd="1" destOrd="0" parTransId="{708FE60F-416D-D041-A834-98E22655BE87}" sibTransId="{05E9633B-33EF-B849-87B5-20A5F28BB23C}"/>
    <dgm:cxn modelId="{61FA9063-F904-9140-84DC-0533C48CEAF9}" type="presOf" srcId="{E2ACABD8-E64D-8B47-A69A-E1FB54F2A780}" destId="{7C2F21D9-3354-0D44-B6D6-2916A7B9F455}" srcOrd="0" destOrd="0" presId="urn:microsoft.com/office/officeart/2005/8/layout/hierarchy6"/>
    <dgm:cxn modelId="{5587876C-8B21-F944-96DA-D1A1DD168F05}" type="presOf" srcId="{F2982A6F-248F-A247-A4F2-CFAF4B621F10}" destId="{4924DD99-3E8D-E745-85D3-2B8C14BC384A}" srcOrd="0" destOrd="0" presId="urn:microsoft.com/office/officeart/2005/8/layout/hierarchy6"/>
    <dgm:cxn modelId="{5E3F97FC-EBB9-A84F-9A90-2E3D1D87B56A}" type="presOf" srcId="{CF7DF702-2C9A-E949-87D5-1FF5EDCF8E90}" destId="{ED5E007D-A8C8-6642-A343-A50C66F1ADE6}" srcOrd="0" destOrd="0" presId="urn:microsoft.com/office/officeart/2005/8/layout/hierarchy6"/>
    <dgm:cxn modelId="{31D390A5-2D7A-FD42-A244-ABF3F622E623}" type="presOf" srcId="{186EAF1F-2738-7C47-8B5D-BE86FDECE15D}" destId="{B22D7592-6B32-7646-A99E-7DF930AFEFA6}" srcOrd="0" destOrd="0" presId="urn:microsoft.com/office/officeart/2005/8/layout/hierarchy6"/>
    <dgm:cxn modelId="{1853FA01-A3B8-EC45-A21C-ED2E5C7F0B6F}" type="presOf" srcId="{27246D78-EFEB-794A-A04B-025DE5DBDE7E}" destId="{A46BAF15-ECB8-5C42-8651-B6893261CA86}" srcOrd="0" destOrd="0" presId="urn:microsoft.com/office/officeart/2005/8/layout/hierarchy6"/>
    <dgm:cxn modelId="{6D496986-B0B0-0E4B-B581-240F8D66ECF9}" srcId="{70744AFC-9EB4-5F4E-A3D8-62541092EA66}" destId="{A8933E62-35A7-7E40-A97B-DE176F137D88}" srcOrd="0" destOrd="0" parTransId="{E2ACABD8-E64D-8B47-A69A-E1FB54F2A780}" sibTransId="{7420030D-4953-AC49-94A9-2DC6129A5704}"/>
    <dgm:cxn modelId="{84D88F4D-09DF-984D-8EA8-A7986567191F}" type="presOf" srcId="{C718478E-BC27-4949-815C-E7B137DFABE2}" destId="{F02E3A18-DFC3-534E-8791-8472EB8F89A8}" srcOrd="0" destOrd="0" presId="urn:microsoft.com/office/officeart/2005/8/layout/hierarchy6"/>
    <dgm:cxn modelId="{2712F532-28DE-0B40-A341-54E8BA6A3501}" srcId="{A8933E62-35A7-7E40-A97B-DE176F137D88}" destId="{CF7DF702-2C9A-E949-87D5-1FF5EDCF8E90}" srcOrd="1" destOrd="0" parTransId="{9460D6AD-9AA4-2748-A2A6-9B2B359B89CB}" sibTransId="{479FF015-AE5D-B949-9D66-11208B281E50}"/>
    <dgm:cxn modelId="{F4838E41-A2A0-C343-810F-CBCA48E7529B}" type="presOf" srcId="{70744AFC-9EB4-5F4E-A3D8-62541092EA66}" destId="{8163D7FA-C7DA-C542-A8D8-23D07E3530D0}" srcOrd="0" destOrd="0" presId="urn:microsoft.com/office/officeart/2005/8/layout/hierarchy6"/>
    <dgm:cxn modelId="{678C3881-0989-C647-A05E-C0110BE9FFD8}" srcId="{CF7DF702-2C9A-E949-87D5-1FF5EDCF8E90}" destId="{19FE5217-D593-4042-A58E-8CCE0F243330}" srcOrd="0" destOrd="0" parTransId="{6FC9D5CB-1FD5-F54E-AE5E-49E771C04F3E}" sibTransId="{4FA505FE-3551-AC43-869F-D5B8F00D6F02}"/>
    <dgm:cxn modelId="{0CADD88F-059B-DC4B-ACA7-32A520DE7988}" type="presOf" srcId="{BF935393-6135-EA49-9B37-5682C52BA03A}" destId="{6A4588EB-B992-5444-BF04-184BA44BF4A3}" srcOrd="0" destOrd="0" presId="urn:microsoft.com/office/officeart/2005/8/layout/hierarchy6"/>
    <dgm:cxn modelId="{8CECDCF1-46A0-4B40-AFCE-F832CCC88C55}" type="presOf" srcId="{19FE5217-D593-4042-A58E-8CCE0F243330}" destId="{2CB854D9-1025-7B43-845F-2212B83ADBE0}" srcOrd="0" destOrd="0" presId="urn:microsoft.com/office/officeart/2005/8/layout/hierarchy6"/>
    <dgm:cxn modelId="{ACC3AF59-5F98-8444-B9DC-1D59F600170A}" type="presOf" srcId="{5CD6C51C-141E-6744-BB45-4A36EBB942C1}" destId="{0185D552-C63A-8E45-BE08-F39C59185D2F}" srcOrd="0" destOrd="0" presId="urn:microsoft.com/office/officeart/2005/8/layout/hierarchy6"/>
    <dgm:cxn modelId="{A4DCE26E-4CE8-E940-A2B3-832904DB952D}" type="presParOf" srcId="{2B9EFFAB-A4DB-924D-AC0C-CF8949EE834E}" destId="{3649F283-0782-C548-B87F-BBADFA04C8E0}" srcOrd="0" destOrd="0" presId="urn:microsoft.com/office/officeart/2005/8/layout/hierarchy6"/>
    <dgm:cxn modelId="{318F7D83-B703-C14C-A0F6-79AD5C80A8D5}" type="presParOf" srcId="{3649F283-0782-C548-B87F-BBADFA04C8E0}" destId="{00C75DA2-869C-2246-A792-D6741D98E3E6}" srcOrd="0" destOrd="0" presId="urn:microsoft.com/office/officeart/2005/8/layout/hierarchy6"/>
    <dgm:cxn modelId="{79C77386-AC34-E346-87A4-AD8AE8C73FC8}" type="presParOf" srcId="{00C75DA2-869C-2246-A792-D6741D98E3E6}" destId="{E140DE70-B523-CC45-8FBA-EEAA37BE5F59}" srcOrd="0" destOrd="0" presId="urn:microsoft.com/office/officeart/2005/8/layout/hierarchy6"/>
    <dgm:cxn modelId="{20D7282C-F377-A04E-8139-9675E68A3BA2}" type="presParOf" srcId="{E140DE70-B523-CC45-8FBA-EEAA37BE5F59}" destId="{8163D7FA-C7DA-C542-A8D8-23D07E3530D0}" srcOrd="0" destOrd="0" presId="urn:microsoft.com/office/officeart/2005/8/layout/hierarchy6"/>
    <dgm:cxn modelId="{5F63CCCF-8E7E-664B-B6F5-35BA0FEC2778}" type="presParOf" srcId="{E140DE70-B523-CC45-8FBA-EEAA37BE5F59}" destId="{CC662FCC-CFB5-4D49-A0AC-F7D1C238B4AE}" srcOrd="1" destOrd="0" presId="urn:microsoft.com/office/officeart/2005/8/layout/hierarchy6"/>
    <dgm:cxn modelId="{61322768-C799-7F46-8E73-D6A2EFB8B90E}" type="presParOf" srcId="{CC662FCC-CFB5-4D49-A0AC-F7D1C238B4AE}" destId="{7C2F21D9-3354-0D44-B6D6-2916A7B9F455}" srcOrd="0" destOrd="0" presId="urn:microsoft.com/office/officeart/2005/8/layout/hierarchy6"/>
    <dgm:cxn modelId="{7E1C1D0C-A748-C54C-A515-85D2B9C3197A}" type="presParOf" srcId="{CC662FCC-CFB5-4D49-A0AC-F7D1C238B4AE}" destId="{C8FCDE51-F45D-B643-9522-CC04F350578B}" srcOrd="1" destOrd="0" presId="urn:microsoft.com/office/officeart/2005/8/layout/hierarchy6"/>
    <dgm:cxn modelId="{725D7136-1060-514D-8CA1-BEA10C318B39}" type="presParOf" srcId="{C8FCDE51-F45D-B643-9522-CC04F350578B}" destId="{9C032F69-6EA5-9E4F-AC3B-037E1C1DA38C}" srcOrd="0" destOrd="0" presId="urn:microsoft.com/office/officeart/2005/8/layout/hierarchy6"/>
    <dgm:cxn modelId="{D33A59BD-B452-2B4E-A852-477800CDBF4E}" type="presParOf" srcId="{C8FCDE51-F45D-B643-9522-CC04F350578B}" destId="{E7EBCD76-6F1D-6847-909C-6953121CA5CF}" srcOrd="1" destOrd="0" presId="urn:microsoft.com/office/officeart/2005/8/layout/hierarchy6"/>
    <dgm:cxn modelId="{2C4C3C2A-7082-5941-B4E4-EA6EF3CDC98E}" type="presParOf" srcId="{E7EBCD76-6F1D-6847-909C-6953121CA5CF}" destId="{A46BAF15-ECB8-5C42-8651-B6893261CA86}" srcOrd="0" destOrd="0" presId="urn:microsoft.com/office/officeart/2005/8/layout/hierarchy6"/>
    <dgm:cxn modelId="{BEC91BA4-9D8A-3240-ACCE-FAC56FF1B78C}" type="presParOf" srcId="{E7EBCD76-6F1D-6847-909C-6953121CA5CF}" destId="{1ACB24F4-79C5-CE45-8B40-2C15B8ACCC24}" srcOrd="1" destOrd="0" presId="urn:microsoft.com/office/officeart/2005/8/layout/hierarchy6"/>
    <dgm:cxn modelId="{D315EA7F-3667-1F47-847D-0A9FDA07BDE6}" type="presParOf" srcId="{1ACB24F4-79C5-CE45-8B40-2C15B8ACCC24}" destId="{F02E3A18-DFC3-534E-8791-8472EB8F89A8}" srcOrd="0" destOrd="0" presId="urn:microsoft.com/office/officeart/2005/8/layout/hierarchy6"/>
    <dgm:cxn modelId="{D5C7A8D9-09AD-4641-9BA8-8A5525E9E93F}" type="presParOf" srcId="{1ACB24F4-79C5-CE45-8B40-2C15B8ACCC24}" destId="{652DEBEF-DAFC-3C40-8C96-7588405BFF4A}" srcOrd="1" destOrd="0" presId="urn:microsoft.com/office/officeart/2005/8/layout/hierarchy6"/>
    <dgm:cxn modelId="{58EABF6C-C714-7D41-87D4-2F942A85E817}" type="presParOf" srcId="{652DEBEF-DAFC-3C40-8C96-7588405BFF4A}" destId="{6A4588EB-B992-5444-BF04-184BA44BF4A3}" srcOrd="0" destOrd="0" presId="urn:microsoft.com/office/officeart/2005/8/layout/hierarchy6"/>
    <dgm:cxn modelId="{59C62D76-BDA5-0142-99FB-7F3A12C09906}" type="presParOf" srcId="{652DEBEF-DAFC-3C40-8C96-7588405BFF4A}" destId="{2E3BDE68-C52A-FC43-8649-35810A7EC5C8}" srcOrd="1" destOrd="0" presId="urn:microsoft.com/office/officeart/2005/8/layout/hierarchy6"/>
    <dgm:cxn modelId="{1988D284-B8DE-A045-9783-3E8CF145526A}" type="presParOf" srcId="{2E3BDE68-C52A-FC43-8649-35810A7EC5C8}" destId="{FABF675B-4E68-C642-8152-2E68E8951719}" srcOrd="0" destOrd="0" presId="urn:microsoft.com/office/officeart/2005/8/layout/hierarchy6"/>
    <dgm:cxn modelId="{9DAF723F-86EB-2643-87DC-0F9FD77985AE}" type="presParOf" srcId="{2E3BDE68-C52A-FC43-8649-35810A7EC5C8}" destId="{0FF186BA-9AAD-1E45-A8E8-1FAEBFA998EB}" srcOrd="1" destOrd="0" presId="urn:microsoft.com/office/officeart/2005/8/layout/hierarchy6"/>
    <dgm:cxn modelId="{29F9B83D-6BDA-A24A-81F4-94FFBB20B5F7}" type="presParOf" srcId="{652DEBEF-DAFC-3C40-8C96-7588405BFF4A}" destId="{4666D848-DCF6-4641-B98D-5B30152CB374}" srcOrd="2" destOrd="0" presId="urn:microsoft.com/office/officeart/2005/8/layout/hierarchy6"/>
    <dgm:cxn modelId="{31CF5222-7305-4F45-AE5C-E679E5E3D536}" type="presParOf" srcId="{652DEBEF-DAFC-3C40-8C96-7588405BFF4A}" destId="{207473AD-C94E-8F40-B0B5-26DF6178C81E}" srcOrd="3" destOrd="0" presId="urn:microsoft.com/office/officeart/2005/8/layout/hierarchy6"/>
    <dgm:cxn modelId="{F288794E-CF0B-AF43-B285-783E96C087BD}" type="presParOf" srcId="{207473AD-C94E-8F40-B0B5-26DF6178C81E}" destId="{4924DD99-3E8D-E745-85D3-2B8C14BC384A}" srcOrd="0" destOrd="0" presId="urn:microsoft.com/office/officeart/2005/8/layout/hierarchy6"/>
    <dgm:cxn modelId="{A4161E40-895A-934D-A55C-6734408CA5ED}" type="presParOf" srcId="{207473AD-C94E-8F40-B0B5-26DF6178C81E}" destId="{06428AE6-0690-F143-8978-E34B4BCB78FF}" srcOrd="1" destOrd="0" presId="urn:microsoft.com/office/officeart/2005/8/layout/hierarchy6"/>
    <dgm:cxn modelId="{8792938B-48C4-4041-AEC0-FF7F97FC70BD}" type="presParOf" srcId="{E7EBCD76-6F1D-6847-909C-6953121CA5CF}" destId="{94B4BE70-B4E3-BA4C-B0C2-65C1246836EB}" srcOrd="2" destOrd="0" presId="urn:microsoft.com/office/officeart/2005/8/layout/hierarchy6"/>
    <dgm:cxn modelId="{6EF5A67E-AE1E-874E-9D94-A1A4273BADF9}" type="presParOf" srcId="{E7EBCD76-6F1D-6847-909C-6953121CA5CF}" destId="{53F04946-9892-8641-8D48-0B8E235E5F95}" srcOrd="3" destOrd="0" presId="urn:microsoft.com/office/officeart/2005/8/layout/hierarchy6"/>
    <dgm:cxn modelId="{798CF407-C040-2C4D-8B76-59B3F8208BF8}" type="presParOf" srcId="{53F04946-9892-8641-8D48-0B8E235E5F95}" destId="{ED5E007D-A8C8-6642-A343-A50C66F1ADE6}" srcOrd="0" destOrd="0" presId="urn:microsoft.com/office/officeart/2005/8/layout/hierarchy6"/>
    <dgm:cxn modelId="{D00544D0-400A-8D4D-97FD-937A01D191FD}" type="presParOf" srcId="{53F04946-9892-8641-8D48-0B8E235E5F95}" destId="{FD0975C6-C681-154D-AFCE-C0A60374D40E}" srcOrd="1" destOrd="0" presId="urn:microsoft.com/office/officeart/2005/8/layout/hierarchy6"/>
    <dgm:cxn modelId="{F6D311AA-CE8E-1546-A1F8-2F9259244348}" type="presParOf" srcId="{FD0975C6-C681-154D-AFCE-C0A60374D40E}" destId="{FD95662C-51CF-664F-892B-61925D991895}" srcOrd="0" destOrd="0" presId="urn:microsoft.com/office/officeart/2005/8/layout/hierarchy6"/>
    <dgm:cxn modelId="{AF75AA11-7AE8-D44C-852C-A17C37240F65}" type="presParOf" srcId="{FD0975C6-C681-154D-AFCE-C0A60374D40E}" destId="{40101225-87C8-5647-8239-2AAEF1C02E16}" srcOrd="1" destOrd="0" presId="urn:microsoft.com/office/officeart/2005/8/layout/hierarchy6"/>
    <dgm:cxn modelId="{4A53447C-304E-A44C-9175-5DECDAE83EA7}" type="presParOf" srcId="{40101225-87C8-5647-8239-2AAEF1C02E16}" destId="{2CB854D9-1025-7B43-845F-2212B83ADBE0}" srcOrd="0" destOrd="0" presId="urn:microsoft.com/office/officeart/2005/8/layout/hierarchy6"/>
    <dgm:cxn modelId="{25FF937F-98F6-FA4A-B7A0-06330D34E720}" type="presParOf" srcId="{40101225-87C8-5647-8239-2AAEF1C02E16}" destId="{1C57BD06-FF34-3C4C-9FBF-42E19603CFFC}" srcOrd="1" destOrd="0" presId="urn:microsoft.com/office/officeart/2005/8/layout/hierarchy6"/>
    <dgm:cxn modelId="{34AD19B9-A2EC-6A4F-93A9-11208947CC01}" type="presParOf" srcId="{CC662FCC-CFB5-4D49-A0AC-F7D1C238B4AE}" destId="{0185D552-C63A-8E45-BE08-F39C59185D2F}" srcOrd="2" destOrd="0" presId="urn:microsoft.com/office/officeart/2005/8/layout/hierarchy6"/>
    <dgm:cxn modelId="{A8783A98-8A60-C14C-8730-6D9FA10DFA8A}" type="presParOf" srcId="{CC662FCC-CFB5-4D49-A0AC-F7D1C238B4AE}" destId="{71313CC5-0787-9B44-99FC-A9A381BE87C5}" srcOrd="3" destOrd="0" presId="urn:microsoft.com/office/officeart/2005/8/layout/hierarchy6"/>
    <dgm:cxn modelId="{5F564B0B-0B5C-744A-8B45-843BAF825B0D}" type="presParOf" srcId="{71313CC5-0787-9B44-99FC-A9A381BE87C5}" destId="{B22D7592-6B32-7646-A99E-7DF930AFEFA6}" srcOrd="0" destOrd="0" presId="urn:microsoft.com/office/officeart/2005/8/layout/hierarchy6"/>
    <dgm:cxn modelId="{BCBB0F16-FFDA-D845-BADA-550CA688BDD2}" type="presParOf" srcId="{71313CC5-0787-9B44-99FC-A9A381BE87C5}" destId="{1C9661FB-EB3E-E94D-B48C-6E75B925BFAB}" srcOrd="1" destOrd="0" presId="urn:microsoft.com/office/officeart/2005/8/layout/hierarchy6"/>
    <dgm:cxn modelId="{9A7AD558-8392-9D4B-A2C8-0EF9A182360E}" type="presParOf" srcId="{2B9EFFAB-A4DB-924D-AC0C-CF8949EE834E}" destId="{0F3AA24B-5676-0143-872F-039E77277FF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E3D56-D5D2-1344-9254-6D136FD61EE2}" type="doc">
      <dgm:prSet loTypeId="urn:microsoft.com/office/officeart/2009/3/layout/CircleRelationship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A5918E-6E44-2F44-AFB5-1B022F901783}">
      <dgm:prSet phldrT="[Text]" custT="1"/>
      <dgm:spPr/>
      <dgm:t>
        <a:bodyPr/>
        <a:lstStyle/>
        <a:p>
          <a:r>
            <a:rPr lang="en-US" sz="2800" dirty="0" smtClean="0"/>
            <a:t>1448 Observations</a:t>
          </a:r>
          <a:endParaRPr lang="en-US" sz="2800" dirty="0"/>
        </a:p>
      </dgm:t>
    </dgm:pt>
    <dgm:pt modelId="{8CE5A322-9D76-C044-8BD1-B8258A8571AC}" type="parTrans" cxnId="{0C01108F-D7B4-F443-8050-0A171620696F}">
      <dgm:prSet/>
      <dgm:spPr/>
      <dgm:t>
        <a:bodyPr/>
        <a:lstStyle/>
        <a:p>
          <a:endParaRPr lang="en-US"/>
        </a:p>
      </dgm:t>
    </dgm:pt>
    <dgm:pt modelId="{C639BA0A-9A41-A940-A7BB-4B8672CB698A}" type="sibTrans" cxnId="{0C01108F-D7B4-F443-8050-0A171620696F}">
      <dgm:prSet/>
      <dgm:spPr/>
      <dgm:t>
        <a:bodyPr/>
        <a:lstStyle/>
        <a:p>
          <a:endParaRPr lang="en-US"/>
        </a:p>
      </dgm:t>
    </dgm:pt>
    <dgm:pt modelId="{45206436-C011-6C4D-AA00-4A33CF7C62CE}">
      <dgm:prSet phldrT="[Text]"/>
      <dgm:spPr/>
      <dgm:t>
        <a:bodyPr/>
        <a:lstStyle/>
        <a:p>
          <a:r>
            <a:rPr lang="en-US" dirty="0" smtClean="0"/>
            <a:t>Box Plots &amp; Scatter Plots used to detect outliers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AFCC842-126A-E346-8B1C-031C5A0CEDA3}" type="parTrans" cxnId="{FEB8610A-D0C6-A142-83DC-34AA9AEA3F58}">
      <dgm:prSet/>
      <dgm:spPr/>
      <dgm:t>
        <a:bodyPr/>
        <a:lstStyle/>
        <a:p>
          <a:endParaRPr lang="en-US"/>
        </a:p>
      </dgm:t>
    </dgm:pt>
    <dgm:pt modelId="{F96C8622-7315-2E4D-B57C-6523EFB0CBB7}" type="sibTrans" cxnId="{FEB8610A-D0C6-A142-83DC-34AA9AEA3F58}">
      <dgm:prSet/>
      <dgm:spPr/>
      <dgm:t>
        <a:bodyPr/>
        <a:lstStyle/>
        <a:p>
          <a:endParaRPr lang="en-US"/>
        </a:p>
      </dgm:t>
    </dgm:pt>
    <dgm:pt modelId="{FFA0913A-46B4-2449-93E9-9F164D51B28C}">
      <dgm:prSet phldrT="[Text]"/>
      <dgm:spPr/>
      <dgm:t>
        <a:bodyPr/>
        <a:lstStyle/>
        <a:p>
          <a:r>
            <a:rPr lang="en-US" dirty="0" smtClean="0"/>
            <a:t>12 outliers were removed</a:t>
          </a:r>
          <a:endParaRPr lang="en-US" dirty="0"/>
        </a:p>
      </dgm:t>
    </dgm:pt>
    <dgm:pt modelId="{71E1A5A3-9914-1541-A984-93AFDFA3B2BB}" type="parTrans" cxnId="{8824EF41-E204-CB44-80E6-A3821BE10F1B}">
      <dgm:prSet/>
      <dgm:spPr/>
      <dgm:t>
        <a:bodyPr/>
        <a:lstStyle/>
        <a:p>
          <a:endParaRPr lang="en-US"/>
        </a:p>
      </dgm:t>
    </dgm:pt>
    <dgm:pt modelId="{6222D156-0FAF-6E40-9D5C-AB6EEF4A0C41}" type="sibTrans" cxnId="{8824EF41-E204-CB44-80E6-A3821BE10F1B}">
      <dgm:prSet/>
      <dgm:spPr/>
      <dgm:t>
        <a:bodyPr/>
        <a:lstStyle/>
        <a:p>
          <a:endParaRPr lang="en-US"/>
        </a:p>
      </dgm:t>
    </dgm:pt>
    <dgm:pt modelId="{CD5FEA1F-7A2B-DF48-BB87-1AA22E4D8D91}" type="pres">
      <dgm:prSet presAssocID="{662E3D56-D5D2-1344-9254-6D136FD61EE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3E3EF37-4DAB-4D46-B4E5-6D2225C0A406}" type="pres">
      <dgm:prSet presAssocID="{FEA5918E-6E44-2F44-AFB5-1B022F901783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660284A-FEF5-BE4C-BA32-60106F162F4B}" type="pres">
      <dgm:prSet presAssocID="{FEA5918E-6E44-2F44-AFB5-1B022F901783}" presName="Accent1" presStyleLbl="node1" presStyleIdx="0" presStyleCnt="13"/>
      <dgm:spPr/>
    </dgm:pt>
    <dgm:pt modelId="{6D8C3F4F-B2F2-D54E-BE99-A8AA98F82953}" type="pres">
      <dgm:prSet presAssocID="{FEA5918E-6E44-2F44-AFB5-1B022F901783}" presName="Accent2" presStyleLbl="node1" presStyleIdx="1" presStyleCnt="13"/>
      <dgm:spPr/>
    </dgm:pt>
    <dgm:pt modelId="{94A0C140-607C-1B43-8433-265104064D90}" type="pres">
      <dgm:prSet presAssocID="{FEA5918E-6E44-2F44-AFB5-1B022F901783}" presName="Accent3" presStyleLbl="node1" presStyleIdx="2" presStyleCnt="13"/>
      <dgm:spPr/>
    </dgm:pt>
    <dgm:pt modelId="{B4F956BC-0F5C-C74E-9BB3-615B59083317}" type="pres">
      <dgm:prSet presAssocID="{FEA5918E-6E44-2F44-AFB5-1B022F901783}" presName="Accent4" presStyleLbl="node1" presStyleIdx="3" presStyleCnt="13"/>
      <dgm:spPr/>
    </dgm:pt>
    <dgm:pt modelId="{B0B16519-A097-BC47-89F0-45DDAE1CB7A1}" type="pres">
      <dgm:prSet presAssocID="{FEA5918E-6E44-2F44-AFB5-1B022F901783}" presName="Accent5" presStyleLbl="node1" presStyleIdx="4" presStyleCnt="13"/>
      <dgm:spPr/>
    </dgm:pt>
    <dgm:pt modelId="{46EE5454-5691-3B4D-ABDC-57D103629B10}" type="pres">
      <dgm:prSet presAssocID="{FEA5918E-6E44-2F44-AFB5-1B022F901783}" presName="Accent6" presStyleLbl="node1" presStyleIdx="5" presStyleCnt="13"/>
      <dgm:spPr/>
    </dgm:pt>
    <dgm:pt modelId="{261B1057-D08D-7F46-8B18-E49E2FCBF976}" type="pres">
      <dgm:prSet presAssocID="{45206436-C011-6C4D-AA00-4A33CF7C62CE}" presName="Child1" presStyleLbl="node1" presStyleIdx="6" presStyleCnt="13" custLinFactNeighborX="-51041" custLinFactNeighborY="-4794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57FB38F-A290-2245-BFA1-60295B36804F}" type="pres">
      <dgm:prSet presAssocID="{45206436-C011-6C4D-AA00-4A33CF7C62CE}" presName="Accent7" presStyleCnt="0"/>
      <dgm:spPr/>
    </dgm:pt>
    <dgm:pt modelId="{05F375C8-D133-724D-818B-4CCB647276C9}" type="pres">
      <dgm:prSet presAssocID="{45206436-C011-6C4D-AA00-4A33CF7C62CE}" presName="AccentHold1" presStyleLbl="node1" presStyleIdx="7" presStyleCnt="13"/>
      <dgm:spPr/>
    </dgm:pt>
    <dgm:pt modelId="{1762670F-03AE-5847-99C8-4C29860F0B55}" type="pres">
      <dgm:prSet presAssocID="{45206436-C011-6C4D-AA00-4A33CF7C62CE}" presName="Accent8" presStyleCnt="0"/>
      <dgm:spPr/>
    </dgm:pt>
    <dgm:pt modelId="{DFA96EC2-2178-DB41-91E4-87D863B44DB1}" type="pres">
      <dgm:prSet presAssocID="{45206436-C011-6C4D-AA00-4A33CF7C62CE}" presName="AccentHold2" presStyleLbl="node1" presStyleIdx="8" presStyleCnt="13"/>
      <dgm:spPr/>
    </dgm:pt>
    <dgm:pt modelId="{F6CC5F84-92AB-B04A-BFED-C9D059CA5069}" type="pres">
      <dgm:prSet presAssocID="{FFA0913A-46B4-2449-93E9-9F164D51B28C}" presName="Child2" presStyleLbl="node1" presStyleIdx="9" presStyleCnt="13" custLinFactNeighborX="21305" custLinFactNeighborY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64F8869-E1B6-A245-BF13-96A090EE1988}" type="pres">
      <dgm:prSet presAssocID="{FFA0913A-46B4-2449-93E9-9F164D51B28C}" presName="Accent9" presStyleCnt="0"/>
      <dgm:spPr/>
    </dgm:pt>
    <dgm:pt modelId="{28D88639-53BA-8B48-8769-F7089462148A}" type="pres">
      <dgm:prSet presAssocID="{FFA0913A-46B4-2449-93E9-9F164D51B28C}" presName="AccentHold1" presStyleLbl="node1" presStyleIdx="10" presStyleCnt="13"/>
      <dgm:spPr/>
    </dgm:pt>
    <dgm:pt modelId="{39CD4D4A-B7FD-A340-8F7F-27FC7519470F}" type="pres">
      <dgm:prSet presAssocID="{FFA0913A-46B4-2449-93E9-9F164D51B28C}" presName="Accent10" presStyleCnt="0"/>
      <dgm:spPr/>
    </dgm:pt>
    <dgm:pt modelId="{C235512E-51CE-7F49-B28A-16D3DA93DD5E}" type="pres">
      <dgm:prSet presAssocID="{FFA0913A-46B4-2449-93E9-9F164D51B28C}" presName="AccentHold2" presStyleLbl="node1" presStyleIdx="11" presStyleCnt="13"/>
      <dgm:spPr/>
    </dgm:pt>
    <dgm:pt modelId="{32F8A1D4-3837-8140-B606-4A43A5504330}" type="pres">
      <dgm:prSet presAssocID="{FFA0913A-46B4-2449-93E9-9F164D51B28C}" presName="Accent11" presStyleCnt="0"/>
      <dgm:spPr/>
    </dgm:pt>
    <dgm:pt modelId="{FC2B06C7-D40A-CA44-8E37-10A8D286DE92}" type="pres">
      <dgm:prSet presAssocID="{FFA0913A-46B4-2449-93E9-9F164D51B28C}" presName="AccentHold3" presStyleLbl="node1" presStyleIdx="12" presStyleCnt="13"/>
      <dgm:spPr/>
    </dgm:pt>
  </dgm:ptLst>
  <dgm:cxnLst>
    <dgm:cxn modelId="{4BC5D00E-289B-1943-9C6E-E8497AA3B9D4}" type="presOf" srcId="{FFA0913A-46B4-2449-93E9-9F164D51B28C}" destId="{F6CC5F84-92AB-B04A-BFED-C9D059CA5069}" srcOrd="0" destOrd="0" presId="urn:microsoft.com/office/officeart/2009/3/layout/CircleRelationship"/>
    <dgm:cxn modelId="{7BF8A9D1-3FA3-3D44-A30F-D226F787C722}" type="presOf" srcId="{45206436-C011-6C4D-AA00-4A33CF7C62CE}" destId="{261B1057-D08D-7F46-8B18-E49E2FCBF976}" srcOrd="0" destOrd="0" presId="urn:microsoft.com/office/officeart/2009/3/layout/CircleRelationship"/>
    <dgm:cxn modelId="{CDDC445B-565A-F848-826F-275D6715E602}" type="presOf" srcId="{662E3D56-D5D2-1344-9254-6D136FD61EE2}" destId="{CD5FEA1F-7A2B-DF48-BB87-1AA22E4D8D91}" srcOrd="0" destOrd="0" presId="urn:microsoft.com/office/officeart/2009/3/layout/CircleRelationship"/>
    <dgm:cxn modelId="{0C01108F-D7B4-F443-8050-0A171620696F}" srcId="{662E3D56-D5D2-1344-9254-6D136FD61EE2}" destId="{FEA5918E-6E44-2F44-AFB5-1B022F901783}" srcOrd="0" destOrd="0" parTransId="{8CE5A322-9D76-C044-8BD1-B8258A8571AC}" sibTransId="{C639BA0A-9A41-A940-A7BB-4B8672CB698A}"/>
    <dgm:cxn modelId="{8824EF41-E204-CB44-80E6-A3821BE10F1B}" srcId="{FEA5918E-6E44-2F44-AFB5-1B022F901783}" destId="{FFA0913A-46B4-2449-93E9-9F164D51B28C}" srcOrd="1" destOrd="0" parTransId="{71E1A5A3-9914-1541-A984-93AFDFA3B2BB}" sibTransId="{6222D156-0FAF-6E40-9D5C-AB6EEF4A0C41}"/>
    <dgm:cxn modelId="{FEB8610A-D0C6-A142-83DC-34AA9AEA3F58}" srcId="{FEA5918E-6E44-2F44-AFB5-1B022F901783}" destId="{45206436-C011-6C4D-AA00-4A33CF7C62CE}" srcOrd="0" destOrd="0" parTransId="{9AFCC842-126A-E346-8B1C-031C5A0CEDA3}" sibTransId="{F96C8622-7315-2E4D-B57C-6523EFB0CBB7}"/>
    <dgm:cxn modelId="{4AA60282-0B2D-0C41-9796-B3AF47D61765}" type="presOf" srcId="{FEA5918E-6E44-2F44-AFB5-1B022F901783}" destId="{D3E3EF37-4DAB-4D46-B4E5-6D2225C0A406}" srcOrd="0" destOrd="0" presId="urn:microsoft.com/office/officeart/2009/3/layout/CircleRelationship"/>
    <dgm:cxn modelId="{FD158A1A-26A5-4547-9212-8F7E73E1DDD2}" type="presParOf" srcId="{CD5FEA1F-7A2B-DF48-BB87-1AA22E4D8D91}" destId="{D3E3EF37-4DAB-4D46-B4E5-6D2225C0A406}" srcOrd="0" destOrd="0" presId="urn:microsoft.com/office/officeart/2009/3/layout/CircleRelationship"/>
    <dgm:cxn modelId="{7FC592E9-9F1A-5B47-97ED-69885F130258}" type="presParOf" srcId="{CD5FEA1F-7A2B-DF48-BB87-1AA22E4D8D91}" destId="{E660284A-FEF5-BE4C-BA32-60106F162F4B}" srcOrd="1" destOrd="0" presId="urn:microsoft.com/office/officeart/2009/3/layout/CircleRelationship"/>
    <dgm:cxn modelId="{55F8F69C-A01C-7B43-8127-17AC49D1BDBC}" type="presParOf" srcId="{CD5FEA1F-7A2B-DF48-BB87-1AA22E4D8D91}" destId="{6D8C3F4F-B2F2-D54E-BE99-A8AA98F82953}" srcOrd="2" destOrd="0" presId="urn:microsoft.com/office/officeart/2009/3/layout/CircleRelationship"/>
    <dgm:cxn modelId="{93617284-BD46-B94E-8EDE-8605E5C808D3}" type="presParOf" srcId="{CD5FEA1F-7A2B-DF48-BB87-1AA22E4D8D91}" destId="{94A0C140-607C-1B43-8433-265104064D90}" srcOrd="3" destOrd="0" presId="urn:microsoft.com/office/officeart/2009/3/layout/CircleRelationship"/>
    <dgm:cxn modelId="{D0D05148-B1AC-394D-A2B5-41F07A473591}" type="presParOf" srcId="{CD5FEA1F-7A2B-DF48-BB87-1AA22E4D8D91}" destId="{B4F956BC-0F5C-C74E-9BB3-615B59083317}" srcOrd="4" destOrd="0" presId="urn:microsoft.com/office/officeart/2009/3/layout/CircleRelationship"/>
    <dgm:cxn modelId="{5B86A57D-84AC-2C43-8C25-7B5FA67D45DE}" type="presParOf" srcId="{CD5FEA1F-7A2B-DF48-BB87-1AA22E4D8D91}" destId="{B0B16519-A097-BC47-89F0-45DDAE1CB7A1}" srcOrd="5" destOrd="0" presId="urn:microsoft.com/office/officeart/2009/3/layout/CircleRelationship"/>
    <dgm:cxn modelId="{D1ECB419-8FD3-184D-A7EA-AD2C27E4D7F3}" type="presParOf" srcId="{CD5FEA1F-7A2B-DF48-BB87-1AA22E4D8D91}" destId="{46EE5454-5691-3B4D-ABDC-57D103629B10}" srcOrd="6" destOrd="0" presId="urn:microsoft.com/office/officeart/2009/3/layout/CircleRelationship"/>
    <dgm:cxn modelId="{3FEAD856-BCCD-734A-A411-61464F811655}" type="presParOf" srcId="{CD5FEA1F-7A2B-DF48-BB87-1AA22E4D8D91}" destId="{261B1057-D08D-7F46-8B18-E49E2FCBF976}" srcOrd="7" destOrd="0" presId="urn:microsoft.com/office/officeart/2009/3/layout/CircleRelationship"/>
    <dgm:cxn modelId="{302D1AC7-2BB4-AE40-9E63-80524DF72B94}" type="presParOf" srcId="{CD5FEA1F-7A2B-DF48-BB87-1AA22E4D8D91}" destId="{E57FB38F-A290-2245-BFA1-60295B36804F}" srcOrd="8" destOrd="0" presId="urn:microsoft.com/office/officeart/2009/3/layout/CircleRelationship"/>
    <dgm:cxn modelId="{0D406BC8-08C4-6B40-B7DF-7A1619C6AE6E}" type="presParOf" srcId="{E57FB38F-A290-2245-BFA1-60295B36804F}" destId="{05F375C8-D133-724D-818B-4CCB647276C9}" srcOrd="0" destOrd="0" presId="urn:microsoft.com/office/officeart/2009/3/layout/CircleRelationship"/>
    <dgm:cxn modelId="{41279CC2-C263-894D-8F11-460A1AB618CE}" type="presParOf" srcId="{CD5FEA1F-7A2B-DF48-BB87-1AA22E4D8D91}" destId="{1762670F-03AE-5847-99C8-4C29860F0B55}" srcOrd="9" destOrd="0" presId="urn:microsoft.com/office/officeart/2009/3/layout/CircleRelationship"/>
    <dgm:cxn modelId="{39A0FBBD-A738-BA45-9CA3-5A021FE637F3}" type="presParOf" srcId="{1762670F-03AE-5847-99C8-4C29860F0B55}" destId="{DFA96EC2-2178-DB41-91E4-87D863B44DB1}" srcOrd="0" destOrd="0" presId="urn:microsoft.com/office/officeart/2009/3/layout/CircleRelationship"/>
    <dgm:cxn modelId="{D1E5880E-CF20-FA42-BEC0-213DF46D80EB}" type="presParOf" srcId="{CD5FEA1F-7A2B-DF48-BB87-1AA22E4D8D91}" destId="{F6CC5F84-92AB-B04A-BFED-C9D059CA5069}" srcOrd="10" destOrd="0" presId="urn:microsoft.com/office/officeart/2009/3/layout/CircleRelationship"/>
    <dgm:cxn modelId="{69B858F6-A77A-5041-AB77-AAE9E41710CB}" type="presParOf" srcId="{CD5FEA1F-7A2B-DF48-BB87-1AA22E4D8D91}" destId="{B64F8869-E1B6-A245-BF13-96A090EE1988}" srcOrd="11" destOrd="0" presId="urn:microsoft.com/office/officeart/2009/3/layout/CircleRelationship"/>
    <dgm:cxn modelId="{1544E787-388C-394C-929D-8E79D87E8E4E}" type="presParOf" srcId="{B64F8869-E1B6-A245-BF13-96A090EE1988}" destId="{28D88639-53BA-8B48-8769-F7089462148A}" srcOrd="0" destOrd="0" presId="urn:microsoft.com/office/officeart/2009/3/layout/CircleRelationship"/>
    <dgm:cxn modelId="{93523532-BFD7-BF44-AEB0-85A56932C653}" type="presParOf" srcId="{CD5FEA1F-7A2B-DF48-BB87-1AA22E4D8D91}" destId="{39CD4D4A-B7FD-A340-8F7F-27FC7519470F}" srcOrd="12" destOrd="0" presId="urn:microsoft.com/office/officeart/2009/3/layout/CircleRelationship"/>
    <dgm:cxn modelId="{B58B039B-D3E6-A849-811E-1983E05E7421}" type="presParOf" srcId="{39CD4D4A-B7FD-A340-8F7F-27FC7519470F}" destId="{C235512E-51CE-7F49-B28A-16D3DA93DD5E}" srcOrd="0" destOrd="0" presId="urn:microsoft.com/office/officeart/2009/3/layout/CircleRelationship"/>
    <dgm:cxn modelId="{A683B093-B78A-F94A-B167-4BD38593187A}" type="presParOf" srcId="{CD5FEA1F-7A2B-DF48-BB87-1AA22E4D8D91}" destId="{32F8A1D4-3837-8140-B606-4A43A5504330}" srcOrd="13" destOrd="0" presId="urn:microsoft.com/office/officeart/2009/3/layout/CircleRelationship"/>
    <dgm:cxn modelId="{57B9A793-25C0-CD4A-B706-44D0B5D56A4E}" type="presParOf" srcId="{32F8A1D4-3837-8140-B606-4A43A5504330}" destId="{FC2B06C7-D40A-CA44-8E37-10A8D286DE92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1DAE9B-16B0-E44E-A695-8E99C8FB3EA9}" type="doc">
      <dgm:prSet loTypeId="urn:microsoft.com/office/officeart/2009/3/layout/RandomtoResult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9FCE4A-C3B6-E649-A6A4-E958ADC27756}">
      <dgm:prSet phldrT="[Text]"/>
      <dgm:spPr/>
      <dgm:t>
        <a:bodyPr/>
        <a:lstStyle/>
        <a:p>
          <a:r>
            <a:rPr lang="en-US" dirty="0" smtClean="0"/>
            <a:t>59 Categorical &amp; 20 Numerical</a:t>
          </a:r>
          <a:endParaRPr lang="en-US" dirty="0"/>
        </a:p>
      </dgm:t>
    </dgm:pt>
    <dgm:pt modelId="{86B4C561-6560-5346-B182-A861033E7F99}" type="parTrans" cxnId="{FC8841F8-C537-444A-BEB3-A666959634DF}">
      <dgm:prSet/>
      <dgm:spPr/>
      <dgm:t>
        <a:bodyPr/>
        <a:lstStyle/>
        <a:p>
          <a:endParaRPr lang="en-US"/>
        </a:p>
      </dgm:t>
    </dgm:pt>
    <dgm:pt modelId="{2995FC3C-DA8C-784D-819B-4FD4A61B3742}" type="sibTrans" cxnId="{FC8841F8-C537-444A-BEB3-A666959634DF}">
      <dgm:prSet/>
      <dgm:spPr/>
      <dgm:t>
        <a:bodyPr/>
        <a:lstStyle/>
        <a:p>
          <a:endParaRPr lang="en-US"/>
        </a:p>
      </dgm:t>
    </dgm:pt>
    <dgm:pt modelId="{D97D5230-ED73-7A45-8D40-5EA567C0C1B8}">
      <dgm:prSet phldrT="[Text]"/>
      <dgm:spPr/>
      <dgm:t>
        <a:bodyPr/>
        <a:lstStyle/>
        <a:p>
          <a:r>
            <a:rPr lang="en-US" dirty="0" smtClean="0"/>
            <a:t>Get Dummies</a:t>
          </a:r>
          <a:endParaRPr lang="en-US" dirty="0"/>
        </a:p>
      </dgm:t>
    </dgm:pt>
    <dgm:pt modelId="{08F87207-D748-2342-AA47-734830EA2E39}" type="parTrans" cxnId="{3E794313-FFC3-D34B-813B-62909834A504}">
      <dgm:prSet/>
      <dgm:spPr/>
      <dgm:t>
        <a:bodyPr/>
        <a:lstStyle/>
        <a:p>
          <a:endParaRPr lang="en-US"/>
        </a:p>
      </dgm:t>
    </dgm:pt>
    <dgm:pt modelId="{9A657174-AF83-2147-A55C-789FDFF5B55B}" type="sibTrans" cxnId="{3E794313-FFC3-D34B-813B-62909834A504}">
      <dgm:prSet/>
      <dgm:spPr/>
      <dgm:t>
        <a:bodyPr/>
        <a:lstStyle/>
        <a:p>
          <a:endParaRPr lang="en-US"/>
        </a:p>
      </dgm:t>
    </dgm:pt>
    <dgm:pt modelId="{C8669A20-B741-1B42-BC4F-A10FC8523459}">
      <dgm:prSet phldrT="[Text]"/>
      <dgm:spPr/>
      <dgm:t>
        <a:bodyPr/>
        <a:lstStyle/>
        <a:p>
          <a:r>
            <a:rPr lang="en-US" dirty="0" smtClean="0"/>
            <a:t>331 Features</a:t>
          </a:r>
          <a:endParaRPr lang="en-US" dirty="0"/>
        </a:p>
      </dgm:t>
    </dgm:pt>
    <dgm:pt modelId="{1015CC39-B26A-4A44-8CBB-53B5AC129350}" type="parTrans" cxnId="{C89C863E-AA08-F249-8CFC-0D429AE59288}">
      <dgm:prSet/>
      <dgm:spPr/>
      <dgm:t>
        <a:bodyPr/>
        <a:lstStyle/>
        <a:p>
          <a:endParaRPr lang="en-US"/>
        </a:p>
      </dgm:t>
    </dgm:pt>
    <dgm:pt modelId="{195F6A17-8F47-7B4C-BE88-99BA44F6AD34}" type="sibTrans" cxnId="{C89C863E-AA08-F249-8CFC-0D429AE59288}">
      <dgm:prSet/>
      <dgm:spPr/>
      <dgm:t>
        <a:bodyPr/>
        <a:lstStyle/>
        <a:p>
          <a:endParaRPr lang="en-US"/>
        </a:p>
      </dgm:t>
    </dgm:pt>
    <dgm:pt modelId="{C4072C81-C002-804F-81E1-F2633387E617}" type="pres">
      <dgm:prSet presAssocID="{0B1DAE9B-16B0-E44E-A695-8E99C8FB3EA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B7E197C-E9BA-0543-A6A1-B3783189D57F}" type="pres">
      <dgm:prSet presAssocID="{019FCE4A-C3B6-E649-A6A4-E958ADC27756}" presName="chaos" presStyleCnt="0"/>
      <dgm:spPr/>
    </dgm:pt>
    <dgm:pt modelId="{95D358F0-6AE3-1C4B-B43B-54FB4457C6AD}" type="pres">
      <dgm:prSet presAssocID="{019FCE4A-C3B6-E649-A6A4-E958ADC27756}" presName="parTx1" presStyleLbl="revTx" presStyleIdx="0" presStyleCnt="2"/>
      <dgm:spPr/>
      <dgm:t>
        <a:bodyPr/>
        <a:lstStyle/>
        <a:p>
          <a:endParaRPr lang="en-US"/>
        </a:p>
      </dgm:t>
    </dgm:pt>
    <dgm:pt modelId="{1B0A0C75-52FA-824A-B348-381CFA70999E}" type="pres">
      <dgm:prSet presAssocID="{019FCE4A-C3B6-E649-A6A4-E958ADC27756}" presName="c1" presStyleLbl="node1" presStyleIdx="0" presStyleCnt="19"/>
      <dgm:spPr/>
    </dgm:pt>
    <dgm:pt modelId="{9F820BDE-39B1-624E-BFEC-6F3890EFDF32}" type="pres">
      <dgm:prSet presAssocID="{019FCE4A-C3B6-E649-A6A4-E958ADC27756}" presName="c2" presStyleLbl="node1" presStyleIdx="1" presStyleCnt="19"/>
      <dgm:spPr/>
    </dgm:pt>
    <dgm:pt modelId="{9C38DC85-084F-304F-A0D7-A7119B7FAD86}" type="pres">
      <dgm:prSet presAssocID="{019FCE4A-C3B6-E649-A6A4-E958ADC27756}" presName="c3" presStyleLbl="node1" presStyleIdx="2" presStyleCnt="19"/>
      <dgm:spPr/>
    </dgm:pt>
    <dgm:pt modelId="{7021AE79-4380-3443-88D3-8E26F53B9315}" type="pres">
      <dgm:prSet presAssocID="{019FCE4A-C3B6-E649-A6A4-E958ADC27756}" presName="c4" presStyleLbl="node1" presStyleIdx="3" presStyleCnt="19"/>
      <dgm:spPr/>
    </dgm:pt>
    <dgm:pt modelId="{36A3CC70-236F-564A-81E4-67A346549941}" type="pres">
      <dgm:prSet presAssocID="{019FCE4A-C3B6-E649-A6A4-E958ADC27756}" presName="c5" presStyleLbl="node1" presStyleIdx="4" presStyleCnt="19"/>
      <dgm:spPr/>
    </dgm:pt>
    <dgm:pt modelId="{39D301D7-DBD5-AF44-BE32-8DDDD5E91EE8}" type="pres">
      <dgm:prSet presAssocID="{019FCE4A-C3B6-E649-A6A4-E958ADC27756}" presName="c6" presStyleLbl="node1" presStyleIdx="5" presStyleCnt="19"/>
      <dgm:spPr/>
    </dgm:pt>
    <dgm:pt modelId="{A587387C-A338-5F44-AAF3-00943E483895}" type="pres">
      <dgm:prSet presAssocID="{019FCE4A-C3B6-E649-A6A4-E958ADC27756}" presName="c7" presStyleLbl="node1" presStyleIdx="6" presStyleCnt="19"/>
      <dgm:spPr/>
    </dgm:pt>
    <dgm:pt modelId="{B9578132-25BD-C84A-8F25-985F284591FE}" type="pres">
      <dgm:prSet presAssocID="{019FCE4A-C3B6-E649-A6A4-E958ADC27756}" presName="c8" presStyleLbl="node1" presStyleIdx="7" presStyleCnt="19"/>
      <dgm:spPr/>
    </dgm:pt>
    <dgm:pt modelId="{14C92982-A23C-0545-B089-B4917BFE7989}" type="pres">
      <dgm:prSet presAssocID="{019FCE4A-C3B6-E649-A6A4-E958ADC27756}" presName="c9" presStyleLbl="node1" presStyleIdx="8" presStyleCnt="19"/>
      <dgm:spPr/>
    </dgm:pt>
    <dgm:pt modelId="{F63F7D9D-94AD-CA40-867F-011113759322}" type="pres">
      <dgm:prSet presAssocID="{019FCE4A-C3B6-E649-A6A4-E958ADC27756}" presName="c10" presStyleLbl="node1" presStyleIdx="9" presStyleCnt="19"/>
      <dgm:spPr/>
    </dgm:pt>
    <dgm:pt modelId="{5B1BD8F0-179F-DF44-AE05-CE5B43011405}" type="pres">
      <dgm:prSet presAssocID="{019FCE4A-C3B6-E649-A6A4-E958ADC27756}" presName="c11" presStyleLbl="node1" presStyleIdx="10" presStyleCnt="19"/>
      <dgm:spPr/>
    </dgm:pt>
    <dgm:pt modelId="{11BBA54A-CAAA-2E47-8024-C671D3AC0AB8}" type="pres">
      <dgm:prSet presAssocID="{019FCE4A-C3B6-E649-A6A4-E958ADC27756}" presName="c12" presStyleLbl="node1" presStyleIdx="11" presStyleCnt="19"/>
      <dgm:spPr/>
    </dgm:pt>
    <dgm:pt modelId="{AB541FC0-7FF8-494D-832D-A4DDB93202A9}" type="pres">
      <dgm:prSet presAssocID="{019FCE4A-C3B6-E649-A6A4-E958ADC27756}" presName="c13" presStyleLbl="node1" presStyleIdx="12" presStyleCnt="19"/>
      <dgm:spPr/>
    </dgm:pt>
    <dgm:pt modelId="{AB240928-7906-EA4D-81E2-367276CCB039}" type="pres">
      <dgm:prSet presAssocID="{019FCE4A-C3B6-E649-A6A4-E958ADC27756}" presName="c14" presStyleLbl="node1" presStyleIdx="13" presStyleCnt="19"/>
      <dgm:spPr/>
    </dgm:pt>
    <dgm:pt modelId="{937A0CCF-EC09-8A4E-A210-A4E78B50AAE3}" type="pres">
      <dgm:prSet presAssocID="{019FCE4A-C3B6-E649-A6A4-E958ADC27756}" presName="c15" presStyleLbl="node1" presStyleIdx="14" presStyleCnt="19"/>
      <dgm:spPr/>
    </dgm:pt>
    <dgm:pt modelId="{36AB4B0E-4847-A344-9B02-E331A7BBC063}" type="pres">
      <dgm:prSet presAssocID="{019FCE4A-C3B6-E649-A6A4-E958ADC27756}" presName="c16" presStyleLbl="node1" presStyleIdx="15" presStyleCnt="19"/>
      <dgm:spPr/>
    </dgm:pt>
    <dgm:pt modelId="{BA2FB6FA-B2EF-A840-9243-B9BF70A634B9}" type="pres">
      <dgm:prSet presAssocID="{019FCE4A-C3B6-E649-A6A4-E958ADC27756}" presName="c17" presStyleLbl="node1" presStyleIdx="16" presStyleCnt="19"/>
      <dgm:spPr/>
    </dgm:pt>
    <dgm:pt modelId="{3ED86E8E-FD0C-4B42-B903-9B6AB2420229}" type="pres">
      <dgm:prSet presAssocID="{019FCE4A-C3B6-E649-A6A4-E958ADC27756}" presName="c18" presStyleLbl="node1" presStyleIdx="17" presStyleCnt="19"/>
      <dgm:spPr/>
    </dgm:pt>
    <dgm:pt modelId="{F4A09C0A-920D-FB4C-9C11-7D23D3A6BBFB}" type="pres">
      <dgm:prSet presAssocID="{2995FC3C-DA8C-784D-819B-4FD4A61B3742}" presName="chevronComposite1" presStyleCnt="0"/>
      <dgm:spPr/>
    </dgm:pt>
    <dgm:pt modelId="{DE8C7138-000C-634D-890F-038B4B0391FD}" type="pres">
      <dgm:prSet presAssocID="{2995FC3C-DA8C-784D-819B-4FD4A61B3742}" presName="chevron1" presStyleLbl="sibTrans2D1" presStyleIdx="0" presStyleCnt="2"/>
      <dgm:spPr/>
    </dgm:pt>
    <dgm:pt modelId="{96115F3F-0215-6B45-B602-2F1F6DA3E7F4}" type="pres">
      <dgm:prSet presAssocID="{2995FC3C-DA8C-784D-819B-4FD4A61B3742}" presName="spChevron1" presStyleCnt="0"/>
      <dgm:spPr/>
    </dgm:pt>
    <dgm:pt modelId="{4C00B0FC-3DF0-FE4A-9C21-30FABBAC0D3B}" type="pres">
      <dgm:prSet presAssocID="{D97D5230-ED73-7A45-8D40-5EA567C0C1B8}" presName="middle" presStyleCnt="0"/>
      <dgm:spPr/>
    </dgm:pt>
    <dgm:pt modelId="{6B331436-CC52-DD4F-B3F9-46A981195F23}" type="pres">
      <dgm:prSet presAssocID="{D97D5230-ED73-7A45-8D40-5EA567C0C1B8}" presName="parTxMid" presStyleLbl="revTx" presStyleIdx="1" presStyleCnt="2"/>
      <dgm:spPr/>
      <dgm:t>
        <a:bodyPr/>
        <a:lstStyle/>
        <a:p>
          <a:endParaRPr lang="en-US"/>
        </a:p>
      </dgm:t>
    </dgm:pt>
    <dgm:pt modelId="{664E9298-4522-ED4D-89CB-5547477A58B4}" type="pres">
      <dgm:prSet presAssocID="{D97D5230-ED73-7A45-8D40-5EA567C0C1B8}" presName="spMid" presStyleCnt="0"/>
      <dgm:spPr/>
    </dgm:pt>
    <dgm:pt modelId="{A2AB6ABD-CDBA-7E4E-91EF-91DFBE9C46D2}" type="pres">
      <dgm:prSet presAssocID="{9A657174-AF83-2147-A55C-789FDFF5B55B}" presName="chevronComposite1" presStyleCnt="0"/>
      <dgm:spPr/>
    </dgm:pt>
    <dgm:pt modelId="{4CF9CF30-7E59-7C49-8DEF-F64F40773BC9}" type="pres">
      <dgm:prSet presAssocID="{9A657174-AF83-2147-A55C-789FDFF5B55B}" presName="chevron1" presStyleLbl="sibTrans2D1" presStyleIdx="1" presStyleCnt="2"/>
      <dgm:spPr/>
    </dgm:pt>
    <dgm:pt modelId="{CF82B83F-5820-744F-A74B-01CB0E15A73C}" type="pres">
      <dgm:prSet presAssocID="{9A657174-AF83-2147-A55C-789FDFF5B55B}" presName="spChevron1" presStyleCnt="0"/>
      <dgm:spPr/>
    </dgm:pt>
    <dgm:pt modelId="{312141EC-D01B-9F42-848A-017021CA3EE7}" type="pres">
      <dgm:prSet presAssocID="{C8669A20-B741-1B42-BC4F-A10FC8523459}" presName="last" presStyleCnt="0"/>
      <dgm:spPr/>
    </dgm:pt>
    <dgm:pt modelId="{39A61172-EF9D-4545-AB36-E99C1E3A0F90}" type="pres">
      <dgm:prSet presAssocID="{C8669A20-B741-1B42-BC4F-A10FC8523459}" presName="circleTx" presStyleLbl="node1" presStyleIdx="18" presStyleCnt="19"/>
      <dgm:spPr/>
      <dgm:t>
        <a:bodyPr/>
        <a:lstStyle/>
        <a:p>
          <a:endParaRPr lang="en-US"/>
        </a:p>
      </dgm:t>
    </dgm:pt>
    <dgm:pt modelId="{983A9830-0446-D547-8F94-B69C5D2F7549}" type="pres">
      <dgm:prSet presAssocID="{C8669A20-B741-1B42-BC4F-A10FC8523459}" presName="spN" presStyleCnt="0"/>
      <dgm:spPr/>
    </dgm:pt>
  </dgm:ptLst>
  <dgm:cxnLst>
    <dgm:cxn modelId="{3E794313-FFC3-D34B-813B-62909834A504}" srcId="{0B1DAE9B-16B0-E44E-A695-8E99C8FB3EA9}" destId="{D97D5230-ED73-7A45-8D40-5EA567C0C1B8}" srcOrd="1" destOrd="0" parTransId="{08F87207-D748-2342-AA47-734830EA2E39}" sibTransId="{9A657174-AF83-2147-A55C-789FDFF5B55B}"/>
    <dgm:cxn modelId="{DFD8C020-D8D2-8041-A0BF-1B6B07FF23CA}" type="presOf" srcId="{019FCE4A-C3B6-E649-A6A4-E958ADC27756}" destId="{95D358F0-6AE3-1C4B-B43B-54FB4457C6AD}" srcOrd="0" destOrd="0" presId="urn:microsoft.com/office/officeart/2009/3/layout/RandomtoResultProcess"/>
    <dgm:cxn modelId="{FC8841F8-C537-444A-BEB3-A666959634DF}" srcId="{0B1DAE9B-16B0-E44E-A695-8E99C8FB3EA9}" destId="{019FCE4A-C3B6-E649-A6A4-E958ADC27756}" srcOrd="0" destOrd="0" parTransId="{86B4C561-6560-5346-B182-A861033E7F99}" sibTransId="{2995FC3C-DA8C-784D-819B-4FD4A61B3742}"/>
    <dgm:cxn modelId="{C89C863E-AA08-F249-8CFC-0D429AE59288}" srcId="{0B1DAE9B-16B0-E44E-A695-8E99C8FB3EA9}" destId="{C8669A20-B741-1B42-BC4F-A10FC8523459}" srcOrd="2" destOrd="0" parTransId="{1015CC39-B26A-4A44-8CBB-53B5AC129350}" sibTransId="{195F6A17-8F47-7B4C-BE88-99BA44F6AD34}"/>
    <dgm:cxn modelId="{14666719-E4AA-0B44-A0A9-FDDE250CCE87}" type="presOf" srcId="{C8669A20-B741-1B42-BC4F-A10FC8523459}" destId="{39A61172-EF9D-4545-AB36-E99C1E3A0F90}" srcOrd="0" destOrd="0" presId="urn:microsoft.com/office/officeart/2009/3/layout/RandomtoResultProcess"/>
    <dgm:cxn modelId="{6D71E991-9D81-1A4B-AF8E-3C66B71D5B22}" type="presOf" srcId="{0B1DAE9B-16B0-E44E-A695-8E99C8FB3EA9}" destId="{C4072C81-C002-804F-81E1-F2633387E617}" srcOrd="0" destOrd="0" presId="urn:microsoft.com/office/officeart/2009/3/layout/RandomtoResultProcess"/>
    <dgm:cxn modelId="{ED6ACDF3-37D1-4B45-9CF7-30BB758C6052}" type="presOf" srcId="{D97D5230-ED73-7A45-8D40-5EA567C0C1B8}" destId="{6B331436-CC52-DD4F-B3F9-46A981195F23}" srcOrd="0" destOrd="0" presId="urn:microsoft.com/office/officeart/2009/3/layout/RandomtoResultProcess"/>
    <dgm:cxn modelId="{98D3743F-0B40-1C49-814E-5C93BF5F7A25}" type="presParOf" srcId="{C4072C81-C002-804F-81E1-F2633387E617}" destId="{BB7E197C-E9BA-0543-A6A1-B3783189D57F}" srcOrd="0" destOrd="0" presId="urn:microsoft.com/office/officeart/2009/3/layout/RandomtoResultProcess"/>
    <dgm:cxn modelId="{F3B85668-D11B-534D-9E6A-69ADDA38A20E}" type="presParOf" srcId="{BB7E197C-E9BA-0543-A6A1-B3783189D57F}" destId="{95D358F0-6AE3-1C4B-B43B-54FB4457C6AD}" srcOrd="0" destOrd="0" presId="urn:microsoft.com/office/officeart/2009/3/layout/RandomtoResultProcess"/>
    <dgm:cxn modelId="{010E39CA-C331-A94E-AA5C-D2E72948A1DE}" type="presParOf" srcId="{BB7E197C-E9BA-0543-A6A1-B3783189D57F}" destId="{1B0A0C75-52FA-824A-B348-381CFA70999E}" srcOrd="1" destOrd="0" presId="urn:microsoft.com/office/officeart/2009/3/layout/RandomtoResultProcess"/>
    <dgm:cxn modelId="{9C3AFF9F-2CEC-0444-92E7-DFDA11B57648}" type="presParOf" srcId="{BB7E197C-E9BA-0543-A6A1-B3783189D57F}" destId="{9F820BDE-39B1-624E-BFEC-6F3890EFDF32}" srcOrd="2" destOrd="0" presId="urn:microsoft.com/office/officeart/2009/3/layout/RandomtoResultProcess"/>
    <dgm:cxn modelId="{7C85E0F3-6619-0843-ADC2-18FE28B0457A}" type="presParOf" srcId="{BB7E197C-E9BA-0543-A6A1-B3783189D57F}" destId="{9C38DC85-084F-304F-A0D7-A7119B7FAD86}" srcOrd="3" destOrd="0" presId="urn:microsoft.com/office/officeart/2009/3/layout/RandomtoResultProcess"/>
    <dgm:cxn modelId="{268145A4-BFA6-5947-8A09-357566D5EA11}" type="presParOf" srcId="{BB7E197C-E9BA-0543-A6A1-B3783189D57F}" destId="{7021AE79-4380-3443-88D3-8E26F53B9315}" srcOrd="4" destOrd="0" presId="urn:microsoft.com/office/officeart/2009/3/layout/RandomtoResultProcess"/>
    <dgm:cxn modelId="{1C383BB1-C082-A848-990F-25B309CE6C7F}" type="presParOf" srcId="{BB7E197C-E9BA-0543-A6A1-B3783189D57F}" destId="{36A3CC70-236F-564A-81E4-67A346549941}" srcOrd="5" destOrd="0" presId="urn:microsoft.com/office/officeart/2009/3/layout/RandomtoResultProcess"/>
    <dgm:cxn modelId="{9596AA36-E86C-E547-8808-53532172BF13}" type="presParOf" srcId="{BB7E197C-E9BA-0543-A6A1-B3783189D57F}" destId="{39D301D7-DBD5-AF44-BE32-8DDDD5E91EE8}" srcOrd="6" destOrd="0" presId="urn:microsoft.com/office/officeart/2009/3/layout/RandomtoResultProcess"/>
    <dgm:cxn modelId="{6830BF53-A1E6-4940-8936-61FC2DA39C5A}" type="presParOf" srcId="{BB7E197C-E9BA-0543-A6A1-B3783189D57F}" destId="{A587387C-A338-5F44-AAF3-00943E483895}" srcOrd="7" destOrd="0" presId="urn:microsoft.com/office/officeart/2009/3/layout/RandomtoResultProcess"/>
    <dgm:cxn modelId="{A1BBE49D-C940-314C-B344-ADD6AACC1308}" type="presParOf" srcId="{BB7E197C-E9BA-0543-A6A1-B3783189D57F}" destId="{B9578132-25BD-C84A-8F25-985F284591FE}" srcOrd="8" destOrd="0" presId="urn:microsoft.com/office/officeart/2009/3/layout/RandomtoResultProcess"/>
    <dgm:cxn modelId="{44FCF65E-8D50-1342-B888-0A192AAB352C}" type="presParOf" srcId="{BB7E197C-E9BA-0543-A6A1-B3783189D57F}" destId="{14C92982-A23C-0545-B089-B4917BFE7989}" srcOrd="9" destOrd="0" presId="urn:microsoft.com/office/officeart/2009/3/layout/RandomtoResultProcess"/>
    <dgm:cxn modelId="{A0B030B7-FC5F-F242-808A-83F3AFE543D7}" type="presParOf" srcId="{BB7E197C-E9BA-0543-A6A1-B3783189D57F}" destId="{F63F7D9D-94AD-CA40-867F-011113759322}" srcOrd="10" destOrd="0" presId="urn:microsoft.com/office/officeart/2009/3/layout/RandomtoResultProcess"/>
    <dgm:cxn modelId="{38EEC63A-B03D-EF4A-B75F-522FA14FB9DB}" type="presParOf" srcId="{BB7E197C-E9BA-0543-A6A1-B3783189D57F}" destId="{5B1BD8F0-179F-DF44-AE05-CE5B43011405}" srcOrd="11" destOrd="0" presId="urn:microsoft.com/office/officeart/2009/3/layout/RandomtoResultProcess"/>
    <dgm:cxn modelId="{27388370-3CFB-984C-A65E-11E8CCAAA381}" type="presParOf" srcId="{BB7E197C-E9BA-0543-A6A1-B3783189D57F}" destId="{11BBA54A-CAAA-2E47-8024-C671D3AC0AB8}" srcOrd="12" destOrd="0" presId="urn:microsoft.com/office/officeart/2009/3/layout/RandomtoResultProcess"/>
    <dgm:cxn modelId="{4E62B3B7-6E8F-6C43-A98B-C44C57210C51}" type="presParOf" srcId="{BB7E197C-E9BA-0543-A6A1-B3783189D57F}" destId="{AB541FC0-7FF8-494D-832D-A4DDB93202A9}" srcOrd="13" destOrd="0" presId="urn:microsoft.com/office/officeart/2009/3/layout/RandomtoResultProcess"/>
    <dgm:cxn modelId="{8343CE7F-92F0-9045-8E0C-9EE51297AF3C}" type="presParOf" srcId="{BB7E197C-E9BA-0543-A6A1-B3783189D57F}" destId="{AB240928-7906-EA4D-81E2-367276CCB039}" srcOrd="14" destOrd="0" presId="urn:microsoft.com/office/officeart/2009/3/layout/RandomtoResultProcess"/>
    <dgm:cxn modelId="{22B19BB5-EA24-304E-9F02-AEB5D8B3A881}" type="presParOf" srcId="{BB7E197C-E9BA-0543-A6A1-B3783189D57F}" destId="{937A0CCF-EC09-8A4E-A210-A4E78B50AAE3}" srcOrd="15" destOrd="0" presId="urn:microsoft.com/office/officeart/2009/3/layout/RandomtoResultProcess"/>
    <dgm:cxn modelId="{E06B882D-947A-CE4C-A3D6-FCBBAA68D036}" type="presParOf" srcId="{BB7E197C-E9BA-0543-A6A1-B3783189D57F}" destId="{36AB4B0E-4847-A344-9B02-E331A7BBC063}" srcOrd="16" destOrd="0" presId="urn:microsoft.com/office/officeart/2009/3/layout/RandomtoResultProcess"/>
    <dgm:cxn modelId="{0378D480-28D8-DE41-8B29-A65733056130}" type="presParOf" srcId="{BB7E197C-E9BA-0543-A6A1-B3783189D57F}" destId="{BA2FB6FA-B2EF-A840-9243-B9BF70A634B9}" srcOrd="17" destOrd="0" presId="urn:microsoft.com/office/officeart/2009/3/layout/RandomtoResultProcess"/>
    <dgm:cxn modelId="{D22DE8BC-4451-5E47-9988-5417827BB6EA}" type="presParOf" srcId="{BB7E197C-E9BA-0543-A6A1-B3783189D57F}" destId="{3ED86E8E-FD0C-4B42-B903-9B6AB2420229}" srcOrd="18" destOrd="0" presId="urn:microsoft.com/office/officeart/2009/3/layout/RandomtoResultProcess"/>
    <dgm:cxn modelId="{5EA0C1E5-8707-0640-AB4D-825CB3E013DC}" type="presParOf" srcId="{C4072C81-C002-804F-81E1-F2633387E617}" destId="{F4A09C0A-920D-FB4C-9C11-7D23D3A6BBFB}" srcOrd="1" destOrd="0" presId="urn:microsoft.com/office/officeart/2009/3/layout/RandomtoResultProcess"/>
    <dgm:cxn modelId="{9F0853CB-7EC3-F24B-8788-40167CC0148D}" type="presParOf" srcId="{F4A09C0A-920D-FB4C-9C11-7D23D3A6BBFB}" destId="{DE8C7138-000C-634D-890F-038B4B0391FD}" srcOrd="0" destOrd="0" presId="urn:microsoft.com/office/officeart/2009/3/layout/RandomtoResultProcess"/>
    <dgm:cxn modelId="{4C9FBCB9-5EF2-0A44-9614-D64A71A0DB17}" type="presParOf" srcId="{F4A09C0A-920D-FB4C-9C11-7D23D3A6BBFB}" destId="{96115F3F-0215-6B45-B602-2F1F6DA3E7F4}" srcOrd="1" destOrd="0" presId="urn:microsoft.com/office/officeart/2009/3/layout/RandomtoResultProcess"/>
    <dgm:cxn modelId="{71798B00-F96A-4F45-96D1-C0049E05F92B}" type="presParOf" srcId="{C4072C81-C002-804F-81E1-F2633387E617}" destId="{4C00B0FC-3DF0-FE4A-9C21-30FABBAC0D3B}" srcOrd="2" destOrd="0" presId="urn:microsoft.com/office/officeart/2009/3/layout/RandomtoResultProcess"/>
    <dgm:cxn modelId="{A6A136A9-B8A0-A541-9796-E33387BC4DB9}" type="presParOf" srcId="{4C00B0FC-3DF0-FE4A-9C21-30FABBAC0D3B}" destId="{6B331436-CC52-DD4F-B3F9-46A981195F23}" srcOrd="0" destOrd="0" presId="urn:microsoft.com/office/officeart/2009/3/layout/RandomtoResultProcess"/>
    <dgm:cxn modelId="{DE51E09A-AFBC-5C48-8F2A-10DCC503BFDB}" type="presParOf" srcId="{4C00B0FC-3DF0-FE4A-9C21-30FABBAC0D3B}" destId="{664E9298-4522-ED4D-89CB-5547477A58B4}" srcOrd="1" destOrd="0" presId="urn:microsoft.com/office/officeart/2009/3/layout/RandomtoResultProcess"/>
    <dgm:cxn modelId="{99AC22B6-3411-6C4C-AD71-87F8A53CA95E}" type="presParOf" srcId="{C4072C81-C002-804F-81E1-F2633387E617}" destId="{A2AB6ABD-CDBA-7E4E-91EF-91DFBE9C46D2}" srcOrd="3" destOrd="0" presId="urn:microsoft.com/office/officeart/2009/3/layout/RandomtoResultProcess"/>
    <dgm:cxn modelId="{959877CB-99CB-0943-8E0D-EB085037208D}" type="presParOf" srcId="{A2AB6ABD-CDBA-7E4E-91EF-91DFBE9C46D2}" destId="{4CF9CF30-7E59-7C49-8DEF-F64F40773BC9}" srcOrd="0" destOrd="0" presId="urn:microsoft.com/office/officeart/2009/3/layout/RandomtoResultProcess"/>
    <dgm:cxn modelId="{64BFEF5A-3DDA-CA45-A4AD-C41B7569504F}" type="presParOf" srcId="{A2AB6ABD-CDBA-7E4E-91EF-91DFBE9C46D2}" destId="{CF82B83F-5820-744F-A74B-01CB0E15A73C}" srcOrd="1" destOrd="0" presId="urn:microsoft.com/office/officeart/2009/3/layout/RandomtoResultProcess"/>
    <dgm:cxn modelId="{04FC59C7-169E-814C-B623-12F0316BF522}" type="presParOf" srcId="{C4072C81-C002-804F-81E1-F2633387E617}" destId="{312141EC-D01B-9F42-848A-017021CA3EE7}" srcOrd="4" destOrd="0" presId="urn:microsoft.com/office/officeart/2009/3/layout/RandomtoResultProcess"/>
    <dgm:cxn modelId="{79DF8727-35A5-2246-8219-C919DA8163B1}" type="presParOf" srcId="{312141EC-D01B-9F42-848A-017021CA3EE7}" destId="{39A61172-EF9D-4545-AB36-E99C1E3A0F90}" srcOrd="0" destOrd="0" presId="urn:microsoft.com/office/officeart/2009/3/layout/RandomtoResultProcess"/>
    <dgm:cxn modelId="{E84A7808-92FA-F34D-A492-2FDF2E3515ED}" type="presParOf" srcId="{312141EC-D01B-9F42-848A-017021CA3EE7}" destId="{983A9830-0446-D547-8F94-B69C5D2F7549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B1DAE9B-16B0-E44E-A695-8E99C8FB3EA9}" type="doc">
      <dgm:prSet loTypeId="urn:microsoft.com/office/officeart/2008/layout/IncreasingCircle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9FCE4A-C3B6-E649-A6A4-E958ADC27756}">
      <dgm:prSet phldrT="[Text]"/>
      <dgm:spPr/>
      <dgm:t>
        <a:bodyPr/>
        <a:lstStyle/>
        <a:p>
          <a:r>
            <a:rPr lang="en-US" dirty="0" smtClean="0"/>
            <a:t>Test Size 30%</a:t>
          </a:r>
          <a:endParaRPr lang="en-US" dirty="0"/>
        </a:p>
      </dgm:t>
    </dgm:pt>
    <dgm:pt modelId="{86B4C561-6560-5346-B182-A861033E7F99}" type="parTrans" cxnId="{FC8841F8-C537-444A-BEB3-A666959634DF}">
      <dgm:prSet/>
      <dgm:spPr/>
      <dgm:t>
        <a:bodyPr/>
        <a:lstStyle/>
        <a:p>
          <a:endParaRPr lang="en-US"/>
        </a:p>
      </dgm:t>
    </dgm:pt>
    <dgm:pt modelId="{2995FC3C-DA8C-784D-819B-4FD4A61B3742}" type="sibTrans" cxnId="{FC8841F8-C537-444A-BEB3-A666959634DF}">
      <dgm:prSet/>
      <dgm:spPr/>
      <dgm:t>
        <a:bodyPr/>
        <a:lstStyle/>
        <a:p>
          <a:endParaRPr lang="en-US"/>
        </a:p>
      </dgm:t>
    </dgm:pt>
    <dgm:pt modelId="{D97D5230-ED73-7A45-8D40-5EA567C0C1B8}">
      <dgm:prSet phldrT="[Text]"/>
      <dgm:spPr/>
      <dgm:t>
        <a:bodyPr/>
        <a:lstStyle/>
        <a:p>
          <a:r>
            <a:rPr lang="en-US" dirty="0" smtClean="0"/>
            <a:t>Train Size 70%</a:t>
          </a:r>
          <a:endParaRPr lang="en-US" dirty="0"/>
        </a:p>
      </dgm:t>
    </dgm:pt>
    <dgm:pt modelId="{08F87207-D748-2342-AA47-734830EA2E39}" type="parTrans" cxnId="{3E794313-FFC3-D34B-813B-62909834A504}">
      <dgm:prSet/>
      <dgm:spPr/>
      <dgm:t>
        <a:bodyPr/>
        <a:lstStyle/>
        <a:p>
          <a:endParaRPr lang="en-US"/>
        </a:p>
      </dgm:t>
    </dgm:pt>
    <dgm:pt modelId="{9A657174-AF83-2147-A55C-789FDFF5B55B}" type="sibTrans" cxnId="{3E794313-FFC3-D34B-813B-62909834A504}">
      <dgm:prSet/>
      <dgm:spPr/>
      <dgm:t>
        <a:bodyPr/>
        <a:lstStyle/>
        <a:p>
          <a:endParaRPr lang="en-US"/>
        </a:p>
      </dgm:t>
    </dgm:pt>
    <dgm:pt modelId="{C8669A20-B741-1B42-BC4F-A10FC8523459}">
      <dgm:prSet phldrT="[Text]"/>
      <dgm:spPr/>
      <dgm:t>
        <a:bodyPr/>
        <a:lstStyle/>
        <a:p>
          <a:r>
            <a:rPr lang="en-US" dirty="0" smtClean="0"/>
            <a:t>1448 Observations</a:t>
          </a:r>
        </a:p>
        <a:p>
          <a:r>
            <a:rPr lang="en-US" dirty="0" smtClean="0"/>
            <a:t>331 Features</a:t>
          </a:r>
          <a:endParaRPr lang="en-US" dirty="0"/>
        </a:p>
      </dgm:t>
    </dgm:pt>
    <dgm:pt modelId="{195F6A17-8F47-7B4C-BE88-99BA44F6AD34}" type="sibTrans" cxnId="{C89C863E-AA08-F249-8CFC-0D429AE59288}">
      <dgm:prSet/>
      <dgm:spPr/>
      <dgm:t>
        <a:bodyPr/>
        <a:lstStyle/>
        <a:p>
          <a:endParaRPr lang="en-US"/>
        </a:p>
      </dgm:t>
    </dgm:pt>
    <dgm:pt modelId="{1015CC39-B26A-4A44-8CBB-53B5AC129350}" type="parTrans" cxnId="{C89C863E-AA08-F249-8CFC-0D429AE59288}">
      <dgm:prSet/>
      <dgm:spPr/>
      <dgm:t>
        <a:bodyPr/>
        <a:lstStyle/>
        <a:p>
          <a:endParaRPr lang="en-US"/>
        </a:p>
      </dgm:t>
    </dgm:pt>
    <dgm:pt modelId="{62838E64-7998-514A-9376-889C877B67F5}" type="pres">
      <dgm:prSet presAssocID="{0B1DAE9B-16B0-E44E-A695-8E99C8FB3EA9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7B0815A-DDC1-D548-8AD4-0B0D1C47A520}" type="pres">
      <dgm:prSet presAssocID="{019FCE4A-C3B6-E649-A6A4-E958ADC27756}" presName="composite" presStyleCnt="0"/>
      <dgm:spPr/>
    </dgm:pt>
    <dgm:pt modelId="{C02A994E-59FE-8E45-BA26-D61F577E2026}" type="pres">
      <dgm:prSet presAssocID="{019FCE4A-C3B6-E649-A6A4-E958ADC27756}" presName="BackAccent" presStyleLbl="bgShp" presStyleIdx="0" presStyleCnt="3"/>
      <dgm:spPr/>
    </dgm:pt>
    <dgm:pt modelId="{EAE3FB52-C6E8-244D-A5AE-88B1116CDD44}" type="pres">
      <dgm:prSet presAssocID="{019FCE4A-C3B6-E649-A6A4-E958ADC27756}" presName="Accent" presStyleLbl="alignNode1" presStyleIdx="0" presStyleCnt="3"/>
      <dgm:spPr/>
    </dgm:pt>
    <dgm:pt modelId="{AD573665-02BF-C246-B9D3-4A0E886547B9}" type="pres">
      <dgm:prSet presAssocID="{019FCE4A-C3B6-E649-A6A4-E958ADC27756}" presName="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D436A26-66DD-5446-AEF5-77E0FB7EDAC5}" type="pres">
      <dgm:prSet presAssocID="{019FCE4A-C3B6-E649-A6A4-E958ADC27756}" presName="Parent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78A8E0-E31D-394C-AFE2-3AAD45862BEB}" type="pres">
      <dgm:prSet presAssocID="{2995FC3C-DA8C-784D-819B-4FD4A61B3742}" presName="sibTrans" presStyleCnt="0"/>
      <dgm:spPr/>
    </dgm:pt>
    <dgm:pt modelId="{6C2CDCB2-5D3D-444D-ABF5-D0D6D5D920AD}" type="pres">
      <dgm:prSet presAssocID="{D97D5230-ED73-7A45-8D40-5EA567C0C1B8}" presName="composite" presStyleCnt="0"/>
      <dgm:spPr/>
    </dgm:pt>
    <dgm:pt modelId="{6501E589-4BEF-0E46-8F17-8B0937F35F96}" type="pres">
      <dgm:prSet presAssocID="{D97D5230-ED73-7A45-8D40-5EA567C0C1B8}" presName="BackAccent" presStyleLbl="bgShp" presStyleIdx="1" presStyleCnt="3"/>
      <dgm:spPr/>
    </dgm:pt>
    <dgm:pt modelId="{CB57A7C7-7973-C843-9EC9-1956502972CC}" type="pres">
      <dgm:prSet presAssocID="{D97D5230-ED73-7A45-8D40-5EA567C0C1B8}" presName="Accent" presStyleLbl="alignNode1" presStyleIdx="1" presStyleCnt="3"/>
      <dgm:spPr/>
    </dgm:pt>
    <dgm:pt modelId="{865852D7-1CD1-4C49-AD58-113A34726722}" type="pres">
      <dgm:prSet presAssocID="{D97D5230-ED73-7A45-8D40-5EA567C0C1B8}" presName="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D1DAEFF-E88F-8945-8AE7-082191FA621A}" type="pres">
      <dgm:prSet presAssocID="{D97D5230-ED73-7A45-8D40-5EA567C0C1B8}" presName="Parent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9104A-3DC7-A64A-B38D-487571238932}" type="pres">
      <dgm:prSet presAssocID="{9A657174-AF83-2147-A55C-789FDFF5B55B}" presName="sibTrans" presStyleCnt="0"/>
      <dgm:spPr/>
    </dgm:pt>
    <dgm:pt modelId="{D88C7764-0E5E-AA41-A5C1-B9E62AADE65A}" type="pres">
      <dgm:prSet presAssocID="{C8669A20-B741-1B42-BC4F-A10FC8523459}" presName="composite" presStyleCnt="0"/>
      <dgm:spPr/>
    </dgm:pt>
    <dgm:pt modelId="{D51134E8-9453-9E49-8D11-CF3D5B77807F}" type="pres">
      <dgm:prSet presAssocID="{C8669A20-B741-1B42-BC4F-A10FC8523459}" presName="BackAccent" presStyleLbl="bgShp" presStyleIdx="2" presStyleCnt="3"/>
      <dgm:spPr/>
    </dgm:pt>
    <dgm:pt modelId="{D21611AF-4176-924E-BF61-2761C525BF97}" type="pres">
      <dgm:prSet presAssocID="{C8669A20-B741-1B42-BC4F-A10FC8523459}" presName="Accent" presStyleLbl="alignNode1" presStyleIdx="2" presStyleCnt="3"/>
      <dgm:spPr/>
      <dgm:t>
        <a:bodyPr/>
        <a:lstStyle/>
        <a:p>
          <a:endParaRPr lang="en-US"/>
        </a:p>
      </dgm:t>
    </dgm:pt>
    <dgm:pt modelId="{0EB18BB9-AB3A-B44D-B77E-64FF2805E0DC}" type="pres">
      <dgm:prSet presAssocID="{C8669A20-B741-1B42-BC4F-A10FC8523459}" presName="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C938990-D36E-B842-933E-1FE540757BEC}" type="pres">
      <dgm:prSet presAssocID="{C8669A20-B741-1B42-BC4F-A10FC8523459}" presName="Parent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794313-FFC3-D34B-813B-62909834A504}" srcId="{0B1DAE9B-16B0-E44E-A695-8E99C8FB3EA9}" destId="{D97D5230-ED73-7A45-8D40-5EA567C0C1B8}" srcOrd="1" destOrd="0" parTransId="{08F87207-D748-2342-AA47-734830EA2E39}" sibTransId="{9A657174-AF83-2147-A55C-789FDFF5B55B}"/>
    <dgm:cxn modelId="{FC8841F8-C537-444A-BEB3-A666959634DF}" srcId="{0B1DAE9B-16B0-E44E-A695-8E99C8FB3EA9}" destId="{019FCE4A-C3B6-E649-A6A4-E958ADC27756}" srcOrd="0" destOrd="0" parTransId="{86B4C561-6560-5346-B182-A861033E7F99}" sibTransId="{2995FC3C-DA8C-784D-819B-4FD4A61B3742}"/>
    <dgm:cxn modelId="{6475C5E8-6B94-E442-BC14-15470AFE8533}" type="presOf" srcId="{0B1DAE9B-16B0-E44E-A695-8E99C8FB3EA9}" destId="{62838E64-7998-514A-9376-889C877B67F5}" srcOrd="0" destOrd="0" presId="urn:microsoft.com/office/officeart/2008/layout/IncreasingCircleProcess"/>
    <dgm:cxn modelId="{C89C863E-AA08-F249-8CFC-0D429AE59288}" srcId="{0B1DAE9B-16B0-E44E-A695-8E99C8FB3EA9}" destId="{C8669A20-B741-1B42-BC4F-A10FC8523459}" srcOrd="2" destOrd="0" parTransId="{1015CC39-B26A-4A44-8CBB-53B5AC129350}" sibTransId="{195F6A17-8F47-7B4C-BE88-99BA44F6AD34}"/>
    <dgm:cxn modelId="{9DD7C048-56C7-8540-B628-B13E190A0EDC}" type="presOf" srcId="{D97D5230-ED73-7A45-8D40-5EA567C0C1B8}" destId="{FD1DAEFF-E88F-8945-8AE7-082191FA621A}" srcOrd="0" destOrd="0" presId="urn:microsoft.com/office/officeart/2008/layout/IncreasingCircleProcess"/>
    <dgm:cxn modelId="{EC646D0D-0B4A-184B-B5CA-1131BD631D62}" type="presOf" srcId="{019FCE4A-C3B6-E649-A6A4-E958ADC27756}" destId="{2D436A26-66DD-5446-AEF5-77E0FB7EDAC5}" srcOrd="0" destOrd="0" presId="urn:microsoft.com/office/officeart/2008/layout/IncreasingCircleProcess"/>
    <dgm:cxn modelId="{DF994208-8BBE-C84E-A5F8-6034BE61A7B0}" type="presOf" srcId="{C8669A20-B741-1B42-BC4F-A10FC8523459}" destId="{1C938990-D36E-B842-933E-1FE540757BEC}" srcOrd="0" destOrd="0" presId="urn:microsoft.com/office/officeart/2008/layout/IncreasingCircleProcess"/>
    <dgm:cxn modelId="{CA195DCB-9EE5-9B48-A418-48A0B2D4AD75}" type="presParOf" srcId="{62838E64-7998-514A-9376-889C877B67F5}" destId="{27B0815A-DDC1-D548-8AD4-0B0D1C47A520}" srcOrd="0" destOrd="0" presId="urn:microsoft.com/office/officeart/2008/layout/IncreasingCircleProcess"/>
    <dgm:cxn modelId="{AB2B9D9D-1FF4-AF4F-A821-C592F7023801}" type="presParOf" srcId="{27B0815A-DDC1-D548-8AD4-0B0D1C47A520}" destId="{C02A994E-59FE-8E45-BA26-D61F577E2026}" srcOrd="0" destOrd="0" presId="urn:microsoft.com/office/officeart/2008/layout/IncreasingCircleProcess"/>
    <dgm:cxn modelId="{583C491E-7EEA-ED4D-B6D6-DA5B10CCA839}" type="presParOf" srcId="{27B0815A-DDC1-D548-8AD4-0B0D1C47A520}" destId="{EAE3FB52-C6E8-244D-A5AE-88B1116CDD44}" srcOrd="1" destOrd="0" presId="urn:microsoft.com/office/officeart/2008/layout/IncreasingCircleProcess"/>
    <dgm:cxn modelId="{43C6FF13-47E7-5341-ABA3-FE9E8CC77E3E}" type="presParOf" srcId="{27B0815A-DDC1-D548-8AD4-0B0D1C47A520}" destId="{AD573665-02BF-C246-B9D3-4A0E886547B9}" srcOrd="2" destOrd="0" presId="urn:microsoft.com/office/officeart/2008/layout/IncreasingCircleProcess"/>
    <dgm:cxn modelId="{67135AAB-4D0C-F94C-BE84-EE044F689E4E}" type="presParOf" srcId="{27B0815A-DDC1-D548-8AD4-0B0D1C47A520}" destId="{2D436A26-66DD-5446-AEF5-77E0FB7EDAC5}" srcOrd="3" destOrd="0" presId="urn:microsoft.com/office/officeart/2008/layout/IncreasingCircleProcess"/>
    <dgm:cxn modelId="{EB0DA528-BC06-B941-A9CC-C74B8C1CE21B}" type="presParOf" srcId="{62838E64-7998-514A-9376-889C877B67F5}" destId="{6B78A8E0-E31D-394C-AFE2-3AAD45862BEB}" srcOrd="1" destOrd="0" presId="urn:microsoft.com/office/officeart/2008/layout/IncreasingCircleProcess"/>
    <dgm:cxn modelId="{37D613B4-2516-E648-ADCE-B95BC768FB1C}" type="presParOf" srcId="{62838E64-7998-514A-9376-889C877B67F5}" destId="{6C2CDCB2-5D3D-444D-ABF5-D0D6D5D920AD}" srcOrd="2" destOrd="0" presId="urn:microsoft.com/office/officeart/2008/layout/IncreasingCircleProcess"/>
    <dgm:cxn modelId="{28777E61-B115-A342-B4CD-0A53BB97B286}" type="presParOf" srcId="{6C2CDCB2-5D3D-444D-ABF5-D0D6D5D920AD}" destId="{6501E589-4BEF-0E46-8F17-8B0937F35F96}" srcOrd="0" destOrd="0" presId="urn:microsoft.com/office/officeart/2008/layout/IncreasingCircleProcess"/>
    <dgm:cxn modelId="{9235F45D-02BA-B54B-9896-C1805F509C2E}" type="presParOf" srcId="{6C2CDCB2-5D3D-444D-ABF5-D0D6D5D920AD}" destId="{CB57A7C7-7973-C843-9EC9-1956502972CC}" srcOrd="1" destOrd="0" presId="urn:microsoft.com/office/officeart/2008/layout/IncreasingCircleProcess"/>
    <dgm:cxn modelId="{E8F7D355-AB2C-E141-9FB8-FD1177AEB28A}" type="presParOf" srcId="{6C2CDCB2-5D3D-444D-ABF5-D0D6D5D920AD}" destId="{865852D7-1CD1-4C49-AD58-113A34726722}" srcOrd="2" destOrd="0" presId="urn:microsoft.com/office/officeart/2008/layout/IncreasingCircleProcess"/>
    <dgm:cxn modelId="{AED4314A-619E-D844-9BF8-284334B6531C}" type="presParOf" srcId="{6C2CDCB2-5D3D-444D-ABF5-D0D6D5D920AD}" destId="{FD1DAEFF-E88F-8945-8AE7-082191FA621A}" srcOrd="3" destOrd="0" presId="urn:microsoft.com/office/officeart/2008/layout/IncreasingCircleProcess"/>
    <dgm:cxn modelId="{5EF45304-1369-914E-A96B-8B13CEBF0D47}" type="presParOf" srcId="{62838E64-7998-514A-9376-889C877B67F5}" destId="{4279104A-3DC7-A64A-B38D-487571238932}" srcOrd="3" destOrd="0" presId="urn:microsoft.com/office/officeart/2008/layout/IncreasingCircleProcess"/>
    <dgm:cxn modelId="{AFD85C5F-38D9-2243-BB68-E749A11D1C7A}" type="presParOf" srcId="{62838E64-7998-514A-9376-889C877B67F5}" destId="{D88C7764-0E5E-AA41-A5C1-B9E62AADE65A}" srcOrd="4" destOrd="0" presId="urn:microsoft.com/office/officeart/2008/layout/IncreasingCircleProcess"/>
    <dgm:cxn modelId="{FFA2879A-9887-A042-B58C-6EA5F7522EDA}" type="presParOf" srcId="{D88C7764-0E5E-AA41-A5C1-B9E62AADE65A}" destId="{D51134E8-9453-9E49-8D11-CF3D5B77807F}" srcOrd="0" destOrd="0" presId="urn:microsoft.com/office/officeart/2008/layout/IncreasingCircleProcess"/>
    <dgm:cxn modelId="{40A99EE9-8FB2-1D4D-9B19-B18A3F86EBF2}" type="presParOf" srcId="{D88C7764-0E5E-AA41-A5C1-B9E62AADE65A}" destId="{D21611AF-4176-924E-BF61-2761C525BF97}" srcOrd="1" destOrd="0" presId="urn:microsoft.com/office/officeart/2008/layout/IncreasingCircleProcess"/>
    <dgm:cxn modelId="{F3DDCEDA-FB6F-BA45-84B1-B78EECC2A68C}" type="presParOf" srcId="{D88C7764-0E5E-AA41-A5C1-B9E62AADE65A}" destId="{0EB18BB9-AB3A-B44D-B77E-64FF2805E0DC}" srcOrd="2" destOrd="0" presId="urn:microsoft.com/office/officeart/2008/layout/IncreasingCircleProcess"/>
    <dgm:cxn modelId="{F95628D5-B183-F448-9449-480F103CCC24}" type="presParOf" srcId="{D88C7764-0E5E-AA41-A5C1-B9E62AADE65A}" destId="{1C938990-D36E-B842-933E-1FE540757BEC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25C4AD8-55F8-E849-B844-4DBECC1FA192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0F356E-F1DB-3243-8219-8772CF75B95D}">
      <dgm:prSet phldrT="[Text]"/>
      <dgm:spPr/>
      <dgm:t>
        <a:bodyPr/>
        <a:lstStyle/>
        <a:p>
          <a:r>
            <a:rPr lang="en-US" dirty="0" smtClean="0"/>
            <a:t>Ridge with Grid Search</a:t>
          </a:r>
          <a:endParaRPr lang="en-US" dirty="0"/>
        </a:p>
      </dgm:t>
    </dgm:pt>
    <dgm:pt modelId="{1DB69C81-AD39-2148-B8E6-0AE8EE43EF72}" type="parTrans" cxnId="{B1B2124B-F001-9746-A0CA-B102E065BEDF}">
      <dgm:prSet/>
      <dgm:spPr/>
      <dgm:t>
        <a:bodyPr/>
        <a:lstStyle/>
        <a:p>
          <a:endParaRPr lang="en-US"/>
        </a:p>
      </dgm:t>
    </dgm:pt>
    <dgm:pt modelId="{FBE822DB-DB93-8248-84A4-9135511CFB9B}" type="sibTrans" cxnId="{B1B2124B-F001-9746-A0CA-B102E065BEDF}">
      <dgm:prSet/>
      <dgm:spPr/>
      <dgm:t>
        <a:bodyPr/>
        <a:lstStyle/>
        <a:p>
          <a:endParaRPr lang="en-US"/>
        </a:p>
      </dgm:t>
    </dgm:pt>
    <dgm:pt modelId="{FA90B868-7045-0149-92E6-9CE98D44DC0F}">
      <dgm:prSet phldrT="[Text]"/>
      <dgm:spPr/>
      <dgm:t>
        <a:bodyPr/>
        <a:lstStyle/>
        <a:p>
          <a:r>
            <a:rPr lang="en-US" dirty="0" smtClean="0"/>
            <a:t>Lasso with Grid Search</a:t>
          </a:r>
          <a:endParaRPr lang="en-US" dirty="0"/>
        </a:p>
      </dgm:t>
    </dgm:pt>
    <dgm:pt modelId="{51C581BF-0106-C74A-B5FA-42E6C7CD6874}" type="parTrans" cxnId="{9A24F666-5ED7-C340-B14C-67DF8E2570DD}">
      <dgm:prSet/>
      <dgm:spPr/>
      <dgm:t>
        <a:bodyPr/>
        <a:lstStyle/>
        <a:p>
          <a:endParaRPr lang="en-US"/>
        </a:p>
      </dgm:t>
    </dgm:pt>
    <dgm:pt modelId="{A685FCFF-6CFD-504C-9322-27B9B3DF68E1}" type="sibTrans" cxnId="{9A24F666-5ED7-C340-B14C-67DF8E2570DD}">
      <dgm:prSet/>
      <dgm:spPr/>
      <dgm:t>
        <a:bodyPr/>
        <a:lstStyle/>
        <a:p>
          <a:endParaRPr lang="en-US"/>
        </a:p>
      </dgm:t>
    </dgm:pt>
    <dgm:pt modelId="{9DC9EE32-D816-4943-B72F-E633739C8369}">
      <dgm:prSet phldrT="[Text]"/>
      <dgm:spPr/>
      <dgm:t>
        <a:bodyPr/>
        <a:lstStyle/>
        <a:p>
          <a:r>
            <a:rPr lang="en-US" dirty="0" err="1" smtClean="0"/>
            <a:t>XGBoost</a:t>
          </a:r>
          <a:r>
            <a:rPr lang="en-US" dirty="0" smtClean="0"/>
            <a:t> with Grid Search</a:t>
          </a:r>
          <a:endParaRPr lang="en-US" dirty="0"/>
        </a:p>
      </dgm:t>
    </dgm:pt>
    <dgm:pt modelId="{6C1CFFCB-AEB7-7348-BC71-8A37F7B86B78}" type="parTrans" cxnId="{B149B7CC-6368-E24A-820A-C7E72EF6AD8A}">
      <dgm:prSet/>
      <dgm:spPr/>
      <dgm:t>
        <a:bodyPr/>
        <a:lstStyle/>
        <a:p>
          <a:endParaRPr lang="en-US"/>
        </a:p>
      </dgm:t>
    </dgm:pt>
    <dgm:pt modelId="{66972BDC-5FCC-E944-B423-DED5181A2C38}" type="sibTrans" cxnId="{B149B7CC-6368-E24A-820A-C7E72EF6AD8A}">
      <dgm:prSet/>
      <dgm:spPr/>
      <dgm:t>
        <a:bodyPr/>
        <a:lstStyle/>
        <a:p>
          <a:endParaRPr lang="en-US"/>
        </a:p>
      </dgm:t>
    </dgm:pt>
    <dgm:pt modelId="{6EB3F7DC-F515-FA4B-937E-162067C5F36D}" type="pres">
      <dgm:prSet presAssocID="{E25C4AD8-55F8-E849-B844-4DBECC1FA19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E7EB01-89E1-934A-8DB1-0F79D3D78F89}" type="pres">
      <dgm:prSet presAssocID="{B90F356E-F1DB-3243-8219-8772CF75B95D}" presName="parentLin" presStyleCnt="0"/>
      <dgm:spPr/>
    </dgm:pt>
    <dgm:pt modelId="{B93C21CD-A3EF-934D-9C5F-CAD75CDB2483}" type="pres">
      <dgm:prSet presAssocID="{B90F356E-F1DB-3243-8219-8772CF75B95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69754D4-4CCC-4946-BDDD-28F7E7BF807E}" type="pres">
      <dgm:prSet presAssocID="{B90F356E-F1DB-3243-8219-8772CF75B95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76EE3-79C0-0C4F-9721-87A0DDA8C1EE}" type="pres">
      <dgm:prSet presAssocID="{B90F356E-F1DB-3243-8219-8772CF75B95D}" presName="negativeSpace" presStyleCnt="0"/>
      <dgm:spPr/>
    </dgm:pt>
    <dgm:pt modelId="{308D31D7-3460-F84E-8DAB-BC6CF14757D6}" type="pres">
      <dgm:prSet presAssocID="{B90F356E-F1DB-3243-8219-8772CF75B95D}" presName="childText" presStyleLbl="conFgAcc1" presStyleIdx="0" presStyleCnt="3">
        <dgm:presLayoutVars>
          <dgm:bulletEnabled val="1"/>
        </dgm:presLayoutVars>
      </dgm:prSet>
      <dgm:spPr/>
    </dgm:pt>
    <dgm:pt modelId="{FA9999C7-D27A-1D45-8931-FE809DB964E1}" type="pres">
      <dgm:prSet presAssocID="{FBE822DB-DB93-8248-84A4-9135511CFB9B}" presName="spaceBetweenRectangles" presStyleCnt="0"/>
      <dgm:spPr/>
    </dgm:pt>
    <dgm:pt modelId="{23131970-7A46-F444-9D61-BE0FC0E9D665}" type="pres">
      <dgm:prSet presAssocID="{FA90B868-7045-0149-92E6-9CE98D44DC0F}" presName="parentLin" presStyleCnt="0"/>
      <dgm:spPr/>
    </dgm:pt>
    <dgm:pt modelId="{069E0AB5-391E-7545-86E9-1C64CEE3EBC1}" type="pres">
      <dgm:prSet presAssocID="{FA90B868-7045-0149-92E6-9CE98D44DC0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AA19276-40AD-F44D-AB0E-E25E0275D7E8}" type="pres">
      <dgm:prSet presAssocID="{FA90B868-7045-0149-92E6-9CE98D44DC0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1348E-1E0E-374A-AAAD-EDFA6AFE833E}" type="pres">
      <dgm:prSet presAssocID="{FA90B868-7045-0149-92E6-9CE98D44DC0F}" presName="negativeSpace" presStyleCnt="0"/>
      <dgm:spPr/>
    </dgm:pt>
    <dgm:pt modelId="{B1071713-0DCD-194D-9489-F8677385A758}" type="pres">
      <dgm:prSet presAssocID="{FA90B868-7045-0149-92E6-9CE98D44DC0F}" presName="childText" presStyleLbl="conFgAcc1" presStyleIdx="1" presStyleCnt="3">
        <dgm:presLayoutVars>
          <dgm:bulletEnabled val="1"/>
        </dgm:presLayoutVars>
      </dgm:prSet>
      <dgm:spPr/>
    </dgm:pt>
    <dgm:pt modelId="{FE139D49-D4FB-4B4D-A037-FFB3FAC475D1}" type="pres">
      <dgm:prSet presAssocID="{A685FCFF-6CFD-504C-9322-27B9B3DF68E1}" presName="spaceBetweenRectangles" presStyleCnt="0"/>
      <dgm:spPr/>
    </dgm:pt>
    <dgm:pt modelId="{69A6DADD-32B8-4144-8FBD-BE4FEF95B749}" type="pres">
      <dgm:prSet presAssocID="{9DC9EE32-D816-4943-B72F-E633739C8369}" presName="parentLin" presStyleCnt="0"/>
      <dgm:spPr/>
    </dgm:pt>
    <dgm:pt modelId="{01701635-4640-754F-8396-94417228E00F}" type="pres">
      <dgm:prSet presAssocID="{9DC9EE32-D816-4943-B72F-E633739C836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7BCAF55-0D50-5846-97B2-7D418D6BC048}" type="pres">
      <dgm:prSet presAssocID="{9DC9EE32-D816-4943-B72F-E633739C836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2CA16F-AD08-5A4D-A323-7BF7777C35E4}" type="pres">
      <dgm:prSet presAssocID="{9DC9EE32-D816-4943-B72F-E633739C8369}" presName="negativeSpace" presStyleCnt="0"/>
      <dgm:spPr/>
    </dgm:pt>
    <dgm:pt modelId="{0091FF10-1EB0-9441-9821-2E8AE82F7D10}" type="pres">
      <dgm:prSet presAssocID="{9DC9EE32-D816-4943-B72F-E633739C83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149B7CC-6368-E24A-820A-C7E72EF6AD8A}" srcId="{E25C4AD8-55F8-E849-B844-4DBECC1FA192}" destId="{9DC9EE32-D816-4943-B72F-E633739C8369}" srcOrd="2" destOrd="0" parTransId="{6C1CFFCB-AEB7-7348-BC71-8A37F7B86B78}" sibTransId="{66972BDC-5FCC-E944-B423-DED5181A2C38}"/>
    <dgm:cxn modelId="{94517F05-880C-E249-8A7F-C60EE1937558}" type="presOf" srcId="{9DC9EE32-D816-4943-B72F-E633739C8369}" destId="{A7BCAF55-0D50-5846-97B2-7D418D6BC048}" srcOrd="1" destOrd="0" presId="urn:microsoft.com/office/officeart/2005/8/layout/list1"/>
    <dgm:cxn modelId="{57D261EB-140D-264C-BDBB-06F5E87D6AF9}" type="presOf" srcId="{FA90B868-7045-0149-92E6-9CE98D44DC0F}" destId="{AAA19276-40AD-F44D-AB0E-E25E0275D7E8}" srcOrd="1" destOrd="0" presId="urn:microsoft.com/office/officeart/2005/8/layout/list1"/>
    <dgm:cxn modelId="{6D5C104D-EDB8-C248-85AE-2FDE04740DAA}" type="presOf" srcId="{9DC9EE32-D816-4943-B72F-E633739C8369}" destId="{01701635-4640-754F-8396-94417228E00F}" srcOrd="0" destOrd="0" presId="urn:microsoft.com/office/officeart/2005/8/layout/list1"/>
    <dgm:cxn modelId="{BE5755C7-FFE9-0A46-819C-C7FA3C852C2E}" type="presOf" srcId="{FA90B868-7045-0149-92E6-9CE98D44DC0F}" destId="{069E0AB5-391E-7545-86E9-1C64CEE3EBC1}" srcOrd="0" destOrd="0" presId="urn:microsoft.com/office/officeart/2005/8/layout/list1"/>
    <dgm:cxn modelId="{CBDCAA47-5F65-5640-A518-B23591B9CBD9}" type="presOf" srcId="{E25C4AD8-55F8-E849-B844-4DBECC1FA192}" destId="{6EB3F7DC-F515-FA4B-937E-162067C5F36D}" srcOrd="0" destOrd="0" presId="urn:microsoft.com/office/officeart/2005/8/layout/list1"/>
    <dgm:cxn modelId="{B1B2124B-F001-9746-A0CA-B102E065BEDF}" srcId="{E25C4AD8-55F8-E849-B844-4DBECC1FA192}" destId="{B90F356E-F1DB-3243-8219-8772CF75B95D}" srcOrd="0" destOrd="0" parTransId="{1DB69C81-AD39-2148-B8E6-0AE8EE43EF72}" sibTransId="{FBE822DB-DB93-8248-84A4-9135511CFB9B}"/>
    <dgm:cxn modelId="{9A24F666-5ED7-C340-B14C-67DF8E2570DD}" srcId="{E25C4AD8-55F8-E849-B844-4DBECC1FA192}" destId="{FA90B868-7045-0149-92E6-9CE98D44DC0F}" srcOrd="1" destOrd="0" parTransId="{51C581BF-0106-C74A-B5FA-42E6C7CD6874}" sibTransId="{A685FCFF-6CFD-504C-9322-27B9B3DF68E1}"/>
    <dgm:cxn modelId="{A08EC56A-D17B-B240-BF5C-DF8574C5E9C0}" type="presOf" srcId="{B90F356E-F1DB-3243-8219-8772CF75B95D}" destId="{B93C21CD-A3EF-934D-9C5F-CAD75CDB2483}" srcOrd="0" destOrd="0" presId="urn:microsoft.com/office/officeart/2005/8/layout/list1"/>
    <dgm:cxn modelId="{B25C98EC-7267-9540-8EA8-5FDAD29E6713}" type="presOf" srcId="{B90F356E-F1DB-3243-8219-8772CF75B95D}" destId="{669754D4-4CCC-4946-BDDD-28F7E7BF807E}" srcOrd="1" destOrd="0" presId="urn:microsoft.com/office/officeart/2005/8/layout/list1"/>
    <dgm:cxn modelId="{A211CC82-5FBC-354E-B319-2029D3676082}" type="presParOf" srcId="{6EB3F7DC-F515-FA4B-937E-162067C5F36D}" destId="{3EE7EB01-89E1-934A-8DB1-0F79D3D78F89}" srcOrd="0" destOrd="0" presId="urn:microsoft.com/office/officeart/2005/8/layout/list1"/>
    <dgm:cxn modelId="{4E149E97-E99B-414B-B39A-9603E00EC300}" type="presParOf" srcId="{3EE7EB01-89E1-934A-8DB1-0F79D3D78F89}" destId="{B93C21CD-A3EF-934D-9C5F-CAD75CDB2483}" srcOrd="0" destOrd="0" presId="urn:microsoft.com/office/officeart/2005/8/layout/list1"/>
    <dgm:cxn modelId="{4A642CFA-6943-164B-8927-28AF6BEB0B6E}" type="presParOf" srcId="{3EE7EB01-89E1-934A-8DB1-0F79D3D78F89}" destId="{669754D4-4CCC-4946-BDDD-28F7E7BF807E}" srcOrd="1" destOrd="0" presId="urn:microsoft.com/office/officeart/2005/8/layout/list1"/>
    <dgm:cxn modelId="{09CF244D-ABF2-0B47-BB3C-450E9EC47B68}" type="presParOf" srcId="{6EB3F7DC-F515-FA4B-937E-162067C5F36D}" destId="{3E876EE3-79C0-0C4F-9721-87A0DDA8C1EE}" srcOrd="1" destOrd="0" presId="urn:microsoft.com/office/officeart/2005/8/layout/list1"/>
    <dgm:cxn modelId="{8C80589A-887D-6545-B8CF-479649D22CBA}" type="presParOf" srcId="{6EB3F7DC-F515-FA4B-937E-162067C5F36D}" destId="{308D31D7-3460-F84E-8DAB-BC6CF14757D6}" srcOrd="2" destOrd="0" presId="urn:microsoft.com/office/officeart/2005/8/layout/list1"/>
    <dgm:cxn modelId="{8CA7C917-B607-5740-A463-60D4FA1D9A02}" type="presParOf" srcId="{6EB3F7DC-F515-FA4B-937E-162067C5F36D}" destId="{FA9999C7-D27A-1D45-8931-FE809DB964E1}" srcOrd="3" destOrd="0" presId="urn:microsoft.com/office/officeart/2005/8/layout/list1"/>
    <dgm:cxn modelId="{2814D74A-F0AB-D341-84C5-9A04DF47AB80}" type="presParOf" srcId="{6EB3F7DC-F515-FA4B-937E-162067C5F36D}" destId="{23131970-7A46-F444-9D61-BE0FC0E9D665}" srcOrd="4" destOrd="0" presId="urn:microsoft.com/office/officeart/2005/8/layout/list1"/>
    <dgm:cxn modelId="{DC079339-4E4D-DA4C-83B2-F9A2532796FE}" type="presParOf" srcId="{23131970-7A46-F444-9D61-BE0FC0E9D665}" destId="{069E0AB5-391E-7545-86E9-1C64CEE3EBC1}" srcOrd="0" destOrd="0" presId="urn:microsoft.com/office/officeart/2005/8/layout/list1"/>
    <dgm:cxn modelId="{65E227B1-0BE7-104E-9034-F2A0DB8D75D7}" type="presParOf" srcId="{23131970-7A46-F444-9D61-BE0FC0E9D665}" destId="{AAA19276-40AD-F44D-AB0E-E25E0275D7E8}" srcOrd="1" destOrd="0" presId="urn:microsoft.com/office/officeart/2005/8/layout/list1"/>
    <dgm:cxn modelId="{B6E222E3-3B7F-9C49-9239-B4AFB121D38A}" type="presParOf" srcId="{6EB3F7DC-F515-FA4B-937E-162067C5F36D}" destId="{9931348E-1E0E-374A-AAAD-EDFA6AFE833E}" srcOrd="5" destOrd="0" presId="urn:microsoft.com/office/officeart/2005/8/layout/list1"/>
    <dgm:cxn modelId="{03C53FC2-C8F7-8148-AE8F-E609216CE9D8}" type="presParOf" srcId="{6EB3F7DC-F515-FA4B-937E-162067C5F36D}" destId="{B1071713-0DCD-194D-9489-F8677385A758}" srcOrd="6" destOrd="0" presId="urn:microsoft.com/office/officeart/2005/8/layout/list1"/>
    <dgm:cxn modelId="{CA6D39B8-B17C-E445-BE2B-1DEAAF52B16B}" type="presParOf" srcId="{6EB3F7DC-F515-FA4B-937E-162067C5F36D}" destId="{FE139D49-D4FB-4B4D-A037-FFB3FAC475D1}" srcOrd="7" destOrd="0" presId="urn:microsoft.com/office/officeart/2005/8/layout/list1"/>
    <dgm:cxn modelId="{C9346764-B79D-BF4E-9CA3-9E2BAF41D5E7}" type="presParOf" srcId="{6EB3F7DC-F515-FA4B-937E-162067C5F36D}" destId="{69A6DADD-32B8-4144-8FBD-BE4FEF95B749}" srcOrd="8" destOrd="0" presId="urn:microsoft.com/office/officeart/2005/8/layout/list1"/>
    <dgm:cxn modelId="{1C6A172D-DD7B-634B-AEBA-3BE909BBFCC8}" type="presParOf" srcId="{69A6DADD-32B8-4144-8FBD-BE4FEF95B749}" destId="{01701635-4640-754F-8396-94417228E00F}" srcOrd="0" destOrd="0" presId="urn:microsoft.com/office/officeart/2005/8/layout/list1"/>
    <dgm:cxn modelId="{F61BC1DA-D757-7F40-881C-F49D923D4976}" type="presParOf" srcId="{69A6DADD-32B8-4144-8FBD-BE4FEF95B749}" destId="{A7BCAF55-0D50-5846-97B2-7D418D6BC048}" srcOrd="1" destOrd="0" presId="urn:microsoft.com/office/officeart/2005/8/layout/list1"/>
    <dgm:cxn modelId="{13B4BB2F-6E61-4244-8148-3EBFD0CCE4E1}" type="presParOf" srcId="{6EB3F7DC-F515-FA4B-937E-162067C5F36D}" destId="{662CA16F-AD08-5A4D-A323-7BF7777C35E4}" srcOrd="9" destOrd="0" presId="urn:microsoft.com/office/officeart/2005/8/layout/list1"/>
    <dgm:cxn modelId="{A59FC941-67B2-7F44-B0BF-996497AEF24B}" type="presParOf" srcId="{6EB3F7DC-F515-FA4B-937E-162067C5F36D}" destId="{0091FF10-1EB0-9441-9821-2E8AE82F7D1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D4EE6-07C8-A044-9011-BDE481AD39A4}">
      <dsp:nvSpPr>
        <dsp:cNvPr id="0" name=""/>
        <dsp:cNvSpPr/>
      </dsp:nvSpPr>
      <dsp:spPr>
        <a:xfrm>
          <a:off x="639438" y="0"/>
          <a:ext cx="7246966" cy="3890872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tint val="4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4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80D2103-7D57-7C4F-93C5-4B62F7036158}">
      <dsp:nvSpPr>
        <dsp:cNvPr id="0" name=""/>
        <dsp:cNvSpPr/>
      </dsp:nvSpPr>
      <dsp:spPr>
        <a:xfrm>
          <a:off x="2914" y="1441334"/>
          <a:ext cx="1893336" cy="10082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EDA/Data </a:t>
          </a:r>
          <a:r>
            <a:rPr lang="en-US" sz="1600" kern="1200" dirty="0" err="1" smtClean="0"/>
            <a:t>Munging</a:t>
          </a:r>
          <a:endParaRPr lang="en-US" sz="1600" kern="1200" dirty="0"/>
        </a:p>
      </dsp:txBody>
      <dsp:txXfrm>
        <a:off x="52130" y="1490550"/>
        <a:ext cx="1794904" cy="909770"/>
      </dsp:txXfrm>
    </dsp:sp>
    <dsp:sp modelId="{A5119850-A251-144A-96E2-C3B5C4805209}">
      <dsp:nvSpPr>
        <dsp:cNvPr id="0" name=""/>
        <dsp:cNvSpPr/>
      </dsp:nvSpPr>
      <dsp:spPr>
        <a:xfrm>
          <a:off x="2211806" y="1441334"/>
          <a:ext cx="1893336" cy="10082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Modeling</a:t>
          </a:r>
          <a:endParaRPr lang="en-US" sz="1600" kern="1200" dirty="0"/>
        </a:p>
      </dsp:txBody>
      <dsp:txXfrm>
        <a:off x="2261022" y="1490550"/>
        <a:ext cx="1794904" cy="909770"/>
      </dsp:txXfrm>
    </dsp:sp>
    <dsp:sp modelId="{BB9962B7-8BD9-0042-B086-7957DA4FE5E2}">
      <dsp:nvSpPr>
        <dsp:cNvPr id="0" name=""/>
        <dsp:cNvSpPr/>
      </dsp:nvSpPr>
      <dsp:spPr>
        <a:xfrm>
          <a:off x="4420699" y="1441334"/>
          <a:ext cx="1893336" cy="10082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Insights and Findings</a:t>
          </a:r>
          <a:endParaRPr lang="en-US" sz="1600" kern="1200" dirty="0"/>
        </a:p>
      </dsp:txBody>
      <dsp:txXfrm>
        <a:off x="4469915" y="1490550"/>
        <a:ext cx="1794904" cy="909770"/>
      </dsp:txXfrm>
    </dsp:sp>
    <dsp:sp modelId="{5068D2FD-889A-014A-8E4B-C0E64216432D}">
      <dsp:nvSpPr>
        <dsp:cNvPr id="0" name=""/>
        <dsp:cNvSpPr/>
      </dsp:nvSpPr>
      <dsp:spPr>
        <a:xfrm>
          <a:off x="6629592" y="1441334"/>
          <a:ext cx="1893336" cy="10082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Recommendations</a:t>
          </a:r>
          <a:endParaRPr lang="en-US" sz="1400" kern="1200" dirty="0"/>
        </a:p>
      </dsp:txBody>
      <dsp:txXfrm>
        <a:off x="6678808" y="1490550"/>
        <a:ext cx="1794904" cy="9097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3B237-7072-B040-AC18-2818E394475A}">
      <dsp:nvSpPr>
        <dsp:cNvPr id="0" name=""/>
        <dsp:cNvSpPr/>
      </dsp:nvSpPr>
      <dsp:spPr>
        <a:xfrm>
          <a:off x="0" y="0"/>
          <a:ext cx="6202870" cy="950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Numerical to Categorical</a:t>
          </a:r>
          <a:endParaRPr lang="en-US" sz="3000" kern="1200" dirty="0"/>
        </a:p>
      </dsp:txBody>
      <dsp:txXfrm>
        <a:off x="27828" y="27828"/>
        <a:ext cx="5097352" cy="894445"/>
      </dsp:txXfrm>
    </dsp:sp>
    <dsp:sp modelId="{5C30F08C-6B3E-7B4E-A380-AA30230BFFB8}">
      <dsp:nvSpPr>
        <dsp:cNvPr id="0" name=""/>
        <dsp:cNvSpPr/>
      </dsp:nvSpPr>
      <dsp:spPr>
        <a:xfrm>
          <a:off x="519490" y="1122847"/>
          <a:ext cx="6202870" cy="950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Fill Null Values</a:t>
          </a:r>
          <a:endParaRPr lang="en-US" sz="3000" kern="1200" dirty="0"/>
        </a:p>
      </dsp:txBody>
      <dsp:txXfrm>
        <a:off x="547318" y="1150675"/>
        <a:ext cx="5010157" cy="894445"/>
      </dsp:txXfrm>
    </dsp:sp>
    <dsp:sp modelId="{A952A7C5-CFC7-3E43-AB8E-99AD3A5F750A}">
      <dsp:nvSpPr>
        <dsp:cNvPr id="0" name=""/>
        <dsp:cNvSpPr/>
      </dsp:nvSpPr>
      <dsp:spPr>
        <a:xfrm>
          <a:off x="1031227" y="2245694"/>
          <a:ext cx="6202870" cy="950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Identify/Eliminate Outliers</a:t>
          </a:r>
        </a:p>
      </dsp:txBody>
      <dsp:txXfrm>
        <a:off x="1059055" y="2273522"/>
        <a:ext cx="5017911" cy="894445"/>
      </dsp:txXfrm>
    </dsp:sp>
    <dsp:sp modelId="{BEAEEB78-DE5F-4741-95B7-71B460C474E1}">
      <dsp:nvSpPr>
        <dsp:cNvPr id="0" name=""/>
        <dsp:cNvSpPr/>
      </dsp:nvSpPr>
      <dsp:spPr>
        <a:xfrm>
          <a:off x="1550717" y="3368542"/>
          <a:ext cx="6202870" cy="950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Get Dummies</a:t>
          </a:r>
          <a:endParaRPr lang="en-US" sz="3000" kern="1200" dirty="0" smtClean="0"/>
        </a:p>
      </dsp:txBody>
      <dsp:txXfrm>
        <a:off x="1578545" y="3396370"/>
        <a:ext cx="5010157" cy="894445"/>
      </dsp:txXfrm>
    </dsp:sp>
    <dsp:sp modelId="{15391591-A298-B142-8042-C03735A74A17}">
      <dsp:nvSpPr>
        <dsp:cNvPr id="0" name=""/>
        <dsp:cNvSpPr/>
      </dsp:nvSpPr>
      <dsp:spPr>
        <a:xfrm>
          <a:off x="5585304" y="727691"/>
          <a:ext cx="617566" cy="6175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5724256" y="727691"/>
        <a:ext cx="339662" cy="464718"/>
      </dsp:txXfrm>
    </dsp:sp>
    <dsp:sp modelId="{FB2361FC-15C5-F249-B951-ADAF3E93A922}">
      <dsp:nvSpPr>
        <dsp:cNvPr id="0" name=""/>
        <dsp:cNvSpPr/>
      </dsp:nvSpPr>
      <dsp:spPr>
        <a:xfrm>
          <a:off x="6104794" y="1850538"/>
          <a:ext cx="617566" cy="6175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243746" y="1850538"/>
        <a:ext cx="339662" cy="464718"/>
      </dsp:txXfrm>
    </dsp:sp>
    <dsp:sp modelId="{83B40767-2ECF-6C48-AD55-68E1C9895B5E}">
      <dsp:nvSpPr>
        <dsp:cNvPr id="0" name=""/>
        <dsp:cNvSpPr/>
      </dsp:nvSpPr>
      <dsp:spPr>
        <a:xfrm>
          <a:off x="6616531" y="2973386"/>
          <a:ext cx="617566" cy="6175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755483" y="2973386"/>
        <a:ext cx="339662" cy="464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C2DA8-36D3-F94F-ADFD-2BD9DF7D94AC}">
      <dsp:nvSpPr>
        <dsp:cNvPr id="0" name=""/>
        <dsp:cNvSpPr/>
      </dsp:nvSpPr>
      <dsp:spPr>
        <a:xfrm>
          <a:off x="1246896" y="2076"/>
          <a:ext cx="1593279" cy="15932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Numerical that are actually Categorical </a:t>
          </a:r>
          <a:endParaRPr lang="en-US" sz="1400" kern="1200" dirty="0"/>
        </a:p>
      </dsp:txBody>
      <dsp:txXfrm>
        <a:off x="1480226" y="235406"/>
        <a:ext cx="1126619" cy="1126619"/>
      </dsp:txXfrm>
    </dsp:sp>
    <dsp:sp modelId="{920D4C34-B924-8246-8FEE-0EE5D9A169F4}">
      <dsp:nvSpPr>
        <dsp:cNvPr id="0" name=""/>
        <dsp:cNvSpPr/>
      </dsp:nvSpPr>
      <dsp:spPr>
        <a:xfrm>
          <a:off x="1581485" y="1724730"/>
          <a:ext cx="924102" cy="924102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703975" y="2078107"/>
        <a:ext cx="679122" cy="217348"/>
      </dsp:txXfrm>
    </dsp:sp>
    <dsp:sp modelId="{59683F89-D2E6-894B-A7D2-B798FBB0EDD5}">
      <dsp:nvSpPr>
        <dsp:cNvPr id="0" name=""/>
        <dsp:cNvSpPr/>
      </dsp:nvSpPr>
      <dsp:spPr>
        <a:xfrm>
          <a:off x="1246896" y="2778206"/>
          <a:ext cx="1593279" cy="15932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Numerical that act like Categorical</a:t>
          </a:r>
          <a:endParaRPr lang="en-US" sz="1400" kern="1200" dirty="0"/>
        </a:p>
      </dsp:txBody>
      <dsp:txXfrm>
        <a:off x="1480226" y="3011536"/>
        <a:ext cx="1126619" cy="1126619"/>
      </dsp:txXfrm>
    </dsp:sp>
    <dsp:sp modelId="{718771EB-F6B0-0F4B-9CFC-E09EAF98AC4D}">
      <dsp:nvSpPr>
        <dsp:cNvPr id="0" name=""/>
        <dsp:cNvSpPr/>
      </dsp:nvSpPr>
      <dsp:spPr>
        <a:xfrm>
          <a:off x="3079168" y="1890431"/>
          <a:ext cx="506662" cy="5926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079168" y="2008971"/>
        <a:ext cx="354663" cy="355619"/>
      </dsp:txXfrm>
    </dsp:sp>
    <dsp:sp modelId="{C1E8E0B6-A6FD-B843-899D-6431D9D584DA}">
      <dsp:nvSpPr>
        <dsp:cNvPr id="0" name=""/>
        <dsp:cNvSpPr/>
      </dsp:nvSpPr>
      <dsp:spPr>
        <a:xfrm>
          <a:off x="3796144" y="593502"/>
          <a:ext cx="3186558" cy="31865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Categorical</a:t>
          </a:r>
          <a:endParaRPr lang="en-US" sz="2900" kern="1200" dirty="0"/>
        </a:p>
      </dsp:txBody>
      <dsp:txXfrm>
        <a:off x="4262805" y="1060163"/>
        <a:ext cx="2253236" cy="2253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3D7FA-C7DA-C542-A8D8-23D07E3530D0}">
      <dsp:nvSpPr>
        <dsp:cNvPr id="0" name=""/>
        <dsp:cNvSpPr/>
      </dsp:nvSpPr>
      <dsp:spPr>
        <a:xfrm>
          <a:off x="3737944" y="1716"/>
          <a:ext cx="1378817" cy="9192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Features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79</a:t>
          </a:r>
        </a:p>
      </dsp:txBody>
      <dsp:txXfrm>
        <a:off x="3764867" y="28639"/>
        <a:ext cx="1324971" cy="865365"/>
      </dsp:txXfrm>
    </dsp:sp>
    <dsp:sp modelId="{7C2F21D9-3354-0D44-B6D6-2916A7B9F455}">
      <dsp:nvSpPr>
        <dsp:cNvPr id="0" name=""/>
        <dsp:cNvSpPr/>
      </dsp:nvSpPr>
      <dsp:spPr>
        <a:xfrm>
          <a:off x="3066598" y="920928"/>
          <a:ext cx="1360754" cy="367684"/>
        </a:xfrm>
        <a:custGeom>
          <a:avLst/>
          <a:gdLst/>
          <a:ahLst/>
          <a:cxnLst/>
          <a:rect l="0" t="0" r="0" b="0"/>
          <a:pathLst>
            <a:path>
              <a:moveTo>
                <a:pt x="1360754" y="0"/>
              </a:moveTo>
              <a:lnTo>
                <a:pt x="1360754" y="183842"/>
              </a:lnTo>
              <a:lnTo>
                <a:pt x="0" y="183842"/>
              </a:lnTo>
              <a:lnTo>
                <a:pt x="0" y="36768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32F69-6EA5-9E4F-AC3B-037E1C1DA38C}">
      <dsp:nvSpPr>
        <dsp:cNvPr id="0" name=""/>
        <dsp:cNvSpPr/>
      </dsp:nvSpPr>
      <dsp:spPr>
        <a:xfrm>
          <a:off x="2377190" y="1288612"/>
          <a:ext cx="1378817" cy="9192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Nulls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18</a:t>
          </a:r>
          <a:endParaRPr lang="en-US" sz="1600" kern="1200" dirty="0"/>
        </a:p>
      </dsp:txBody>
      <dsp:txXfrm>
        <a:off x="2404113" y="1315535"/>
        <a:ext cx="1324971" cy="865365"/>
      </dsp:txXfrm>
    </dsp:sp>
    <dsp:sp modelId="{A46BAF15-ECB8-5C42-8651-B6893261CA86}">
      <dsp:nvSpPr>
        <dsp:cNvPr id="0" name=""/>
        <dsp:cNvSpPr/>
      </dsp:nvSpPr>
      <dsp:spPr>
        <a:xfrm>
          <a:off x="1722252" y="2207824"/>
          <a:ext cx="1344346" cy="367684"/>
        </a:xfrm>
        <a:custGeom>
          <a:avLst/>
          <a:gdLst/>
          <a:ahLst/>
          <a:cxnLst/>
          <a:rect l="0" t="0" r="0" b="0"/>
          <a:pathLst>
            <a:path>
              <a:moveTo>
                <a:pt x="1344346" y="0"/>
              </a:moveTo>
              <a:lnTo>
                <a:pt x="1344346" y="183842"/>
              </a:lnTo>
              <a:lnTo>
                <a:pt x="0" y="183842"/>
              </a:lnTo>
              <a:lnTo>
                <a:pt x="0" y="36768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E3A18-DFC3-534E-8791-8472EB8F89A8}">
      <dsp:nvSpPr>
        <dsp:cNvPr id="0" name=""/>
        <dsp:cNvSpPr/>
      </dsp:nvSpPr>
      <dsp:spPr>
        <a:xfrm>
          <a:off x="1032843" y="2575508"/>
          <a:ext cx="1378817" cy="9192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Categorical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16</a:t>
          </a:r>
          <a:endParaRPr lang="en-US" sz="1600" kern="1200" dirty="0"/>
        </a:p>
      </dsp:txBody>
      <dsp:txXfrm>
        <a:off x="1059766" y="2602431"/>
        <a:ext cx="1324971" cy="865365"/>
      </dsp:txXfrm>
    </dsp:sp>
    <dsp:sp modelId="{6A4588EB-B992-5444-BF04-184BA44BF4A3}">
      <dsp:nvSpPr>
        <dsp:cNvPr id="0" name=""/>
        <dsp:cNvSpPr/>
      </dsp:nvSpPr>
      <dsp:spPr>
        <a:xfrm>
          <a:off x="826020" y="3494720"/>
          <a:ext cx="896231" cy="367684"/>
        </a:xfrm>
        <a:custGeom>
          <a:avLst/>
          <a:gdLst/>
          <a:ahLst/>
          <a:cxnLst/>
          <a:rect l="0" t="0" r="0" b="0"/>
          <a:pathLst>
            <a:path>
              <a:moveTo>
                <a:pt x="896231" y="0"/>
              </a:moveTo>
              <a:lnTo>
                <a:pt x="896231" y="183842"/>
              </a:lnTo>
              <a:lnTo>
                <a:pt x="0" y="183842"/>
              </a:lnTo>
              <a:lnTo>
                <a:pt x="0" y="36768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F675B-4E68-C642-8152-2E68E8951719}">
      <dsp:nvSpPr>
        <dsp:cNvPr id="0" name=""/>
        <dsp:cNvSpPr/>
      </dsp:nvSpPr>
      <dsp:spPr>
        <a:xfrm>
          <a:off x="136612" y="3862404"/>
          <a:ext cx="1378817" cy="9192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Fill Most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12</a:t>
          </a:r>
          <a:endParaRPr lang="en-US" sz="1600" kern="1200" dirty="0"/>
        </a:p>
      </dsp:txBody>
      <dsp:txXfrm>
        <a:off x="163535" y="3889327"/>
        <a:ext cx="1324971" cy="865365"/>
      </dsp:txXfrm>
    </dsp:sp>
    <dsp:sp modelId="{4666D848-DCF6-4641-B98D-5B30152CB374}">
      <dsp:nvSpPr>
        <dsp:cNvPr id="0" name=""/>
        <dsp:cNvSpPr/>
      </dsp:nvSpPr>
      <dsp:spPr>
        <a:xfrm>
          <a:off x="1722252" y="3494720"/>
          <a:ext cx="896231" cy="367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842"/>
              </a:lnTo>
              <a:lnTo>
                <a:pt x="896231" y="183842"/>
              </a:lnTo>
              <a:lnTo>
                <a:pt x="896231" y="36768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4DD99-3E8D-E745-85D3-2B8C14BC384A}">
      <dsp:nvSpPr>
        <dsp:cNvPr id="0" name=""/>
        <dsp:cNvSpPr/>
      </dsp:nvSpPr>
      <dsp:spPr>
        <a:xfrm>
          <a:off x="1929074" y="3862404"/>
          <a:ext cx="1378817" cy="9192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Fill None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</a:t>
          </a:r>
          <a:endParaRPr lang="en-US" sz="1600" kern="1200" dirty="0"/>
        </a:p>
      </dsp:txBody>
      <dsp:txXfrm>
        <a:off x="1955997" y="3889327"/>
        <a:ext cx="1324971" cy="865365"/>
      </dsp:txXfrm>
    </dsp:sp>
    <dsp:sp modelId="{94B4BE70-B4E3-BA4C-B0C2-65C1246836EB}">
      <dsp:nvSpPr>
        <dsp:cNvPr id="0" name=""/>
        <dsp:cNvSpPr/>
      </dsp:nvSpPr>
      <dsp:spPr>
        <a:xfrm>
          <a:off x="3066598" y="2207824"/>
          <a:ext cx="1344346" cy="367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842"/>
              </a:lnTo>
              <a:lnTo>
                <a:pt x="1344346" y="183842"/>
              </a:lnTo>
              <a:lnTo>
                <a:pt x="1344346" y="36768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E007D-A8C8-6642-A343-A50C66F1ADE6}">
      <dsp:nvSpPr>
        <dsp:cNvPr id="0" name=""/>
        <dsp:cNvSpPr/>
      </dsp:nvSpPr>
      <dsp:spPr>
        <a:xfrm>
          <a:off x="3721536" y="2575508"/>
          <a:ext cx="1378817" cy="9192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Numerical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</a:t>
          </a:r>
          <a:endParaRPr lang="en-US" sz="1600" kern="1200" dirty="0"/>
        </a:p>
      </dsp:txBody>
      <dsp:txXfrm>
        <a:off x="3748459" y="2602431"/>
        <a:ext cx="1324971" cy="865365"/>
      </dsp:txXfrm>
    </dsp:sp>
    <dsp:sp modelId="{FD95662C-51CF-664F-892B-61925D991895}">
      <dsp:nvSpPr>
        <dsp:cNvPr id="0" name=""/>
        <dsp:cNvSpPr/>
      </dsp:nvSpPr>
      <dsp:spPr>
        <a:xfrm>
          <a:off x="4365225" y="3494720"/>
          <a:ext cx="91440" cy="3676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768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854D9-1025-7B43-845F-2212B83ADBE0}">
      <dsp:nvSpPr>
        <dsp:cNvPr id="0" name=""/>
        <dsp:cNvSpPr/>
      </dsp:nvSpPr>
      <dsp:spPr>
        <a:xfrm>
          <a:off x="3721536" y="3862404"/>
          <a:ext cx="1378817" cy="9192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Fill with mean</a:t>
          </a:r>
          <a:endParaRPr lang="en-US" sz="1600" kern="1200" dirty="0"/>
        </a:p>
      </dsp:txBody>
      <dsp:txXfrm>
        <a:off x="3748459" y="3889327"/>
        <a:ext cx="1324971" cy="865365"/>
      </dsp:txXfrm>
    </dsp:sp>
    <dsp:sp modelId="{0185D552-C63A-8E45-BE08-F39C59185D2F}">
      <dsp:nvSpPr>
        <dsp:cNvPr id="0" name=""/>
        <dsp:cNvSpPr/>
      </dsp:nvSpPr>
      <dsp:spPr>
        <a:xfrm>
          <a:off x="4427353" y="920928"/>
          <a:ext cx="1887214" cy="367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842"/>
              </a:lnTo>
              <a:lnTo>
                <a:pt x="1887214" y="183842"/>
              </a:lnTo>
              <a:lnTo>
                <a:pt x="1887214" y="36768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2D7592-6B32-7646-A99E-7DF930AFEFA6}">
      <dsp:nvSpPr>
        <dsp:cNvPr id="0" name=""/>
        <dsp:cNvSpPr/>
      </dsp:nvSpPr>
      <dsp:spPr>
        <a:xfrm>
          <a:off x="5625159" y="1288612"/>
          <a:ext cx="1378817" cy="9192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Non-Nulls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61</a:t>
          </a:r>
          <a:endParaRPr lang="en-US" sz="1600" kern="1200" dirty="0"/>
        </a:p>
      </dsp:txBody>
      <dsp:txXfrm>
        <a:off x="5652082" y="1315535"/>
        <a:ext cx="1324971" cy="8653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3EF37-4DAB-4D46-B4E5-6D2225C0A406}">
      <dsp:nvSpPr>
        <dsp:cNvPr id="0" name=""/>
        <dsp:cNvSpPr/>
      </dsp:nvSpPr>
      <dsp:spPr>
        <a:xfrm>
          <a:off x="1946611" y="170568"/>
          <a:ext cx="3743850" cy="374376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1448 Observations</a:t>
          </a:r>
          <a:endParaRPr lang="en-US" sz="2800" kern="1200" dirty="0"/>
        </a:p>
      </dsp:txBody>
      <dsp:txXfrm>
        <a:off x="2494885" y="718830"/>
        <a:ext cx="2647302" cy="2647245"/>
      </dsp:txXfrm>
    </dsp:sp>
    <dsp:sp modelId="{E660284A-FEF5-BE4C-BA32-60106F162F4B}">
      <dsp:nvSpPr>
        <dsp:cNvPr id="0" name=""/>
        <dsp:cNvSpPr/>
      </dsp:nvSpPr>
      <dsp:spPr>
        <a:xfrm>
          <a:off x="4082771" y="0"/>
          <a:ext cx="416370" cy="4163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8C3F4F-B2F2-D54E-BE99-A8AA98F82953}">
      <dsp:nvSpPr>
        <dsp:cNvPr id="0" name=""/>
        <dsp:cNvSpPr/>
      </dsp:nvSpPr>
      <dsp:spPr>
        <a:xfrm>
          <a:off x="3096851" y="3636180"/>
          <a:ext cx="301485" cy="3017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A0C140-607C-1B43-8433-265104064D90}">
      <dsp:nvSpPr>
        <dsp:cNvPr id="0" name=""/>
        <dsp:cNvSpPr/>
      </dsp:nvSpPr>
      <dsp:spPr>
        <a:xfrm>
          <a:off x="5931371" y="1689944"/>
          <a:ext cx="301485" cy="3017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F956BC-0F5C-C74E-9BB3-615B59083317}">
      <dsp:nvSpPr>
        <dsp:cNvPr id="0" name=""/>
        <dsp:cNvSpPr/>
      </dsp:nvSpPr>
      <dsp:spPr>
        <a:xfrm>
          <a:off x="4488697" y="3957199"/>
          <a:ext cx="416370" cy="4163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B16519-A097-BC47-89F0-45DDAE1CB7A1}">
      <dsp:nvSpPr>
        <dsp:cNvPr id="0" name=""/>
        <dsp:cNvSpPr/>
      </dsp:nvSpPr>
      <dsp:spPr>
        <a:xfrm>
          <a:off x="3182492" y="591743"/>
          <a:ext cx="301485" cy="3017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EE5454-5691-3B4D-ABDC-57D103629B10}">
      <dsp:nvSpPr>
        <dsp:cNvPr id="0" name=""/>
        <dsp:cNvSpPr/>
      </dsp:nvSpPr>
      <dsp:spPr>
        <a:xfrm>
          <a:off x="2232082" y="2317988"/>
          <a:ext cx="301485" cy="3017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1B1057-D08D-7F46-8B18-E49E2FCBF976}">
      <dsp:nvSpPr>
        <dsp:cNvPr id="0" name=""/>
        <dsp:cNvSpPr/>
      </dsp:nvSpPr>
      <dsp:spPr>
        <a:xfrm>
          <a:off x="6" y="116756"/>
          <a:ext cx="1522048" cy="15215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Box Plots &amp; Scatter Plots used to detect outliers</a:t>
          </a:r>
          <a:endParaRPr lang="en-US" sz="1400" kern="1200" dirty="0"/>
        </a:p>
      </dsp:txBody>
      <dsp:txXfrm>
        <a:off x="222905" y="339584"/>
        <a:ext cx="1076250" cy="1075906"/>
      </dsp:txXfrm>
    </dsp:sp>
    <dsp:sp modelId="{05F375C8-D133-724D-818B-4CCB647276C9}">
      <dsp:nvSpPr>
        <dsp:cNvPr id="0" name=""/>
        <dsp:cNvSpPr/>
      </dsp:nvSpPr>
      <dsp:spPr>
        <a:xfrm>
          <a:off x="3661527" y="604863"/>
          <a:ext cx="416370" cy="4163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A96EC2-2178-DB41-91E4-87D863B44DB1}">
      <dsp:nvSpPr>
        <dsp:cNvPr id="0" name=""/>
        <dsp:cNvSpPr/>
      </dsp:nvSpPr>
      <dsp:spPr>
        <a:xfrm>
          <a:off x="919611" y="2813950"/>
          <a:ext cx="752669" cy="7526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CC5F84-92AB-B04A-BFED-C9D059CA5069}">
      <dsp:nvSpPr>
        <dsp:cNvPr id="0" name=""/>
        <dsp:cNvSpPr/>
      </dsp:nvSpPr>
      <dsp:spPr>
        <a:xfrm>
          <a:off x="6398379" y="130332"/>
          <a:ext cx="1522048" cy="15215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12 outliers were removed</a:t>
          </a:r>
          <a:endParaRPr lang="en-US" sz="1400" kern="1200" dirty="0"/>
        </a:p>
      </dsp:txBody>
      <dsp:txXfrm>
        <a:off x="6621278" y="353160"/>
        <a:ext cx="1076250" cy="1075906"/>
      </dsp:txXfrm>
    </dsp:sp>
    <dsp:sp modelId="{28D88639-53BA-8B48-8769-F7089462148A}">
      <dsp:nvSpPr>
        <dsp:cNvPr id="0" name=""/>
        <dsp:cNvSpPr/>
      </dsp:nvSpPr>
      <dsp:spPr>
        <a:xfrm>
          <a:off x="5395242" y="1180862"/>
          <a:ext cx="416370" cy="4163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35512E-51CE-7F49-B28A-16D3DA93DD5E}">
      <dsp:nvSpPr>
        <dsp:cNvPr id="0" name=""/>
        <dsp:cNvSpPr/>
      </dsp:nvSpPr>
      <dsp:spPr>
        <a:xfrm>
          <a:off x="633443" y="3709656"/>
          <a:ext cx="301485" cy="3017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2B06C7-D40A-CA44-8E37-10A8D286DE92}">
      <dsp:nvSpPr>
        <dsp:cNvPr id="0" name=""/>
        <dsp:cNvSpPr/>
      </dsp:nvSpPr>
      <dsp:spPr>
        <a:xfrm>
          <a:off x="3639943" y="3280172"/>
          <a:ext cx="301485" cy="3017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358F0-6AE3-1C4B-B43B-54FB4457C6AD}">
      <dsp:nvSpPr>
        <dsp:cNvPr id="0" name=""/>
        <dsp:cNvSpPr/>
      </dsp:nvSpPr>
      <dsp:spPr>
        <a:xfrm>
          <a:off x="147879" y="2083523"/>
          <a:ext cx="2145751" cy="707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59 Categorical &amp; 20 Numerical</a:t>
          </a:r>
          <a:endParaRPr lang="en-US" sz="2200" kern="1200" dirty="0"/>
        </a:p>
      </dsp:txBody>
      <dsp:txXfrm>
        <a:off x="147879" y="2083523"/>
        <a:ext cx="2145751" cy="707122"/>
      </dsp:txXfrm>
    </dsp:sp>
    <dsp:sp modelId="{1B0A0C75-52FA-824A-B348-381CFA70999E}">
      <dsp:nvSpPr>
        <dsp:cNvPr id="0" name=""/>
        <dsp:cNvSpPr/>
      </dsp:nvSpPr>
      <dsp:spPr>
        <a:xfrm>
          <a:off x="145441" y="1868460"/>
          <a:ext cx="170684" cy="1706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820BDE-39B1-624E-BFEC-6F3890EFDF32}">
      <dsp:nvSpPr>
        <dsp:cNvPr id="0" name=""/>
        <dsp:cNvSpPr/>
      </dsp:nvSpPr>
      <dsp:spPr>
        <a:xfrm>
          <a:off x="264920" y="1629501"/>
          <a:ext cx="170684" cy="1706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38DC85-084F-304F-A0D7-A7119B7FAD86}">
      <dsp:nvSpPr>
        <dsp:cNvPr id="0" name=""/>
        <dsp:cNvSpPr/>
      </dsp:nvSpPr>
      <dsp:spPr>
        <a:xfrm>
          <a:off x="551670" y="1677293"/>
          <a:ext cx="268218" cy="2682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21AE79-4380-3443-88D3-8E26F53B9315}">
      <dsp:nvSpPr>
        <dsp:cNvPr id="0" name=""/>
        <dsp:cNvSpPr/>
      </dsp:nvSpPr>
      <dsp:spPr>
        <a:xfrm>
          <a:off x="790629" y="1414439"/>
          <a:ext cx="170684" cy="1706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A3CC70-236F-564A-81E4-67A346549941}">
      <dsp:nvSpPr>
        <dsp:cNvPr id="0" name=""/>
        <dsp:cNvSpPr/>
      </dsp:nvSpPr>
      <dsp:spPr>
        <a:xfrm>
          <a:off x="1101275" y="1318855"/>
          <a:ext cx="170684" cy="1706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D301D7-DBD5-AF44-BE32-8DDDD5E91EE8}">
      <dsp:nvSpPr>
        <dsp:cNvPr id="0" name=""/>
        <dsp:cNvSpPr/>
      </dsp:nvSpPr>
      <dsp:spPr>
        <a:xfrm>
          <a:off x="1483609" y="1486126"/>
          <a:ext cx="170684" cy="1706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87387C-A338-5F44-AAF3-00943E483895}">
      <dsp:nvSpPr>
        <dsp:cNvPr id="0" name=""/>
        <dsp:cNvSpPr/>
      </dsp:nvSpPr>
      <dsp:spPr>
        <a:xfrm>
          <a:off x="1722568" y="1605605"/>
          <a:ext cx="268218" cy="2682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578132-25BD-C84A-8F25-985F284591FE}">
      <dsp:nvSpPr>
        <dsp:cNvPr id="0" name=""/>
        <dsp:cNvSpPr/>
      </dsp:nvSpPr>
      <dsp:spPr>
        <a:xfrm>
          <a:off x="2057110" y="1868460"/>
          <a:ext cx="170684" cy="1706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C92982-A23C-0545-B089-B4917BFE7989}">
      <dsp:nvSpPr>
        <dsp:cNvPr id="0" name=""/>
        <dsp:cNvSpPr/>
      </dsp:nvSpPr>
      <dsp:spPr>
        <a:xfrm>
          <a:off x="2200485" y="2131315"/>
          <a:ext cx="170684" cy="1706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3F7D9D-94AD-CA40-867F-011113759322}">
      <dsp:nvSpPr>
        <dsp:cNvPr id="0" name=""/>
        <dsp:cNvSpPr/>
      </dsp:nvSpPr>
      <dsp:spPr>
        <a:xfrm>
          <a:off x="957900" y="1629501"/>
          <a:ext cx="438903" cy="4389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BD8F0-179F-DF44-AE05-CE5B43011405}">
      <dsp:nvSpPr>
        <dsp:cNvPr id="0" name=""/>
        <dsp:cNvSpPr/>
      </dsp:nvSpPr>
      <dsp:spPr>
        <a:xfrm>
          <a:off x="25961" y="2537544"/>
          <a:ext cx="170684" cy="1706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BBA54A-CAAA-2E47-8024-C671D3AC0AB8}">
      <dsp:nvSpPr>
        <dsp:cNvPr id="0" name=""/>
        <dsp:cNvSpPr/>
      </dsp:nvSpPr>
      <dsp:spPr>
        <a:xfrm>
          <a:off x="169336" y="2752607"/>
          <a:ext cx="268218" cy="2682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541FC0-7FF8-494D-832D-A4DDB93202A9}">
      <dsp:nvSpPr>
        <dsp:cNvPr id="0" name=""/>
        <dsp:cNvSpPr/>
      </dsp:nvSpPr>
      <dsp:spPr>
        <a:xfrm>
          <a:off x="527774" y="2943774"/>
          <a:ext cx="390136" cy="3901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240928-7906-EA4D-81E2-367276CCB039}">
      <dsp:nvSpPr>
        <dsp:cNvPr id="0" name=""/>
        <dsp:cNvSpPr/>
      </dsp:nvSpPr>
      <dsp:spPr>
        <a:xfrm>
          <a:off x="1029588" y="3254420"/>
          <a:ext cx="170684" cy="1706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7A0CCF-EC09-8A4E-A210-A4E78B50AAE3}">
      <dsp:nvSpPr>
        <dsp:cNvPr id="0" name=""/>
        <dsp:cNvSpPr/>
      </dsp:nvSpPr>
      <dsp:spPr>
        <a:xfrm>
          <a:off x="1125171" y="2943774"/>
          <a:ext cx="268218" cy="2682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AB4B0E-4847-A344-9B02-E331A7BBC063}">
      <dsp:nvSpPr>
        <dsp:cNvPr id="0" name=""/>
        <dsp:cNvSpPr/>
      </dsp:nvSpPr>
      <dsp:spPr>
        <a:xfrm>
          <a:off x="1364130" y="3278316"/>
          <a:ext cx="170684" cy="1706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2FB6FA-B2EF-A840-9243-B9BF70A634B9}">
      <dsp:nvSpPr>
        <dsp:cNvPr id="0" name=""/>
        <dsp:cNvSpPr/>
      </dsp:nvSpPr>
      <dsp:spPr>
        <a:xfrm>
          <a:off x="1579193" y="2895982"/>
          <a:ext cx="390136" cy="3901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D86E8E-FD0C-4B42-B903-9B6AB2420229}">
      <dsp:nvSpPr>
        <dsp:cNvPr id="0" name=""/>
        <dsp:cNvSpPr/>
      </dsp:nvSpPr>
      <dsp:spPr>
        <a:xfrm>
          <a:off x="2104902" y="2800399"/>
          <a:ext cx="268218" cy="2682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8C7138-000C-634D-890F-038B4B0391FD}">
      <dsp:nvSpPr>
        <dsp:cNvPr id="0" name=""/>
        <dsp:cNvSpPr/>
      </dsp:nvSpPr>
      <dsp:spPr>
        <a:xfrm>
          <a:off x="2373121" y="1676896"/>
          <a:ext cx="787720" cy="1503844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331436-CC52-DD4F-B3F9-46A981195F23}">
      <dsp:nvSpPr>
        <dsp:cNvPr id="0" name=""/>
        <dsp:cNvSpPr/>
      </dsp:nvSpPr>
      <dsp:spPr>
        <a:xfrm>
          <a:off x="3160841" y="1677626"/>
          <a:ext cx="2148329" cy="1503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 Dummies</a:t>
          </a:r>
          <a:endParaRPr lang="en-US" sz="2200" kern="1200" dirty="0"/>
        </a:p>
      </dsp:txBody>
      <dsp:txXfrm>
        <a:off x="3160841" y="1677626"/>
        <a:ext cx="2148329" cy="1503830"/>
      </dsp:txXfrm>
    </dsp:sp>
    <dsp:sp modelId="{4CF9CF30-7E59-7C49-8DEF-F64F40773BC9}">
      <dsp:nvSpPr>
        <dsp:cNvPr id="0" name=""/>
        <dsp:cNvSpPr/>
      </dsp:nvSpPr>
      <dsp:spPr>
        <a:xfrm>
          <a:off x="5309171" y="1676896"/>
          <a:ext cx="787720" cy="1503844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A61172-EF9D-4545-AB36-E99C1E3A0F90}">
      <dsp:nvSpPr>
        <dsp:cNvPr id="0" name=""/>
        <dsp:cNvSpPr/>
      </dsp:nvSpPr>
      <dsp:spPr>
        <a:xfrm>
          <a:off x="6182825" y="1552615"/>
          <a:ext cx="1826079" cy="18260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331 Features</a:t>
          </a:r>
          <a:endParaRPr lang="en-US" sz="2200" kern="1200" dirty="0"/>
        </a:p>
      </dsp:txBody>
      <dsp:txXfrm>
        <a:off x="6450248" y="1820038"/>
        <a:ext cx="1291233" cy="12912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A994E-59FE-8E45-BA26-D61F577E2026}">
      <dsp:nvSpPr>
        <dsp:cNvPr id="0" name=""/>
        <dsp:cNvSpPr/>
      </dsp:nvSpPr>
      <dsp:spPr>
        <a:xfrm>
          <a:off x="1575" y="0"/>
          <a:ext cx="628463" cy="6284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3FB52-C6E8-244D-A5AE-88B1116CDD44}">
      <dsp:nvSpPr>
        <dsp:cNvPr id="0" name=""/>
        <dsp:cNvSpPr/>
      </dsp:nvSpPr>
      <dsp:spPr>
        <a:xfrm>
          <a:off x="64421" y="62846"/>
          <a:ext cx="502770" cy="502770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36A26-66DD-5446-AEF5-77E0FB7EDAC5}">
      <dsp:nvSpPr>
        <dsp:cNvPr id="0" name=""/>
        <dsp:cNvSpPr/>
      </dsp:nvSpPr>
      <dsp:spPr>
        <a:xfrm>
          <a:off x="760968" y="0"/>
          <a:ext cx="1859203" cy="628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 Size 30%</a:t>
          </a:r>
          <a:endParaRPr lang="en-US" sz="1500" kern="1200" dirty="0"/>
        </a:p>
      </dsp:txBody>
      <dsp:txXfrm>
        <a:off x="760968" y="0"/>
        <a:ext cx="1859203" cy="628463"/>
      </dsp:txXfrm>
    </dsp:sp>
    <dsp:sp modelId="{6501E589-4BEF-0E46-8F17-8B0937F35F96}">
      <dsp:nvSpPr>
        <dsp:cNvPr id="0" name=""/>
        <dsp:cNvSpPr/>
      </dsp:nvSpPr>
      <dsp:spPr>
        <a:xfrm>
          <a:off x="2751101" y="0"/>
          <a:ext cx="628463" cy="6284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7A7C7-7973-C843-9EC9-1956502972CC}">
      <dsp:nvSpPr>
        <dsp:cNvPr id="0" name=""/>
        <dsp:cNvSpPr/>
      </dsp:nvSpPr>
      <dsp:spPr>
        <a:xfrm>
          <a:off x="2813948" y="62846"/>
          <a:ext cx="502770" cy="502770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DAEFF-E88F-8945-8AE7-082191FA621A}">
      <dsp:nvSpPr>
        <dsp:cNvPr id="0" name=""/>
        <dsp:cNvSpPr/>
      </dsp:nvSpPr>
      <dsp:spPr>
        <a:xfrm>
          <a:off x="3510494" y="0"/>
          <a:ext cx="1859203" cy="628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Train Size 70%</a:t>
          </a:r>
          <a:endParaRPr lang="en-US" sz="1500" kern="1200" dirty="0"/>
        </a:p>
      </dsp:txBody>
      <dsp:txXfrm>
        <a:off x="3510494" y="0"/>
        <a:ext cx="1859203" cy="628463"/>
      </dsp:txXfrm>
    </dsp:sp>
    <dsp:sp modelId="{D51134E8-9453-9E49-8D11-CF3D5B77807F}">
      <dsp:nvSpPr>
        <dsp:cNvPr id="0" name=""/>
        <dsp:cNvSpPr/>
      </dsp:nvSpPr>
      <dsp:spPr>
        <a:xfrm>
          <a:off x="5500628" y="0"/>
          <a:ext cx="628463" cy="6284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611AF-4176-924E-BF61-2761C525BF97}">
      <dsp:nvSpPr>
        <dsp:cNvPr id="0" name=""/>
        <dsp:cNvSpPr/>
      </dsp:nvSpPr>
      <dsp:spPr>
        <a:xfrm>
          <a:off x="5563474" y="62846"/>
          <a:ext cx="502770" cy="502770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38990-D36E-B842-933E-1FE540757BEC}">
      <dsp:nvSpPr>
        <dsp:cNvPr id="0" name=""/>
        <dsp:cNvSpPr/>
      </dsp:nvSpPr>
      <dsp:spPr>
        <a:xfrm>
          <a:off x="6260021" y="0"/>
          <a:ext cx="1859203" cy="628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1448 Observations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331 Features</a:t>
          </a:r>
          <a:endParaRPr lang="en-US" sz="1500" kern="1200" dirty="0"/>
        </a:p>
      </dsp:txBody>
      <dsp:txXfrm>
        <a:off x="6260021" y="0"/>
        <a:ext cx="1859203" cy="6284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D31D7-3460-F84E-8DAB-BC6CF14757D6}">
      <dsp:nvSpPr>
        <dsp:cNvPr id="0" name=""/>
        <dsp:cNvSpPr/>
      </dsp:nvSpPr>
      <dsp:spPr>
        <a:xfrm>
          <a:off x="0" y="408254"/>
          <a:ext cx="75772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754D4-4CCC-4946-BDDD-28F7E7BF807E}">
      <dsp:nvSpPr>
        <dsp:cNvPr id="0" name=""/>
        <dsp:cNvSpPr/>
      </dsp:nvSpPr>
      <dsp:spPr>
        <a:xfrm>
          <a:off x="378861" y="54014"/>
          <a:ext cx="5304063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481" tIns="0" rIns="20048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Ridge with Grid Search</a:t>
          </a:r>
          <a:endParaRPr lang="en-US" sz="2400" kern="1200" dirty="0"/>
        </a:p>
      </dsp:txBody>
      <dsp:txXfrm>
        <a:off x="413446" y="88599"/>
        <a:ext cx="5234893" cy="639310"/>
      </dsp:txXfrm>
    </dsp:sp>
    <dsp:sp modelId="{B1071713-0DCD-194D-9489-F8677385A758}">
      <dsp:nvSpPr>
        <dsp:cNvPr id="0" name=""/>
        <dsp:cNvSpPr/>
      </dsp:nvSpPr>
      <dsp:spPr>
        <a:xfrm>
          <a:off x="0" y="1496894"/>
          <a:ext cx="75772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A19276-40AD-F44D-AB0E-E25E0275D7E8}">
      <dsp:nvSpPr>
        <dsp:cNvPr id="0" name=""/>
        <dsp:cNvSpPr/>
      </dsp:nvSpPr>
      <dsp:spPr>
        <a:xfrm>
          <a:off x="378861" y="1142654"/>
          <a:ext cx="5304063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481" tIns="0" rIns="20048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Lasso with Grid Search</a:t>
          </a:r>
          <a:endParaRPr lang="en-US" sz="2400" kern="1200" dirty="0"/>
        </a:p>
      </dsp:txBody>
      <dsp:txXfrm>
        <a:off x="413446" y="1177239"/>
        <a:ext cx="5234893" cy="639310"/>
      </dsp:txXfrm>
    </dsp:sp>
    <dsp:sp modelId="{0091FF10-1EB0-9441-9821-2E8AE82F7D10}">
      <dsp:nvSpPr>
        <dsp:cNvPr id="0" name=""/>
        <dsp:cNvSpPr/>
      </dsp:nvSpPr>
      <dsp:spPr>
        <a:xfrm>
          <a:off x="0" y="2585534"/>
          <a:ext cx="75772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CAF55-0D50-5846-97B2-7D418D6BC048}">
      <dsp:nvSpPr>
        <dsp:cNvPr id="0" name=""/>
        <dsp:cNvSpPr/>
      </dsp:nvSpPr>
      <dsp:spPr>
        <a:xfrm>
          <a:off x="378861" y="2231293"/>
          <a:ext cx="5304063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481" tIns="0" rIns="20048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XGBoost</a:t>
          </a:r>
          <a:r>
            <a:rPr lang="en-US" sz="2400" kern="1200" dirty="0" smtClean="0"/>
            <a:t> with Grid Search</a:t>
          </a:r>
          <a:endParaRPr lang="en-US" sz="2400" kern="1200" dirty="0"/>
        </a:p>
      </dsp:txBody>
      <dsp:txXfrm>
        <a:off x="413446" y="2265878"/>
        <a:ext cx="5234893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55E57-810B-9645-A1BC-E6C62E09696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9E3AC-FC03-2346-ABB2-ADD85005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94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doing EDA</a:t>
            </a:r>
            <a:r>
              <a:rPr lang="en-US" baseline="0" dirty="0" smtClean="0"/>
              <a:t> noticed numerical features were actually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9E3AC-FC03-2346-ABB2-ADD8500506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9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3SsnPorch: Three season porch area in square feet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9E3AC-FC03-2346-ABB2-ADD8500506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30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Fill “None” 4</a:t>
            </a:r>
          </a:p>
          <a:p>
            <a:r>
              <a:rPr lang="en-US" dirty="0" smtClean="0"/>
              <a:t>Fill “Most” 12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9E3AC-FC03-2346-ABB2-ADD8500506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11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Fill with mean</a:t>
            </a:r>
            <a:r>
              <a:rPr lang="en-US" baseline="0" dirty="0" smtClean="0"/>
              <a:t>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9E3AC-FC03-2346-ABB2-ADD8500506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12 outliers were removed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9E3AC-FC03-2346-ABB2-ADD8500506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37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Chose 3 models</a:t>
            </a:r>
          </a:p>
          <a:p>
            <a:r>
              <a:rPr lang="en-US" dirty="0" smtClean="0"/>
              <a:t>Ridge &amp;</a:t>
            </a:r>
            <a:r>
              <a:rPr lang="en-US" baseline="0" dirty="0" smtClean="0"/>
              <a:t> Lasso – both regression models that regularize data and help remove features</a:t>
            </a:r>
          </a:p>
          <a:p>
            <a:r>
              <a:rPr lang="en-US" baseline="0" dirty="0" err="1" smtClean="0"/>
              <a:t>XGBoost</a:t>
            </a:r>
            <a:r>
              <a:rPr lang="en-US" baseline="0" dirty="0" smtClean="0"/>
              <a:t> – used by many </a:t>
            </a:r>
            <a:r>
              <a:rPr lang="en-US" baseline="0" dirty="0" err="1" smtClean="0"/>
              <a:t>kagglers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Best alpha ridge</a:t>
            </a:r>
            <a:r>
              <a:rPr lang="en-US" baseline="0" dirty="0" smtClean="0"/>
              <a:t> (alpha = 4.4) </a:t>
            </a:r>
          </a:p>
          <a:p>
            <a:r>
              <a:rPr lang="en-US" baseline="0" dirty="0" smtClean="0"/>
              <a:t>Lasso (alpha = 0.0009) </a:t>
            </a:r>
          </a:p>
          <a:p>
            <a:r>
              <a:rPr lang="en-US" baseline="0" dirty="0" err="1" smtClean="0"/>
              <a:t>XGBoost</a:t>
            </a:r>
            <a:r>
              <a:rPr lang="en-US" baseline="0" dirty="0" smtClean="0"/>
              <a:t> (</a:t>
            </a:r>
            <a:r>
              <a:rPr lang="tr-TR" baseline="0" dirty="0" err="1" smtClean="0"/>
              <a:t>best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params</a:t>
            </a:r>
            <a:r>
              <a:rPr lang="tr-TR" baseline="0" dirty="0" smtClean="0"/>
              <a:t> {'</a:t>
            </a:r>
            <a:r>
              <a:rPr lang="tr-TR" baseline="0" dirty="0" err="1" smtClean="0"/>
              <a:t>n_estimators</a:t>
            </a:r>
            <a:r>
              <a:rPr lang="tr-TR" baseline="0" dirty="0" smtClean="0"/>
              <a:t>': 200, '</a:t>
            </a:r>
            <a:r>
              <a:rPr lang="tr-TR" baseline="0" dirty="0" err="1" smtClean="0"/>
              <a:t>reg_lambda</a:t>
            </a:r>
            <a:r>
              <a:rPr lang="tr-TR" baseline="0" dirty="0" smtClean="0"/>
              <a:t>': 5, '</a:t>
            </a:r>
            <a:r>
              <a:rPr lang="tr-TR" baseline="0" dirty="0" err="1" smtClean="0"/>
              <a:t>learning_rate</a:t>
            </a:r>
            <a:r>
              <a:rPr lang="tr-TR" baseline="0" dirty="0" smtClean="0"/>
              <a:t>': 0.10000000000000001, '</a:t>
            </a:r>
            <a:r>
              <a:rPr lang="tr-TR" baseline="0" dirty="0" err="1" smtClean="0"/>
              <a:t>reg_alpha</a:t>
            </a:r>
            <a:r>
              <a:rPr lang="tr-TR" baseline="0" dirty="0" smtClean="0"/>
              <a:t>': 0, '</a:t>
            </a:r>
            <a:r>
              <a:rPr lang="tr-TR" baseline="0" dirty="0" err="1" smtClean="0"/>
              <a:t>max_depth</a:t>
            </a:r>
            <a:r>
              <a:rPr lang="tr-TR" baseline="0" dirty="0" smtClean="0"/>
              <a:t>': 2})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Owen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Zheng</a:t>
            </a:r>
            <a:r>
              <a:rPr lang="en-US" baseline="0" dirty="0" smtClean="0"/>
              <a:t> - ‘if you are using regression without regularization, you have to be very special!’.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9E3AC-FC03-2346-ABB2-ADD8500506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06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9E3AC-FC03-2346-ABB2-ADD8500506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0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for each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9E3AC-FC03-2346-ABB2-ADD8500506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19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9E3AC-FC03-2346-ABB2-ADD8500506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19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Seems like neighborhoods and quality/condition</a:t>
            </a:r>
            <a:r>
              <a:rPr lang="en-US" baseline="0" dirty="0" smtClean="0"/>
              <a:t> were largest factor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would have assumed bedroom or bathroom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9E3AC-FC03-2346-ABB2-ADD8500506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75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Positivecoefficients</a:t>
            </a:r>
            <a:r>
              <a:rPr lang="en-US" dirty="0" smtClean="0"/>
              <a:t> out weight negative</a:t>
            </a:r>
            <a:r>
              <a:rPr lang="en-US" baseline="0" dirty="0" smtClean="0"/>
              <a:t> </a:t>
            </a:r>
            <a:r>
              <a:rPr lang="en-US" dirty="0" smtClean="0"/>
              <a:t>coefficients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9E3AC-FC03-2346-ABB2-ADD8500506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95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9E3AC-FC03-2346-ABB2-ADD8500506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4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1/13/17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1/13/17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1/13/17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8.xml"/><Relationship Id="rId12" Type="http://schemas.microsoft.com/office/2007/relationships/diagramDrawing" Target="../diagrams/drawing8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diagramData" Target="../diagrams/data8.xml"/><Relationship Id="rId9" Type="http://schemas.openxmlformats.org/officeDocument/2006/relationships/diagramLayout" Target="../diagrams/layout8.xml"/><Relationship Id="rId10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42805" y="4702240"/>
            <a:ext cx="6553200" cy="457200"/>
          </a:xfrm>
        </p:spPr>
        <p:txBody>
          <a:bodyPr/>
          <a:lstStyle/>
          <a:p>
            <a:r>
              <a:rPr lang="en-US" dirty="0" smtClean="0"/>
              <a:t>Ames, Iowa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4705" y="3281073"/>
            <a:ext cx="6629400" cy="1219201"/>
          </a:xfrm>
        </p:spPr>
        <p:txBody>
          <a:bodyPr>
            <a:normAutofit/>
          </a:bodyPr>
          <a:lstStyle/>
          <a:p>
            <a:r>
              <a:rPr lang="en-US" dirty="0" smtClean="0"/>
              <a:t>Housing </a:t>
            </a:r>
            <a:r>
              <a:rPr lang="en-US" dirty="0" smtClean="0"/>
              <a:t>Prices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14" y="293259"/>
            <a:ext cx="6755817" cy="23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6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Dummies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51274282"/>
              </p:ext>
            </p:extLst>
          </p:nvPr>
        </p:nvGraphicFramePr>
        <p:xfrm>
          <a:off x="524585" y="1711909"/>
          <a:ext cx="8120800" cy="4767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9435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0715832"/>
              </p:ext>
            </p:extLst>
          </p:nvPr>
        </p:nvGraphicFramePr>
        <p:xfrm>
          <a:off x="524585" y="1918999"/>
          <a:ext cx="8120800" cy="4767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10937789"/>
              </p:ext>
            </p:extLst>
          </p:nvPr>
        </p:nvGraphicFramePr>
        <p:xfrm>
          <a:off x="902493" y="3051068"/>
          <a:ext cx="7577233" cy="3244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82250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Metric: R^2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3169347"/>
              </p:ext>
            </p:extLst>
          </p:nvPr>
        </p:nvGraphicFramePr>
        <p:xfrm>
          <a:off x="426128" y="1919342"/>
          <a:ext cx="8260672" cy="4596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3101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Metric: RMSE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2969085"/>
              </p:ext>
            </p:extLst>
          </p:nvPr>
        </p:nvGraphicFramePr>
        <p:xfrm>
          <a:off x="484367" y="1850314"/>
          <a:ext cx="8202433" cy="4693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5616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accuracy </a:t>
            </a:r>
            <a:endParaRPr lang="en-US" dirty="0"/>
          </a:p>
        </p:txBody>
      </p:sp>
      <p:pic>
        <p:nvPicPr>
          <p:cNvPr id="5" name="Content Placeholder 4" descr="Screen Shot 2017-01-13 at 1.54.5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" r="1508"/>
          <a:stretch>
            <a:fillRect/>
          </a:stretch>
        </p:blipFill>
        <p:spPr>
          <a:xfrm>
            <a:off x="469421" y="1795890"/>
            <a:ext cx="8260672" cy="4390076"/>
          </a:xfrm>
        </p:spPr>
      </p:pic>
    </p:spTree>
    <p:extLst>
      <p:ext uri="{BB962C8B-B14F-4D97-AF65-F5344CB8AC3E}">
        <p14:creationId xmlns:p14="http://schemas.microsoft.com/office/powerpoint/2010/main" val="1281654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Insights and </a:t>
            </a:r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2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Coefficients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170374"/>
              </p:ext>
            </p:extLst>
          </p:nvPr>
        </p:nvGraphicFramePr>
        <p:xfrm>
          <a:off x="399105" y="2333453"/>
          <a:ext cx="4053110" cy="3592721"/>
        </p:xfrm>
        <a:graphic>
          <a:graphicData uri="http://schemas.openxmlformats.org/drawingml/2006/table">
            <a:tbl>
              <a:tblPr firstRow="1" firstCol="1">
                <a:tableStyleId>{69012ECD-51FC-41F1-AA8D-1B2483CD663E}</a:tableStyleId>
              </a:tblPr>
              <a:tblGrid>
                <a:gridCol w="2987353"/>
                <a:gridCol w="1065757"/>
              </a:tblGrid>
              <a:tr h="32661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TOP</a:t>
                      </a:r>
                      <a:r>
                        <a:rPr lang="en-US" sz="1500" u="none" strike="noStrike" baseline="0" dirty="0" smtClean="0">
                          <a:effectLst/>
                        </a:rPr>
                        <a:t> POSTIVE FEATURES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3672" marR="13672" marT="13672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26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GrLivArea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0.239817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26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OverallQual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0.228893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26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OverallCond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0.1797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26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1stFlrSF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0.161436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26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GarageCars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0.096772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26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Functional_Typ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0.093668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26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FullBath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0.092822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26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Neighborhood_StoneBr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0.091786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26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Neighborhood_Crawfor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0.09124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26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KitchenQual_Ex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0.088182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4617"/>
              </p:ext>
            </p:extLst>
          </p:nvPr>
        </p:nvGraphicFramePr>
        <p:xfrm>
          <a:off x="4790839" y="2333460"/>
          <a:ext cx="3852788" cy="3592721"/>
        </p:xfrm>
        <a:graphic>
          <a:graphicData uri="http://schemas.openxmlformats.org/drawingml/2006/table">
            <a:tbl>
              <a:tblPr firstRow="1" firstCol="1">
                <a:tableStyleId>{72833802-FEF1-4C79-8D5D-14CF1EAF98D9}</a:tableStyleId>
              </a:tblPr>
              <a:tblGrid>
                <a:gridCol w="2839704"/>
                <a:gridCol w="1013084"/>
              </a:tblGrid>
              <a:tr h="32661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TOP</a:t>
                      </a:r>
                      <a:r>
                        <a:rPr lang="en-US" sz="1500" u="none" strike="noStrike" baseline="0" dirty="0" smtClean="0">
                          <a:effectLst/>
                        </a:rPr>
                        <a:t> NEGATIVE FEATURES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3672" marR="13672" marT="13672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26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MSZoning_C (all)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-0.119078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26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Neighborhood_Edwards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-0.072331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26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SaleCondition_Abnorml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-0.06291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26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Neighborhood_IDOTRR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-0.057679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26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Neighborhood_MeadowV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-0.052585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26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MSSubClass_30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-0.052068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26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Functional_Maj2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-0.049359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26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Exterior1st_Wd Sdng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-0.047577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26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Foundation_BrkTil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-0.047538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26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KitchenQual_TA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-0.047048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39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</a:t>
            </a:r>
            <a:r>
              <a:rPr lang="en-US" dirty="0" err="1" smtClean="0"/>
              <a:t>Vs</a:t>
            </a:r>
            <a:r>
              <a:rPr lang="en-US" dirty="0" smtClean="0"/>
              <a:t> Negative</a:t>
            </a:r>
            <a:endParaRPr lang="en-US" dirty="0"/>
          </a:p>
        </p:txBody>
      </p:sp>
      <p:graphicFrame>
        <p:nvGraphicFramePr>
          <p:cNvPr id="12" name="Picture Placeholder 11"/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1449364201"/>
              </p:ext>
            </p:extLst>
          </p:nvPr>
        </p:nvGraphicFramePr>
        <p:xfrm>
          <a:off x="700088" y="1634707"/>
          <a:ext cx="7986712" cy="5223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6283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4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474547" cy="4373563"/>
          </a:xfrm>
        </p:spPr>
        <p:txBody>
          <a:bodyPr/>
          <a:lstStyle/>
          <a:p>
            <a:r>
              <a:rPr lang="en-US" dirty="0" smtClean="0"/>
              <a:t>Stakeholders</a:t>
            </a:r>
          </a:p>
          <a:p>
            <a:pPr lvl="1"/>
            <a:r>
              <a:rPr lang="en-US" dirty="0" smtClean="0"/>
              <a:t>Property/Real </a:t>
            </a:r>
            <a:r>
              <a:rPr lang="en-US" dirty="0"/>
              <a:t>E</a:t>
            </a:r>
            <a:r>
              <a:rPr lang="en-US" dirty="0" smtClean="0"/>
              <a:t>state </a:t>
            </a:r>
            <a:r>
              <a:rPr lang="en-US" dirty="0"/>
              <a:t>I</a:t>
            </a:r>
            <a:r>
              <a:rPr lang="en-US" dirty="0" smtClean="0"/>
              <a:t>nvestors and Home Sellers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etermine the valuation of a house</a:t>
            </a:r>
          </a:p>
          <a:p>
            <a:pPr lvl="1"/>
            <a:r>
              <a:rPr lang="en-US" dirty="0" smtClean="0"/>
              <a:t>Find important features that impact housing prices</a:t>
            </a:r>
          </a:p>
          <a:p>
            <a:r>
              <a:rPr lang="en-US" dirty="0" smtClean="0"/>
              <a:t>Success Criteria</a:t>
            </a:r>
          </a:p>
          <a:p>
            <a:pPr lvl="1"/>
            <a:r>
              <a:rPr lang="en-US" dirty="0" smtClean="0"/>
              <a:t>Model Metrics</a:t>
            </a:r>
          </a:p>
          <a:p>
            <a:pPr lvl="2"/>
            <a:r>
              <a:rPr lang="en-US" dirty="0" smtClean="0"/>
              <a:t>R^2  &gt; 0.7</a:t>
            </a:r>
          </a:p>
          <a:p>
            <a:pPr lvl="2"/>
            <a:r>
              <a:rPr lang="en-US" dirty="0" smtClean="0"/>
              <a:t>RMSE &lt; 0.3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81" y="2616718"/>
            <a:ext cx="3657600" cy="247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2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4123245" cy="4373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Model is accurate for houses valued below 350,000</a:t>
            </a:r>
          </a:p>
          <a:p>
            <a:r>
              <a:rPr lang="en-US" dirty="0" smtClean="0"/>
              <a:t>Focus on more positive features that have the greatest impact</a:t>
            </a:r>
          </a:p>
          <a:p>
            <a:pPr lvl="1"/>
            <a:r>
              <a:rPr lang="en-US" dirty="0" err="1"/>
              <a:t>GrLivArea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OverallQual</a:t>
            </a:r>
            <a:endParaRPr lang="en-US" dirty="0" smtClean="0"/>
          </a:p>
          <a:p>
            <a:pPr lvl="1"/>
            <a:r>
              <a:rPr lang="en-US" dirty="0" err="1"/>
              <a:t>OverallCond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1stFlrSF </a:t>
            </a:r>
            <a:endParaRPr lang="en-US" dirty="0" smtClean="0"/>
          </a:p>
          <a:p>
            <a:r>
              <a:rPr lang="en-US" dirty="0" smtClean="0"/>
              <a:t>Avoid</a:t>
            </a:r>
          </a:p>
          <a:p>
            <a:pPr lvl="1"/>
            <a:r>
              <a:rPr lang="en-US" dirty="0" err="1"/>
              <a:t>MSZoning_C</a:t>
            </a:r>
            <a:r>
              <a:rPr lang="en-US" dirty="0"/>
              <a:t> (all)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9" name="Picture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997933"/>
              </p:ext>
            </p:extLst>
          </p:nvPr>
        </p:nvGraphicFramePr>
        <p:xfrm>
          <a:off x="4939011" y="3985442"/>
          <a:ext cx="3924622" cy="2683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Content Placeholder 4" descr="Screen Shot 2017-01-13 at 1.54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" r="1508"/>
          <a:stretch>
            <a:fillRect/>
          </a:stretch>
        </p:blipFill>
        <p:spPr>
          <a:xfrm>
            <a:off x="5096541" y="1756570"/>
            <a:ext cx="3663729" cy="194706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026054" y="1919871"/>
            <a:ext cx="0" cy="153239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85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Submission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7988294"/>
              </p:ext>
            </p:extLst>
          </p:nvPr>
        </p:nvGraphicFramePr>
        <p:xfrm>
          <a:off x="2104136" y="4242017"/>
          <a:ext cx="4952743" cy="2450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Screen Shot 2017-01-13 at 1.04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07" y="1988136"/>
            <a:ext cx="2778955" cy="2328065"/>
          </a:xfrm>
          <a:prstGeom prst="rect">
            <a:avLst/>
          </a:prstGeom>
        </p:spPr>
      </p:pic>
      <p:pic>
        <p:nvPicPr>
          <p:cNvPr id="7" name="Picture 6" descr="Screen Shot 2017-01-13 at 1.05.4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0" y="2062320"/>
            <a:ext cx="5440123" cy="22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44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22" y="295072"/>
            <a:ext cx="4452952" cy="44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96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3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Actually Categorical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/>
              <a:t>features that are actually </a:t>
            </a:r>
            <a:r>
              <a:rPr lang="en-US" dirty="0" smtClean="0"/>
              <a:t>categorical</a:t>
            </a:r>
          </a:p>
          <a:p>
            <a:pPr lvl="1"/>
            <a:r>
              <a:rPr lang="en-US" dirty="0" err="1" smtClean="0"/>
              <a:t>MSSubClass</a:t>
            </a:r>
            <a:r>
              <a:rPr lang="en-US" dirty="0" smtClean="0"/>
              <a:t> (20-190)</a:t>
            </a:r>
          </a:p>
          <a:p>
            <a:pPr lvl="1"/>
            <a:r>
              <a:rPr lang="en-US" dirty="0" err="1" smtClean="0"/>
              <a:t>MoSold</a:t>
            </a:r>
            <a:r>
              <a:rPr lang="en-US" dirty="0" smtClean="0"/>
              <a:t> (1-12)</a:t>
            </a:r>
            <a:endParaRPr lang="en-US" dirty="0"/>
          </a:p>
          <a:p>
            <a:pPr lvl="1"/>
            <a:r>
              <a:rPr lang="en-US" dirty="0" err="1" smtClean="0"/>
              <a:t>KitchenAbvGr</a:t>
            </a:r>
            <a:r>
              <a:rPr lang="en-US" dirty="0" smtClean="0"/>
              <a:t> (1-2)</a:t>
            </a:r>
          </a:p>
        </p:txBody>
      </p:sp>
      <p:pic>
        <p:nvPicPr>
          <p:cNvPr id="4" name="Picture 3" descr="Screen Shot 2017-01-12 at 1.52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94" y="3493059"/>
            <a:ext cx="6036972" cy="303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9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3" action="ppaction://hlinksldjump"/>
              </a:rPr>
              <a:t>Resembles Categorical</a:t>
            </a:r>
            <a:endParaRPr lang="en-US" dirty="0">
              <a:hlinkClick r:id="rId3" action="ppaction://hlinksldjump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7920" y="3078040"/>
            <a:ext cx="8442334" cy="44074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Numerical </a:t>
            </a:r>
            <a:r>
              <a:rPr lang="en-US" sz="2400" dirty="0"/>
              <a:t>features </a:t>
            </a:r>
            <a:r>
              <a:rPr lang="en-US" sz="2400" dirty="0" smtClean="0"/>
              <a:t>more </a:t>
            </a:r>
            <a:r>
              <a:rPr lang="en-US" sz="2400" dirty="0"/>
              <a:t>than 50% of </a:t>
            </a:r>
            <a:r>
              <a:rPr lang="en-US" sz="2400" dirty="0" smtClean="0"/>
              <a:t>zeros </a:t>
            </a:r>
          </a:p>
          <a:p>
            <a:pPr lvl="1"/>
            <a:r>
              <a:rPr lang="en-US" sz="2000" dirty="0" smtClean="0"/>
              <a:t>Zero changed to “No”</a:t>
            </a:r>
          </a:p>
          <a:p>
            <a:pPr lvl="1"/>
            <a:r>
              <a:rPr lang="en-US" sz="2000" dirty="0" smtClean="0"/>
              <a:t>Non-zero changed to “Yes”</a:t>
            </a:r>
          </a:p>
        </p:txBody>
      </p:sp>
      <p:pic>
        <p:nvPicPr>
          <p:cNvPr id="8" name="Picture 7" descr="Screen Shot 2017-01-12 at 1.59.4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9" y="1684134"/>
            <a:ext cx="7081216" cy="1408905"/>
          </a:xfrm>
          <a:prstGeom prst="rect">
            <a:avLst/>
          </a:prstGeom>
        </p:spPr>
      </p:pic>
      <p:pic>
        <p:nvPicPr>
          <p:cNvPr id="11" name="Picture 10" descr="Screen Shot 2017-01-12 at 2.03.4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0" y="4368302"/>
            <a:ext cx="7081216" cy="1438257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847920" y="5806559"/>
            <a:ext cx="8807468" cy="44074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Numerical features with less than 50% of zeros</a:t>
            </a:r>
          </a:p>
          <a:p>
            <a:pPr lvl="1"/>
            <a:r>
              <a:rPr lang="en-US" sz="2000" dirty="0" smtClean="0"/>
              <a:t>Left alone</a:t>
            </a:r>
          </a:p>
        </p:txBody>
      </p:sp>
    </p:spTree>
    <p:extLst>
      <p:ext uri="{BB962C8B-B14F-4D97-AF65-F5344CB8AC3E}">
        <p14:creationId xmlns:p14="http://schemas.microsoft.com/office/powerpoint/2010/main" val="12108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3" action="ppaction://hlinksldjump"/>
              </a:rPr>
              <a:t>Fill nulls (categorical)</a:t>
            </a:r>
            <a:endParaRPr lang="en-US" dirty="0">
              <a:hlinkClick r:id="rId3" action="ppaction://hlinksldjump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127" y="3270591"/>
            <a:ext cx="8260672" cy="1320673"/>
          </a:xfrm>
        </p:spPr>
        <p:txBody>
          <a:bodyPr/>
          <a:lstStyle/>
          <a:p>
            <a:r>
              <a:rPr lang="en-US" sz="2400" dirty="0" smtClean="0"/>
              <a:t>Fill with “None”</a:t>
            </a:r>
          </a:p>
          <a:p>
            <a:pPr lvl="1"/>
            <a:r>
              <a:rPr lang="en-US" sz="2000" dirty="0" smtClean="0"/>
              <a:t>When category is more than 50% nulls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17127" y="5917934"/>
            <a:ext cx="8260672" cy="131817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Fill with “Most”</a:t>
            </a:r>
            <a:endParaRPr lang="en-US" sz="2400" dirty="0"/>
          </a:p>
          <a:p>
            <a:pPr lvl="1"/>
            <a:r>
              <a:rPr lang="en-US" sz="2000" dirty="0"/>
              <a:t>When category is less than 50% nulls</a:t>
            </a:r>
          </a:p>
        </p:txBody>
      </p:sp>
      <p:pic>
        <p:nvPicPr>
          <p:cNvPr id="7" name="Picture 6" descr="Screen Shot 2017-01-12 at 2.34.5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3730"/>
            <a:ext cx="9144000" cy="1484354"/>
          </a:xfrm>
          <a:prstGeom prst="rect">
            <a:avLst/>
          </a:prstGeom>
        </p:spPr>
      </p:pic>
      <p:pic>
        <p:nvPicPr>
          <p:cNvPr id="9" name="Picture 8" descr="Screen Shot 2017-01-12 at 2.35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4213"/>
            <a:ext cx="9144000" cy="167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3" action="ppaction://hlinksldjump"/>
              </a:rPr>
              <a:t>Fill nulls (Numerical)</a:t>
            </a:r>
            <a:endParaRPr lang="en-US" dirty="0">
              <a:hlinkClick r:id="rId3" action="ppaction://hlinksldjump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21" y="5892486"/>
            <a:ext cx="7719140" cy="805726"/>
          </a:xfrm>
        </p:spPr>
        <p:txBody>
          <a:bodyPr/>
          <a:lstStyle/>
          <a:p>
            <a:r>
              <a:rPr lang="en-US" dirty="0" smtClean="0"/>
              <a:t>Fill numerical nulls</a:t>
            </a:r>
            <a:r>
              <a:rPr lang="en-US" dirty="0"/>
              <a:t> </a:t>
            </a:r>
            <a:r>
              <a:rPr lang="en-US" dirty="0" smtClean="0"/>
              <a:t>with mean values</a:t>
            </a:r>
            <a:endParaRPr lang="en-US" dirty="0"/>
          </a:p>
        </p:txBody>
      </p:sp>
      <p:pic>
        <p:nvPicPr>
          <p:cNvPr id="9" name="Picture 8" descr="Screen Shot 2017-01-12 at 3.31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3074"/>
            <a:ext cx="9144000" cy="1819324"/>
          </a:xfrm>
          <a:prstGeom prst="rect">
            <a:avLst/>
          </a:prstGeom>
        </p:spPr>
      </p:pic>
      <p:pic>
        <p:nvPicPr>
          <p:cNvPr id="10" name="Picture 9" descr="Screen Shot 2017-01-12 at 3.31.3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9972"/>
            <a:ext cx="9144000" cy="181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4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Identify/Eliminate outliers</a:t>
            </a:r>
            <a:endParaRPr lang="en-US" dirty="0">
              <a:hlinkClick r:id="rId2" action="ppaction://hlinksldjump"/>
            </a:endParaRPr>
          </a:p>
        </p:txBody>
      </p:sp>
      <p:pic>
        <p:nvPicPr>
          <p:cNvPr id="11" name="Picture 10" descr="Screen Shot 2017-01-12 at 3.49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73" y="4639333"/>
            <a:ext cx="4393677" cy="1864151"/>
          </a:xfrm>
          <a:prstGeom prst="rect">
            <a:avLst/>
          </a:prstGeom>
        </p:spPr>
      </p:pic>
      <p:pic>
        <p:nvPicPr>
          <p:cNvPr id="12" name="Picture 11" descr="Screen Shot 2017-01-12 at 3.47.1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1" y="2706580"/>
            <a:ext cx="4393679" cy="1873531"/>
          </a:xfrm>
          <a:prstGeom prst="rect">
            <a:avLst/>
          </a:prstGeom>
        </p:spPr>
      </p:pic>
      <p:pic>
        <p:nvPicPr>
          <p:cNvPr id="13" name="Picture 12" descr="Screen Shot 2017-01-12 at 3.47.2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75" y="2677468"/>
            <a:ext cx="4393675" cy="1902643"/>
          </a:xfrm>
          <a:prstGeom prst="rect">
            <a:avLst/>
          </a:prstGeom>
        </p:spPr>
      </p:pic>
      <p:pic>
        <p:nvPicPr>
          <p:cNvPr id="14" name="Picture 13" descr="Screen Shot 2017-01-12 at 3.46.59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0" y="4650660"/>
            <a:ext cx="4393675" cy="1866630"/>
          </a:xfrm>
          <a:prstGeom prst="rect">
            <a:avLst/>
          </a:prstGeom>
        </p:spPr>
      </p:pic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20721" y="1939537"/>
            <a:ext cx="7719140" cy="805726"/>
          </a:xfrm>
        </p:spPr>
        <p:txBody>
          <a:bodyPr/>
          <a:lstStyle/>
          <a:p>
            <a:r>
              <a:rPr lang="en-US" dirty="0" smtClean="0"/>
              <a:t>Eliminated 12 observations considered 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71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424031"/>
              </p:ext>
            </p:extLst>
          </p:nvPr>
        </p:nvGraphicFramePr>
        <p:xfrm>
          <a:off x="283743" y="2053515"/>
          <a:ext cx="8525843" cy="3890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74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EDA/Data </a:t>
            </a:r>
            <a:r>
              <a:rPr lang="en-US" dirty="0" err="1" smtClean="0"/>
              <a:t>Munging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5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2125902"/>
            <a:ext cx="8229600" cy="2910789"/>
          </a:xfrm>
        </p:spPr>
        <p:txBody>
          <a:bodyPr/>
          <a:lstStyle/>
          <a:p>
            <a:r>
              <a:rPr lang="en-US" dirty="0" smtClean="0"/>
              <a:t>Housing </a:t>
            </a:r>
            <a:r>
              <a:rPr lang="en-US" dirty="0"/>
              <a:t>Data for Ames, </a:t>
            </a:r>
            <a:r>
              <a:rPr lang="en-US" dirty="0" smtClean="0"/>
              <a:t>Iowa</a:t>
            </a:r>
          </a:p>
          <a:p>
            <a:r>
              <a:rPr lang="en-US" dirty="0" smtClean="0"/>
              <a:t>Timeline (2006-2010)</a:t>
            </a:r>
          </a:p>
          <a:p>
            <a:r>
              <a:rPr lang="en-US" dirty="0" smtClean="0"/>
              <a:t>1460 Observations</a:t>
            </a:r>
          </a:p>
          <a:p>
            <a:r>
              <a:rPr lang="en-US" dirty="0" smtClean="0"/>
              <a:t>80 Features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7-01-12 at 1.46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5036691"/>
            <a:ext cx="8216900" cy="1308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659" y="2152922"/>
            <a:ext cx="3333841" cy="222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0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Munging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75975539"/>
              </p:ext>
            </p:extLst>
          </p:nvPr>
        </p:nvGraphicFramePr>
        <p:xfrm>
          <a:off x="656646" y="1985604"/>
          <a:ext cx="7753588" cy="4318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717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to Categorical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917041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73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Null Values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25799233"/>
              </p:ext>
            </p:extLst>
          </p:nvPr>
        </p:nvGraphicFramePr>
        <p:xfrm>
          <a:off x="309770" y="1706790"/>
          <a:ext cx="8596096" cy="4783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329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Identify/Eliminate outliers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770607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651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1276</TotalTime>
  <Words>580</Words>
  <Application>Microsoft Macintosh PowerPoint</Application>
  <PresentationFormat>On-screen Show (4:3)</PresentationFormat>
  <Paragraphs>180</Paragraphs>
  <Slides>28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Apothecary</vt:lpstr>
      <vt:lpstr>Housing Prices</vt:lpstr>
      <vt:lpstr>Problem Statement</vt:lpstr>
      <vt:lpstr>Outline</vt:lpstr>
      <vt:lpstr>EDA/Data Munging</vt:lpstr>
      <vt:lpstr>Describe Dataset</vt:lpstr>
      <vt:lpstr>Data Munging</vt:lpstr>
      <vt:lpstr>Numerical to Categorical</vt:lpstr>
      <vt:lpstr>Fill Null Values</vt:lpstr>
      <vt:lpstr>Identify/Eliminate outliers</vt:lpstr>
      <vt:lpstr>Get Dummies</vt:lpstr>
      <vt:lpstr>Modeling</vt:lpstr>
      <vt:lpstr>Models</vt:lpstr>
      <vt:lpstr>MODEL Metric: R^2</vt:lpstr>
      <vt:lpstr>Model Metric: RMSE</vt:lpstr>
      <vt:lpstr>Model accuracy </vt:lpstr>
      <vt:lpstr>Insights and Findings</vt:lpstr>
      <vt:lpstr>Ridge Coefficients</vt:lpstr>
      <vt:lpstr>Positive Vs Negative</vt:lpstr>
      <vt:lpstr>Recommendations</vt:lpstr>
      <vt:lpstr>Recommendations</vt:lpstr>
      <vt:lpstr>Kaggle Submission</vt:lpstr>
      <vt:lpstr>QUESTIONS?</vt:lpstr>
      <vt:lpstr>APPENDEX</vt:lpstr>
      <vt:lpstr>Actually Categorical</vt:lpstr>
      <vt:lpstr>Resembles Categorical</vt:lpstr>
      <vt:lpstr>Fill nulls (categorical)</vt:lpstr>
      <vt:lpstr>Fill nulls (Numerical)</vt:lpstr>
      <vt:lpstr>Identify/Eliminate outliers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</dc:creator>
  <cp:lastModifiedBy>Patrick</cp:lastModifiedBy>
  <cp:revision>84</cp:revision>
  <dcterms:created xsi:type="dcterms:W3CDTF">2017-01-12T10:15:08Z</dcterms:created>
  <dcterms:modified xsi:type="dcterms:W3CDTF">2017-01-13T20:42:13Z</dcterms:modified>
</cp:coreProperties>
</file>