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8" r:id="rId8"/>
    <p:sldId id="269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61B76-F47E-674F-AA6A-33A9406C964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407FB-92E3-7C4A-B46F-D9A835D375DB}">
      <dgm:prSet phldrT="[Text]"/>
      <dgm:spPr/>
      <dgm:t>
        <a:bodyPr/>
        <a:lstStyle/>
        <a:p>
          <a:r>
            <a:rPr lang="en-US" dirty="0" smtClean="0"/>
            <a:t>Features:</a:t>
          </a:r>
        </a:p>
      </dgm:t>
    </dgm:pt>
    <dgm:pt modelId="{A768D3A1-FEAB-A043-BD0D-6DCFBCA8251A}" type="parTrans" cxnId="{A59071E2-DB38-F144-926D-60684D9EF3D0}">
      <dgm:prSet/>
      <dgm:spPr/>
      <dgm:t>
        <a:bodyPr/>
        <a:lstStyle/>
        <a:p>
          <a:endParaRPr lang="en-US"/>
        </a:p>
      </dgm:t>
    </dgm:pt>
    <dgm:pt modelId="{5013F6B7-88E5-BE41-9594-D7E89E1D86F5}" type="sibTrans" cxnId="{A59071E2-DB38-F144-926D-60684D9EF3D0}">
      <dgm:prSet/>
      <dgm:spPr/>
      <dgm:t>
        <a:bodyPr/>
        <a:lstStyle/>
        <a:p>
          <a:endParaRPr lang="en-US"/>
        </a:p>
      </dgm:t>
    </dgm:pt>
    <dgm:pt modelId="{141379F9-0E11-5B47-A5B9-DF4EE4A0E15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A335E5E9-C7D8-3045-AF69-90B04637DE3B}" type="parTrans" cxnId="{02E16D3F-E3B0-F546-BBA9-62350EF3813C}">
      <dgm:prSet/>
      <dgm:spPr/>
      <dgm:t>
        <a:bodyPr/>
        <a:lstStyle/>
        <a:p>
          <a:endParaRPr lang="en-US"/>
        </a:p>
      </dgm:t>
    </dgm:pt>
    <dgm:pt modelId="{45F4038F-8F74-A546-B47D-391548AA1483}" type="sibTrans" cxnId="{02E16D3F-E3B0-F546-BBA9-62350EF3813C}">
      <dgm:prSet/>
      <dgm:spPr/>
      <dgm:t>
        <a:bodyPr/>
        <a:lstStyle/>
        <a:p>
          <a:endParaRPr lang="en-US"/>
        </a:p>
      </dgm:t>
    </dgm:pt>
    <dgm:pt modelId="{6D3137B5-7899-3E40-B5BB-71E16F0BADEE}">
      <dgm:prSet phldrT="[Text]"/>
      <dgm:spPr/>
      <dgm:t>
        <a:bodyPr/>
        <a:lstStyle/>
        <a:p>
          <a:r>
            <a:rPr lang="en-US" dirty="0" smtClean="0"/>
            <a:t>Train Model</a:t>
          </a:r>
        </a:p>
      </dgm:t>
    </dgm:pt>
    <dgm:pt modelId="{B5A6FC28-3FC3-CB4B-9DEB-438B3489EEFA}" type="parTrans" cxnId="{6EF58500-390D-2440-A8FF-A014E8270C58}">
      <dgm:prSet/>
      <dgm:spPr/>
      <dgm:t>
        <a:bodyPr/>
        <a:lstStyle/>
        <a:p>
          <a:endParaRPr lang="en-US"/>
        </a:p>
      </dgm:t>
    </dgm:pt>
    <dgm:pt modelId="{C84FEBCD-9E57-9741-915B-F43712419999}" type="sibTrans" cxnId="{6EF58500-390D-2440-A8FF-A014E8270C58}">
      <dgm:prSet/>
      <dgm:spPr/>
      <dgm:t>
        <a:bodyPr/>
        <a:lstStyle/>
        <a:p>
          <a:endParaRPr lang="en-US"/>
        </a:p>
      </dgm:t>
    </dgm:pt>
    <dgm:pt modelId="{A3314D4B-BADB-2142-AA91-F0D3976BCD42}">
      <dgm:prSet phldrT="[Text]"/>
      <dgm:spPr/>
      <dgm:t>
        <a:bodyPr/>
        <a:lstStyle/>
        <a:p>
          <a:r>
            <a:rPr lang="en-US" dirty="0" smtClean="0"/>
            <a:t>Age, Fare, </a:t>
          </a:r>
          <a:r>
            <a:rPr lang="en-US" dirty="0" err="1" smtClean="0"/>
            <a:t>Pclass</a:t>
          </a:r>
          <a:r>
            <a:rPr lang="en-US" dirty="0" smtClean="0"/>
            <a:t>, Sex, Cabin, Embarked</a:t>
          </a:r>
        </a:p>
      </dgm:t>
    </dgm:pt>
    <dgm:pt modelId="{174423A9-967E-9C4F-8455-00715D48FC35}" type="parTrans" cxnId="{659672E8-650D-A846-BCCA-DDA9A1C9D78F}">
      <dgm:prSet/>
      <dgm:spPr/>
      <dgm:t>
        <a:bodyPr/>
        <a:lstStyle/>
        <a:p>
          <a:endParaRPr lang="en-US"/>
        </a:p>
      </dgm:t>
    </dgm:pt>
    <dgm:pt modelId="{FB8697F3-5FF5-E844-AA21-EE720BCDBC1C}" type="sibTrans" cxnId="{659672E8-650D-A846-BCCA-DDA9A1C9D78F}">
      <dgm:prSet/>
      <dgm:spPr/>
      <dgm:t>
        <a:bodyPr/>
        <a:lstStyle/>
        <a:p>
          <a:endParaRPr lang="en-US"/>
        </a:p>
      </dgm:t>
    </dgm:pt>
    <dgm:pt modelId="{8E562B20-CE21-1045-B904-BDE5DFE7CA03}">
      <dgm:prSet phldrT="[Text]"/>
      <dgm:spPr/>
      <dgm:t>
        <a:bodyPr/>
        <a:lstStyle/>
        <a:p>
          <a:r>
            <a:rPr lang="en-US" dirty="0" err="1" smtClean="0"/>
            <a:t>GridSearchCV</a:t>
          </a:r>
          <a:endParaRPr lang="en-US" dirty="0" smtClean="0"/>
        </a:p>
      </dgm:t>
    </dgm:pt>
    <dgm:pt modelId="{73B10F47-0E0A-AA49-9C9A-C07410734D7A}" type="parTrans" cxnId="{69C2736B-59B0-3240-8EBF-D40FA39AD4B6}">
      <dgm:prSet/>
      <dgm:spPr/>
      <dgm:t>
        <a:bodyPr/>
        <a:lstStyle/>
        <a:p>
          <a:endParaRPr lang="en-US"/>
        </a:p>
      </dgm:t>
    </dgm:pt>
    <dgm:pt modelId="{C837408A-B318-354A-84A5-A3DB4EBA4A00}" type="sibTrans" cxnId="{69C2736B-59B0-3240-8EBF-D40FA39AD4B6}">
      <dgm:prSet/>
      <dgm:spPr/>
      <dgm:t>
        <a:bodyPr/>
        <a:lstStyle/>
        <a:p>
          <a:endParaRPr lang="en-US"/>
        </a:p>
      </dgm:t>
    </dgm:pt>
    <dgm:pt modelId="{037B4CAE-3676-7F45-B107-E57AE0C9830F}">
      <dgm:prSet phldrT="[Text]"/>
      <dgm:spPr/>
      <dgm:t>
        <a:bodyPr/>
        <a:lstStyle/>
        <a:p>
          <a:r>
            <a:rPr lang="en-US" dirty="0" smtClean="0"/>
            <a:t>Logistic </a:t>
          </a:r>
          <a:r>
            <a:rPr lang="en-US" dirty="0" smtClean="0"/>
            <a:t>Regression</a:t>
          </a:r>
          <a:endParaRPr lang="en-US" dirty="0"/>
        </a:p>
      </dgm:t>
    </dgm:pt>
    <dgm:pt modelId="{5E2168B4-47A5-1D4E-8827-50EBB1C85E35}" type="parTrans" cxnId="{2E4112C8-AA44-0A41-A194-354E675B160F}">
      <dgm:prSet/>
      <dgm:spPr/>
      <dgm:t>
        <a:bodyPr/>
        <a:lstStyle/>
        <a:p>
          <a:endParaRPr lang="en-US"/>
        </a:p>
      </dgm:t>
    </dgm:pt>
    <dgm:pt modelId="{1DCD6676-D069-454F-A66B-CDF974DD6F22}" type="sibTrans" cxnId="{2E4112C8-AA44-0A41-A194-354E675B160F}">
      <dgm:prSet/>
      <dgm:spPr/>
      <dgm:t>
        <a:bodyPr/>
        <a:lstStyle/>
        <a:p>
          <a:endParaRPr lang="en-US"/>
        </a:p>
      </dgm:t>
    </dgm:pt>
    <dgm:pt modelId="{A8280A1F-F9FD-E449-AAA6-422FAC9C7880}">
      <dgm:prSet phldrT="[Text]"/>
      <dgm:spPr/>
      <dgm:t>
        <a:bodyPr/>
        <a:lstStyle/>
        <a:p>
          <a:r>
            <a:rPr lang="en-US" dirty="0" smtClean="0"/>
            <a:t>Test Train Split</a:t>
          </a:r>
        </a:p>
      </dgm:t>
    </dgm:pt>
    <dgm:pt modelId="{9F2FC8DA-60DE-644A-979C-E14EA56AF609}" type="parTrans" cxnId="{00305DB7-1FFF-DC40-AAFD-E098690A57E2}">
      <dgm:prSet/>
      <dgm:spPr/>
      <dgm:t>
        <a:bodyPr/>
        <a:lstStyle/>
        <a:p>
          <a:endParaRPr lang="en-US"/>
        </a:p>
      </dgm:t>
    </dgm:pt>
    <dgm:pt modelId="{091D2817-9653-EF4A-8DEE-301C5A9FE8CF}" type="sibTrans" cxnId="{00305DB7-1FFF-DC40-AAFD-E098690A57E2}">
      <dgm:prSet/>
      <dgm:spPr/>
      <dgm:t>
        <a:bodyPr/>
        <a:lstStyle/>
        <a:p>
          <a:endParaRPr lang="en-US"/>
        </a:p>
      </dgm:t>
    </dgm:pt>
    <dgm:pt modelId="{929A1AFA-B4E5-9A41-AA5B-D3D3B6E24A16}">
      <dgm:prSet phldrT="[Text]"/>
      <dgm:spPr/>
      <dgm:t>
        <a:bodyPr/>
        <a:lstStyle/>
        <a:p>
          <a:r>
            <a:rPr lang="en-US" dirty="0" smtClean="0"/>
            <a:t>Best </a:t>
          </a:r>
          <a:r>
            <a:rPr lang="en-US" dirty="0" err="1" smtClean="0"/>
            <a:t>Param</a:t>
          </a:r>
          <a:r>
            <a:rPr lang="en-US" dirty="0" smtClean="0"/>
            <a:t> Logistic Regression</a:t>
          </a:r>
          <a:endParaRPr lang="en-US" dirty="0"/>
        </a:p>
      </dgm:t>
    </dgm:pt>
    <dgm:pt modelId="{55093EDF-2357-C545-9C92-6E3CF8C72A11}" type="parTrans" cxnId="{2E61EC4C-8499-954A-94B3-DA997BE37B44}">
      <dgm:prSet/>
      <dgm:spPr/>
      <dgm:t>
        <a:bodyPr/>
        <a:lstStyle/>
        <a:p>
          <a:endParaRPr lang="en-US"/>
        </a:p>
      </dgm:t>
    </dgm:pt>
    <dgm:pt modelId="{53F91903-EC68-5C47-A8D1-1FAEA066D5B8}" type="sibTrans" cxnId="{2E61EC4C-8499-954A-94B3-DA997BE37B44}">
      <dgm:prSet/>
      <dgm:spPr/>
      <dgm:t>
        <a:bodyPr/>
        <a:lstStyle/>
        <a:p>
          <a:endParaRPr lang="en-US"/>
        </a:p>
      </dgm:t>
    </dgm:pt>
    <dgm:pt modelId="{E2E4A6CD-CE10-5C40-8196-CB4402FF14B1}" type="pres">
      <dgm:prSet presAssocID="{47D61B76-F47E-674F-AA6A-33A9406C96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4726A-0121-604E-B49D-A49A12CC7D08}" type="pres">
      <dgm:prSet presAssocID="{B1C407FB-92E3-7C4A-B46F-D9A835D375DB}" presName="composite" presStyleCnt="0"/>
      <dgm:spPr/>
    </dgm:pt>
    <dgm:pt modelId="{E9B10530-98E6-D441-BE52-79CE37E7B8E5}" type="pres">
      <dgm:prSet presAssocID="{B1C407FB-92E3-7C4A-B46F-D9A835D375D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7D6D-5A58-764A-BBFF-DAB7351E588A}" type="pres">
      <dgm:prSet presAssocID="{B1C407FB-92E3-7C4A-B46F-D9A835D375D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3814B-713E-3B4E-8605-D85246209555}" type="pres">
      <dgm:prSet presAssocID="{5013F6B7-88E5-BE41-9594-D7E89E1D86F5}" presName="sp" presStyleCnt="0"/>
      <dgm:spPr/>
    </dgm:pt>
    <dgm:pt modelId="{2BFF777D-49BE-0846-91D5-2FFCCB7F9D47}" type="pres">
      <dgm:prSet presAssocID="{6D3137B5-7899-3E40-B5BB-71E16F0BADEE}" presName="composite" presStyleCnt="0"/>
      <dgm:spPr/>
    </dgm:pt>
    <dgm:pt modelId="{289FCBB5-DFAE-D644-B2A2-09736CCF42C1}" type="pres">
      <dgm:prSet presAssocID="{6D3137B5-7899-3E40-B5BB-71E16F0BAD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04BBD-4725-3A49-8117-E8F215534BE7}" type="pres">
      <dgm:prSet presAssocID="{6D3137B5-7899-3E40-B5BB-71E16F0BAD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9B5A-822F-6A43-B129-40A1B3752463}" type="pres">
      <dgm:prSet presAssocID="{C84FEBCD-9E57-9741-915B-F43712419999}" presName="sp" presStyleCnt="0"/>
      <dgm:spPr/>
    </dgm:pt>
    <dgm:pt modelId="{E15503EB-D744-0A4A-B644-B08068063F52}" type="pres">
      <dgm:prSet presAssocID="{141379F9-0E11-5B47-A5B9-DF4EE4A0E15E}" presName="composite" presStyleCnt="0"/>
      <dgm:spPr/>
    </dgm:pt>
    <dgm:pt modelId="{8E7AEA78-7D91-6B40-87B3-89BB07D1C010}" type="pres">
      <dgm:prSet presAssocID="{141379F9-0E11-5B47-A5B9-DF4EE4A0E15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1A977-1E93-0741-8333-765689A96130}" type="pres">
      <dgm:prSet presAssocID="{141379F9-0E11-5B47-A5B9-DF4EE4A0E15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4A80A-71E1-D141-A538-DD919FC82CB4}" type="presOf" srcId="{141379F9-0E11-5B47-A5B9-DF4EE4A0E15E}" destId="{8E7AEA78-7D91-6B40-87B3-89BB07D1C010}" srcOrd="0" destOrd="0" presId="urn:microsoft.com/office/officeart/2005/8/layout/chevron2"/>
    <dgm:cxn modelId="{6EF58500-390D-2440-A8FF-A014E8270C58}" srcId="{47D61B76-F47E-674F-AA6A-33A9406C9649}" destId="{6D3137B5-7899-3E40-B5BB-71E16F0BADEE}" srcOrd="1" destOrd="0" parTransId="{B5A6FC28-3FC3-CB4B-9DEB-438B3489EEFA}" sibTransId="{C84FEBCD-9E57-9741-915B-F43712419999}"/>
    <dgm:cxn modelId="{BA33483A-FAFC-D54E-AF8C-3C29AABE7BFC}" type="presOf" srcId="{B1C407FB-92E3-7C4A-B46F-D9A835D375DB}" destId="{E9B10530-98E6-D441-BE52-79CE37E7B8E5}" srcOrd="0" destOrd="0" presId="urn:microsoft.com/office/officeart/2005/8/layout/chevron2"/>
    <dgm:cxn modelId="{A40E1C1F-7BF7-3E4E-8A14-16C2B763B2D7}" type="presOf" srcId="{A3314D4B-BADB-2142-AA91-F0D3976BCD42}" destId="{1D4E7D6D-5A58-764A-BBFF-DAB7351E588A}" srcOrd="0" destOrd="0" presId="urn:microsoft.com/office/officeart/2005/8/layout/chevron2"/>
    <dgm:cxn modelId="{E596A94B-1BFE-6C47-9A82-E8D64C4DF3AE}" type="presOf" srcId="{037B4CAE-3676-7F45-B107-E57AE0C9830F}" destId="{2191A977-1E93-0741-8333-765689A96130}" srcOrd="0" destOrd="0" presId="urn:microsoft.com/office/officeart/2005/8/layout/chevron2"/>
    <dgm:cxn modelId="{659672E8-650D-A846-BCCA-DDA9A1C9D78F}" srcId="{B1C407FB-92E3-7C4A-B46F-D9A835D375DB}" destId="{A3314D4B-BADB-2142-AA91-F0D3976BCD42}" srcOrd="0" destOrd="0" parTransId="{174423A9-967E-9C4F-8455-00715D48FC35}" sibTransId="{FB8697F3-5FF5-E844-AA21-EE720BCDBC1C}"/>
    <dgm:cxn modelId="{2E61EC4C-8499-954A-94B3-DA997BE37B44}" srcId="{141379F9-0E11-5B47-A5B9-DF4EE4A0E15E}" destId="{929A1AFA-B4E5-9A41-AA5B-D3D3B6E24A16}" srcOrd="1" destOrd="0" parTransId="{55093EDF-2357-C545-9C92-6E3CF8C72A11}" sibTransId="{53F91903-EC68-5C47-A8D1-1FAEA066D5B8}"/>
    <dgm:cxn modelId="{43B41E92-686D-B84F-81FB-50386FF2BBA7}" type="presOf" srcId="{A8280A1F-F9FD-E449-AAA6-422FAC9C7880}" destId="{99204BBD-4725-3A49-8117-E8F215534BE7}" srcOrd="0" destOrd="0" presId="urn:microsoft.com/office/officeart/2005/8/layout/chevron2"/>
    <dgm:cxn modelId="{2E4112C8-AA44-0A41-A194-354E675B160F}" srcId="{141379F9-0E11-5B47-A5B9-DF4EE4A0E15E}" destId="{037B4CAE-3676-7F45-B107-E57AE0C9830F}" srcOrd="0" destOrd="0" parTransId="{5E2168B4-47A5-1D4E-8827-50EBB1C85E35}" sibTransId="{1DCD6676-D069-454F-A66B-CDF974DD6F22}"/>
    <dgm:cxn modelId="{00305DB7-1FFF-DC40-AAFD-E098690A57E2}" srcId="{6D3137B5-7899-3E40-B5BB-71E16F0BADEE}" destId="{A8280A1F-F9FD-E449-AAA6-422FAC9C7880}" srcOrd="0" destOrd="0" parTransId="{9F2FC8DA-60DE-644A-979C-E14EA56AF609}" sibTransId="{091D2817-9653-EF4A-8DEE-301C5A9FE8CF}"/>
    <dgm:cxn modelId="{FBAF5F36-7E94-2B4E-92CF-C36C830C7927}" type="presOf" srcId="{47D61B76-F47E-674F-AA6A-33A9406C9649}" destId="{E2E4A6CD-CE10-5C40-8196-CB4402FF14B1}" srcOrd="0" destOrd="0" presId="urn:microsoft.com/office/officeart/2005/8/layout/chevron2"/>
    <dgm:cxn modelId="{4C547F1F-57DD-0341-98DA-D4066187EFAC}" type="presOf" srcId="{8E562B20-CE21-1045-B904-BDE5DFE7CA03}" destId="{99204BBD-4725-3A49-8117-E8F215534BE7}" srcOrd="0" destOrd="1" presId="urn:microsoft.com/office/officeart/2005/8/layout/chevron2"/>
    <dgm:cxn modelId="{04DE8175-4A65-0448-A733-2FDF38BCDD58}" type="presOf" srcId="{929A1AFA-B4E5-9A41-AA5B-D3D3B6E24A16}" destId="{2191A977-1E93-0741-8333-765689A96130}" srcOrd="0" destOrd="1" presId="urn:microsoft.com/office/officeart/2005/8/layout/chevron2"/>
    <dgm:cxn modelId="{69C2736B-59B0-3240-8EBF-D40FA39AD4B6}" srcId="{6D3137B5-7899-3E40-B5BB-71E16F0BADEE}" destId="{8E562B20-CE21-1045-B904-BDE5DFE7CA03}" srcOrd="1" destOrd="0" parTransId="{73B10F47-0E0A-AA49-9C9A-C07410734D7A}" sibTransId="{C837408A-B318-354A-84A5-A3DB4EBA4A00}"/>
    <dgm:cxn modelId="{A59071E2-DB38-F144-926D-60684D9EF3D0}" srcId="{47D61B76-F47E-674F-AA6A-33A9406C9649}" destId="{B1C407FB-92E3-7C4A-B46F-D9A835D375DB}" srcOrd="0" destOrd="0" parTransId="{A768D3A1-FEAB-A043-BD0D-6DCFBCA8251A}" sibTransId="{5013F6B7-88E5-BE41-9594-D7E89E1D86F5}"/>
    <dgm:cxn modelId="{A4AA6CEE-2273-9541-A782-30EA52FF92E9}" type="presOf" srcId="{6D3137B5-7899-3E40-B5BB-71E16F0BADEE}" destId="{289FCBB5-DFAE-D644-B2A2-09736CCF42C1}" srcOrd="0" destOrd="0" presId="urn:microsoft.com/office/officeart/2005/8/layout/chevron2"/>
    <dgm:cxn modelId="{02E16D3F-E3B0-F546-BBA9-62350EF3813C}" srcId="{47D61B76-F47E-674F-AA6A-33A9406C9649}" destId="{141379F9-0E11-5B47-A5B9-DF4EE4A0E15E}" srcOrd="2" destOrd="0" parTransId="{A335E5E9-C7D8-3045-AF69-90B04637DE3B}" sibTransId="{45F4038F-8F74-A546-B47D-391548AA1483}"/>
    <dgm:cxn modelId="{E7F4A072-166B-CE40-A8D0-3AB982C25B99}" type="presParOf" srcId="{E2E4A6CD-CE10-5C40-8196-CB4402FF14B1}" destId="{6AD4726A-0121-604E-B49D-A49A12CC7D08}" srcOrd="0" destOrd="0" presId="urn:microsoft.com/office/officeart/2005/8/layout/chevron2"/>
    <dgm:cxn modelId="{95A56FAF-AFF2-4242-8FA4-6BA4C33F83CD}" type="presParOf" srcId="{6AD4726A-0121-604E-B49D-A49A12CC7D08}" destId="{E9B10530-98E6-D441-BE52-79CE37E7B8E5}" srcOrd="0" destOrd="0" presId="urn:microsoft.com/office/officeart/2005/8/layout/chevron2"/>
    <dgm:cxn modelId="{F1239B88-3731-4F46-A60F-36A2381E9E33}" type="presParOf" srcId="{6AD4726A-0121-604E-B49D-A49A12CC7D08}" destId="{1D4E7D6D-5A58-764A-BBFF-DAB7351E588A}" srcOrd="1" destOrd="0" presId="urn:microsoft.com/office/officeart/2005/8/layout/chevron2"/>
    <dgm:cxn modelId="{FBA211DF-685E-A94E-A465-F2BE5FD48049}" type="presParOf" srcId="{E2E4A6CD-CE10-5C40-8196-CB4402FF14B1}" destId="{7663814B-713E-3B4E-8605-D85246209555}" srcOrd="1" destOrd="0" presId="urn:microsoft.com/office/officeart/2005/8/layout/chevron2"/>
    <dgm:cxn modelId="{C586E741-128C-CC4D-957B-0F3970553CAA}" type="presParOf" srcId="{E2E4A6CD-CE10-5C40-8196-CB4402FF14B1}" destId="{2BFF777D-49BE-0846-91D5-2FFCCB7F9D47}" srcOrd="2" destOrd="0" presId="urn:microsoft.com/office/officeart/2005/8/layout/chevron2"/>
    <dgm:cxn modelId="{01251ADF-1E76-654C-BEFB-9C8A8FCF08E6}" type="presParOf" srcId="{2BFF777D-49BE-0846-91D5-2FFCCB7F9D47}" destId="{289FCBB5-DFAE-D644-B2A2-09736CCF42C1}" srcOrd="0" destOrd="0" presId="urn:microsoft.com/office/officeart/2005/8/layout/chevron2"/>
    <dgm:cxn modelId="{42C47DD2-CA6E-0945-8F9F-FC455347D2CD}" type="presParOf" srcId="{2BFF777D-49BE-0846-91D5-2FFCCB7F9D47}" destId="{99204BBD-4725-3A49-8117-E8F215534BE7}" srcOrd="1" destOrd="0" presId="urn:microsoft.com/office/officeart/2005/8/layout/chevron2"/>
    <dgm:cxn modelId="{E8CE9A3C-B505-AA40-9BDF-0AD7E67F0D12}" type="presParOf" srcId="{E2E4A6CD-CE10-5C40-8196-CB4402FF14B1}" destId="{EE1E9B5A-822F-6A43-B129-40A1B3752463}" srcOrd="3" destOrd="0" presId="urn:microsoft.com/office/officeart/2005/8/layout/chevron2"/>
    <dgm:cxn modelId="{DF44A12B-4EE6-1948-BEE5-A60F7845447D}" type="presParOf" srcId="{E2E4A6CD-CE10-5C40-8196-CB4402FF14B1}" destId="{E15503EB-D744-0A4A-B644-B08068063F52}" srcOrd="4" destOrd="0" presId="urn:microsoft.com/office/officeart/2005/8/layout/chevron2"/>
    <dgm:cxn modelId="{7E6DB274-9F8E-3A45-9190-5FB63598FA71}" type="presParOf" srcId="{E15503EB-D744-0A4A-B644-B08068063F52}" destId="{8E7AEA78-7D91-6B40-87B3-89BB07D1C010}" srcOrd="0" destOrd="0" presId="urn:microsoft.com/office/officeart/2005/8/layout/chevron2"/>
    <dgm:cxn modelId="{DCFC62EA-6E52-E64F-9410-9A8FD3A6E041}" type="presParOf" srcId="{E15503EB-D744-0A4A-B644-B08068063F52}" destId="{2191A977-1E93-0741-8333-765689A96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61B76-F47E-674F-AA6A-33A9406C964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407FB-92E3-7C4A-B46F-D9A835D375DB}">
      <dgm:prSet phldrT="[Text]"/>
      <dgm:spPr/>
      <dgm:t>
        <a:bodyPr/>
        <a:lstStyle/>
        <a:p>
          <a:r>
            <a:rPr lang="en-US" dirty="0" smtClean="0"/>
            <a:t>Features:</a:t>
          </a:r>
        </a:p>
      </dgm:t>
    </dgm:pt>
    <dgm:pt modelId="{A768D3A1-FEAB-A043-BD0D-6DCFBCA8251A}" type="parTrans" cxnId="{A59071E2-DB38-F144-926D-60684D9EF3D0}">
      <dgm:prSet/>
      <dgm:spPr/>
      <dgm:t>
        <a:bodyPr/>
        <a:lstStyle/>
        <a:p>
          <a:endParaRPr lang="en-US"/>
        </a:p>
      </dgm:t>
    </dgm:pt>
    <dgm:pt modelId="{5013F6B7-88E5-BE41-9594-D7E89E1D86F5}" type="sibTrans" cxnId="{A59071E2-DB38-F144-926D-60684D9EF3D0}">
      <dgm:prSet/>
      <dgm:spPr/>
      <dgm:t>
        <a:bodyPr/>
        <a:lstStyle/>
        <a:p>
          <a:endParaRPr lang="en-US"/>
        </a:p>
      </dgm:t>
    </dgm:pt>
    <dgm:pt modelId="{141379F9-0E11-5B47-A5B9-DF4EE4A0E15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A335E5E9-C7D8-3045-AF69-90B04637DE3B}" type="parTrans" cxnId="{02E16D3F-E3B0-F546-BBA9-62350EF3813C}">
      <dgm:prSet/>
      <dgm:spPr/>
      <dgm:t>
        <a:bodyPr/>
        <a:lstStyle/>
        <a:p>
          <a:endParaRPr lang="en-US"/>
        </a:p>
      </dgm:t>
    </dgm:pt>
    <dgm:pt modelId="{45F4038F-8F74-A546-B47D-391548AA1483}" type="sibTrans" cxnId="{02E16D3F-E3B0-F546-BBA9-62350EF3813C}">
      <dgm:prSet/>
      <dgm:spPr/>
      <dgm:t>
        <a:bodyPr/>
        <a:lstStyle/>
        <a:p>
          <a:endParaRPr lang="en-US"/>
        </a:p>
      </dgm:t>
    </dgm:pt>
    <dgm:pt modelId="{6D3137B5-7899-3E40-B5BB-71E16F0BADEE}">
      <dgm:prSet phldrT="[Text]"/>
      <dgm:spPr/>
      <dgm:t>
        <a:bodyPr/>
        <a:lstStyle/>
        <a:p>
          <a:r>
            <a:rPr lang="en-US" dirty="0" smtClean="0"/>
            <a:t>Train Model</a:t>
          </a:r>
        </a:p>
      </dgm:t>
    </dgm:pt>
    <dgm:pt modelId="{B5A6FC28-3FC3-CB4B-9DEB-438B3489EEFA}" type="parTrans" cxnId="{6EF58500-390D-2440-A8FF-A014E8270C58}">
      <dgm:prSet/>
      <dgm:spPr/>
      <dgm:t>
        <a:bodyPr/>
        <a:lstStyle/>
        <a:p>
          <a:endParaRPr lang="en-US"/>
        </a:p>
      </dgm:t>
    </dgm:pt>
    <dgm:pt modelId="{C84FEBCD-9E57-9741-915B-F43712419999}" type="sibTrans" cxnId="{6EF58500-390D-2440-A8FF-A014E8270C58}">
      <dgm:prSet/>
      <dgm:spPr/>
      <dgm:t>
        <a:bodyPr/>
        <a:lstStyle/>
        <a:p>
          <a:endParaRPr lang="en-US"/>
        </a:p>
      </dgm:t>
    </dgm:pt>
    <dgm:pt modelId="{A3314D4B-BADB-2142-AA91-F0D3976BCD42}">
      <dgm:prSet phldrT="[Text]"/>
      <dgm:spPr/>
      <dgm:t>
        <a:bodyPr/>
        <a:lstStyle/>
        <a:p>
          <a:r>
            <a:rPr lang="en-US" dirty="0" smtClean="0"/>
            <a:t>Age, Fare, </a:t>
          </a:r>
          <a:r>
            <a:rPr lang="en-US" dirty="0" err="1" smtClean="0"/>
            <a:t>Pclass</a:t>
          </a:r>
          <a:r>
            <a:rPr lang="en-US" dirty="0" smtClean="0"/>
            <a:t>, Sex, Cabin, Embarked</a:t>
          </a:r>
        </a:p>
      </dgm:t>
    </dgm:pt>
    <dgm:pt modelId="{174423A9-967E-9C4F-8455-00715D48FC35}" type="parTrans" cxnId="{659672E8-650D-A846-BCCA-DDA9A1C9D78F}">
      <dgm:prSet/>
      <dgm:spPr/>
      <dgm:t>
        <a:bodyPr/>
        <a:lstStyle/>
        <a:p>
          <a:endParaRPr lang="en-US"/>
        </a:p>
      </dgm:t>
    </dgm:pt>
    <dgm:pt modelId="{FB8697F3-5FF5-E844-AA21-EE720BCDBC1C}" type="sibTrans" cxnId="{659672E8-650D-A846-BCCA-DDA9A1C9D78F}">
      <dgm:prSet/>
      <dgm:spPr/>
      <dgm:t>
        <a:bodyPr/>
        <a:lstStyle/>
        <a:p>
          <a:endParaRPr lang="en-US"/>
        </a:p>
      </dgm:t>
    </dgm:pt>
    <dgm:pt modelId="{8E562B20-CE21-1045-B904-BDE5DFE7CA03}">
      <dgm:prSet phldrT="[Text]"/>
      <dgm:spPr/>
      <dgm:t>
        <a:bodyPr/>
        <a:lstStyle/>
        <a:p>
          <a:r>
            <a:rPr lang="en-US" dirty="0" err="1" smtClean="0"/>
            <a:t>GridSearchCV</a:t>
          </a:r>
          <a:endParaRPr lang="en-US" dirty="0" smtClean="0"/>
        </a:p>
      </dgm:t>
    </dgm:pt>
    <dgm:pt modelId="{73B10F47-0E0A-AA49-9C9A-C07410734D7A}" type="parTrans" cxnId="{69C2736B-59B0-3240-8EBF-D40FA39AD4B6}">
      <dgm:prSet/>
      <dgm:spPr/>
      <dgm:t>
        <a:bodyPr/>
        <a:lstStyle/>
        <a:p>
          <a:endParaRPr lang="en-US"/>
        </a:p>
      </dgm:t>
    </dgm:pt>
    <dgm:pt modelId="{C837408A-B318-354A-84A5-A3DB4EBA4A00}" type="sibTrans" cxnId="{69C2736B-59B0-3240-8EBF-D40FA39AD4B6}">
      <dgm:prSet/>
      <dgm:spPr/>
      <dgm:t>
        <a:bodyPr/>
        <a:lstStyle/>
        <a:p>
          <a:endParaRPr lang="en-US"/>
        </a:p>
      </dgm:t>
    </dgm:pt>
    <dgm:pt modelId="{037B4CAE-3676-7F45-B107-E57AE0C9830F}">
      <dgm:prSet phldrT="[Text]"/>
      <dgm:spPr/>
      <dgm:t>
        <a:bodyPr/>
        <a:lstStyle/>
        <a:p>
          <a:r>
            <a:rPr lang="en-US" dirty="0" smtClean="0"/>
            <a:t>KNN</a:t>
          </a:r>
          <a:endParaRPr lang="en-US" dirty="0"/>
        </a:p>
      </dgm:t>
    </dgm:pt>
    <dgm:pt modelId="{5E2168B4-47A5-1D4E-8827-50EBB1C85E35}" type="parTrans" cxnId="{2E4112C8-AA44-0A41-A194-354E675B160F}">
      <dgm:prSet/>
      <dgm:spPr/>
      <dgm:t>
        <a:bodyPr/>
        <a:lstStyle/>
        <a:p>
          <a:endParaRPr lang="en-US"/>
        </a:p>
      </dgm:t>
    </dgm:pt>
    <dgm:pt modelId="{1DCD6676-D069-454F-A66B-CDF974DD6F22}" type="sibTrans" cxnId="{2E4112C8-AA44-0A41-A194-354E675B160F}">
      <dgm:prSet/>
      <dgm:spPr/>
      <dgm:t>
        <a:bodyPr/>
        <a:lstStyle/>
        <a:p>
          <a:endParaRPr lang="en-US"/>
        </a:p>
      </dgm:t>
    </dgm:pt>
    <dgm:pt modelId="{1A0E339A-E3F6-F04A-AB1B-67A9A9C57D1D}">
      <dgm:prSet phldrT="[Text]"/>
      <dgm:spPr/>
      <dgm:t>
        <a:bodyPr/>
        <a:lstStyle/>
        <a:p>
          <a:r>
            <a:rPr lang="en-US" dirty="0" smtClean="0"/>
            <a:t>Test Train Split</a:t>
          </a:r>
        </a:p>
      </dgm:t>
    </dgm:pt>
    <dgm:pt modelId="{D76B36A7-9FB0-DE42-9B4E-44EA7057F682}" type="parTrans" cxnId="{B3FE4B84-D94D-5D4B-A9AB-99D845B9934C}">
      <dgm:prSet/>
      <dgm:spPr/>
      <dgm:t>
        <a:bodyPr/>
        <a:lstStyle/>
        <a:p>
          <a:endParaRPr lang="en-US"/>
        </a:p>
      </dgm:t>
    </dgm:pt>
    <dgm:pt modelId="{FDFF1385-7B73-8845-9305-8B26D35CE9F9}" type="sibTrans" cxnId="{B3FE4B84-D94D-5D4B-A9AB-99D845B9934C}">
      <dgm:prSet/>
      <dgm:spPr/>
      <dgm:t>
        <a:bodyPr/>
        <a:lstStyle/>
        <a:p>
          <a:endParaRPr lang="en-US"/>
        </a:p>
      </dgm:t>
    </dgm:pt>
    <dgm:pt modelId="{B883C0A2-EFA3-B64C-ABE3-F3EF7B06AF1D}">
      <dgm:prSet phldrT="[Text]"/>
      <dgm:spPr/>
      <dgm:t>
        <a:bodyPr/>
        <a:lstStyle/>
        <a:p>
          <a:r>
            <a:rPr lang="en-US" dirty="0" smtClean="0"/>
            <a:t>Best </a:t>
          </a:r>
          <a:r>
            <a:rPr lang="en-US" dirty="0" err="1" smtClean="0"/>
            <a:t>Param</a:t>
          </a:r>
          <a:r>
            <a:rPr lang="en-US" dirty="0" smtClean="0"/>
            <a:t> KNN</a:t>
          </a:r>
          <a:endParaRPr lang="en-US" dirty="0"/>
        </a:p>
      </dgm:t>
    </dgm:pt>
    <dgm:pt modelId="{CBF0B6A8-0329-2A46-9174-8A32668BF25B}" type="parTrans" cxnId="{B8807B70-AAF7-3445-A67C-4DF541957F18}">
      <dgm:prSet/>
      <dgm:spPr/>
      <dgm:t>
        <a:bodyPr/>
        <a:lstStyle/>
        <a:p>
          <a:endParaRPr lang="en-US"/>
        </a:p>
      </dgm:t>
    </dgm:pt>
    <dgm:pt modelId="{3603688F-41F8-4C46-BB66-F93AD7BC71C8}" type="sibTrans" cxnId="{B8807B70-AAF7-3445-A67C-4DF541957F18}">
      <dgm:prSet/>
      <dgm:spPr/>
      <dgm:t>
        <a:bodyPr/>
        <a:lstStyle/>
        <a:p>
          <a:endParaRPr lang="en-US"/>
        </a:p>
      </dgm:t>
    </dgm:pt>
    <dgm:pt modelId="{E2E4A6CD-CE10-5C40-8196-CB4402FF14B1}" type="pres">
      <dgm:prSet presAssocID="{47D61B76-F47E-674F-AA6A-33A9406C96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4726A-0121-604E-B49D-A49A12CC7D08}" type="pres">
      <dgm:prSet presAssocID="{B1C407FB-92E3-7C4A-B46F-D9A835D375DB}" presName="composite" presStyleCnt="0"/>
      <dgm:spPr/>
    </dgm:pt>
    <dgm:pt modelId="{E9B10530-98E6-D441-BE52-79CE37E7B8E5}" type="pres">
      <dgm:prSet presAssocID="{B1C407FB-92E3-7C4A-B46F-D9A835D375D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7D6D-5A58-764A-BBFF-DAB7351E588A}" type="pres">
      <dgm:prSet presAssocID="{B1C407FB-92E3-7C4A-B46F-D9A835D375D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3814B-713E-3B4E-8605-D85246209555}" type="pres">
      <dgm:prSet presAssocID="{5013F6B7-88E5-BE41-9594-D7E89E1D86F5}" presName="sp" presStyleCnt="0"/>
      <dgm:spPr/>
    </dgm:pt>
    <dgm:pt modelId="{2BFF777D-49BE-0846-91D5-2FFCCB7F9D47}" type="pres">
      <dgm:prSet presAssocID="{6D3137B5-7899-3E40-B5BB-71E16F0BADEE}" presName="composite" presStyleCnt="0"/>
      <dgm:spPr/>
    </dgm:pt>
    <dgm:pt modelId="{289FCBB5-DFAE-D644-B2A2-09736CCF42C1}" type="pres">
      <dgm:prSet presAssocID="{6D3137B5-7899-3E40-B5BB-71E16F0BAD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04BBD-4725-3A49-8117-E8F215534BE7}" type="pres">
      <dgm:prSet presAssocID="{6D3137B5-7899-3E40-B5BB-71E16F0BAD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9B5A-822F-6A43-B129-40A1B3752463}" type="pres">
      <dgm:prSet presAssocID="{C84FEBCD-9E57-9741-915B-F43712419999}" presName="sp" presStyleCnt="0"/>
      <dgm:spPr/>
    </dgm:pt>
    <dgm:pt modelId="{E15503EB-D744-0A4A-B644-B08068063F52}" type="pres">
      <dgm:prSet presAssocID="{141379F9-0E11-5B47-A5B9-DF4EE4A0E15E}" presName="composite" presStyleCnt="0"/>
      <dgm:spPr/>
    </dgm:pt>
    <dgm:pt modelId="{8E7AEA78-7D91-6B40-87B3-89BB07D1C010}" type="pres">
      <dgm:prSet presAssocID="{141379F9-0E11-5B47-A5B9-DF4EE4A0E15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1A977-1E93-0741-8333-765689A96130}" type="pres">
      <dgm:prSet presAssocID="{141379F9-0E11-5B47-A5B9-DF4EE4A0E15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18645-63EA-1E4B-AD0F-2A8F84795AE5}" type="presOf" srcId="{8E562B20-CE21-1045-B904-BDE5DFE7CA03}" destId="{99204BBD-4725-3A49-8117-E8F215534BE7}" srcOrd="0" destOrd="1" presId="urn:microsoft.com/office/officeart/2005/8/layout/chevron2"/>
    <dgm:cxn modelId="{65C6F64F-4F47-4847-8869-A06DC474F8B9}" type="presOf" srcId="{141379F9-0E11-5B47-A5B9-DF4EE4A0E15E}" destId="{8E7AEA78-7D91-6B40-87B3-89BB07D1C010}" srcOrd="0" destOrd="0" presId="urn:microsoft.com/office/officeart/2005/8/layout/chevron2"/>
    <dgm:cxn modelId="{6EF58500-390D-2440-A8FF-A014E8270C58}" srcId="{47D61B76-F47E-674F-AA6A-33A9406C9649}" destId="{6D3137B5-7899-3E40-B5BB-71E16F0BADEE}" srcOrd="1" destOrd="0" parTransId="{B5A6FC28-3FC3-CB4B-9DEB-438B3489EEFA}" sibTransId="{C84FEBCD-9E57-9741-915B-F43712419999}"/>
    <dgm:cxn modelId="{659672E8-650D-A846-BCCA-DDA9A1C9D78F}" srcId="{B1C407FB-92E3-7C4A-B46F-D9A835D375DB}" destId="{A3314D4B-BADB-2142-AA91-F0D3976BCD42}" srcOrd="0" destOrd="0" parTransId="{174423A9-967E-9C4F-8455-00715D48FC35}" sibTransId="{FB8697F3-5FF5-E844-AA21-EE720BCDBC1C}"/>
    <dgm:cxn modelId="{2E4112C8-AA44-0A41-A194-354E675B160F}" srcId="{141379F9-0E11-5B47-A5B9-DF4EE4A0E15E}" destId="{037B4CAE-3676-7F45-B107-E57AE0C9830F}" srcOrd="0" destOrd="0" parTransId="{5E2168B4-47A5-1D4E-8827-50EBB1C85E35}" sibTransId="{1DCD6676-D069-454F-A66B-CDF974DD6F22}"/>
    <dgm:cxn modelId="{CAA02F8A-1E69-ED46-A899-1D9F3DEE8F02}" type="presOf" srcId="{6D3137B5-7899-3E40-B5BB-71E16F0BADEE}" destId="{289FCBB5-DFAE-D644-B2A2-09736CCF42C1}" srcOrd="0" destOrd="0" presId="urn:microsoft.com/office/officeart/2005/8/layout/chevron2"/>
    <dgm:cxn modelId="{652598AA-FF84-D44C-A479-97BF7D809359}" type="presOf" srcId="{037B4CAE-3676-7F45-B107-E57AE0C9830F}" destId="{2191A977-1E93-0741-8333-765689A96130}" srcOrd="0" destOrd="0" presId="urn:microsoft.com/office/officeart/2005/8/layout/chevron2"/>
    <dgm:cxn modelId="{51BD504B-46DD-D143-AFC1-4CA3BEBD64B6}" type="presOf" srcId="{B883C0A2-EFA3-B64C-ABE3-F3EF7B06AF1D}" destId="{2191A977-1E93-0741-8333-765689A96130}" srcOrd="0" destOrd="1" presId="urn:microsoft.com/office/officeart/2005/8/layout/chevron2"/>
    <dgm:cxn modelId="{B8807B70-AAF7-3445-A67C-4DF541957F18}" srcId="{141379F9-0E11-5B47-A5B9-DF4EE4A0E15E}" destId="{B883C0A2-EFA3-B64C-ABE3-F3EF7B06AF1D}" srcOrd="1" destOrd="0" parTransId="{CBF0B6A8-0329-2A46-9174-8A32668BF25B}" sibTransId="{3603688F-41F8-4C46-BB66-F93AD7BC71C8}"/>
    <dgm:cxn modelId="{4E9670BB-C78F-C741-96A8-8F75C72121A5}" type="presOf" srcId="{47D61B76-F47E-674F-AA6A-33A9406C9649}" destId="{E2E4A6CD-CE10-5C40-8196-CB4402FF14B1}" srcOrd="0" destOrd="0" presId="urn:microsoft.com/office/officeart/2005/8/layout/chevron2"/>
    <dgm:cxn modelId="{69C2736B-59B0-3240-8EBF-D40FA39AD4B6}" srcId="{6D3137B5-7899-3E40-B5BB-71E16F0BADEE}" destId="{8E562B20-CE21-1045-B904-BDE5DFE7CA03}" srcOrd="1" destOrd="0" parTransId="{73B10F47-0E0A-AA49-9C9A-C07410734D7A}" sibTransId="{C837408A-B318-354A-84A5-A3DB4EBA4A00}"/>
    <dgm:cxn modelId="{A59071E2-DB38-F144-926D-60684D9EF3D0}" srcId="{47D61B76-F47E-674F-AA6A-33A9406C9649}" destId="{B1C407FB-92E3-7C4A-B46F-D9A835D375DB}" srcOrd="0" destOrd="0" parTransId="{A768D3A1-FEAB-A043-BD0D-6DCFBCA8251A}" sibTransId="{5013F6B7-88E5-BE41-9594-D7E89E1D86F5}"/>
    <dgm:cxn modelId="{DE203ED6-301C-AB43-B50A-1C94381E9E8D}" type="presOf" srcId="{B1C407FB-92E3-7C4A-B46F-D9A835D375DB}" destId="{E9B10530-98E6-D441-BE52-79CE37E7B8E5}" srcOrd="0" destOrd="0" presId="urn:microsoft.com/office/officeart/2005/8/layout/chevron2"/>
    <dgm:cxn modelId="{047D738C-4AD7-A24F-8835-8011178B65DB}" type="presOf" srcId="{1A0E339A-E3F6-F04A-AB1B-67A9A9C57D1D}" destId="{99204BBD-4725-3A49-8117-E8F215534BE7}" srcOrd="0" destOrd="0" presId="urn:microsoft.com/office/officeart/2005/8/layout/chevron2"/>
    <dgm:cxn modelId="{55E6B196-ABE5-034C-84BC-5BF57656089E}" type="presOf" srcId="{A3314D4B-BADB-2142-AA91-F0D3976BCD42}" destId="{1D4E7D6D-5A58-764A-BBFF-DAB7351E588A}" srcOrd="0" destOrd="0" presId="urn:microsoft.com/office/officeart/2005/8/layout/chevron2"/>
    <dgm:cxn modelId="{B3FE4B84-D94D-5D4B-A9AB-99D845B9934C}" srcId="{6D3137B5-7899-3E40-B5BB-71E16F0BADEE}" destId="{1A0E339A-E3F6-F04A-AB1B-67A9A9C57D1D}" srcOrd="0" destOrd="0" parTransId="{D76B36A7-9FB0-DE42-9B4E-44EA7057F682}" sibTransId="{FDFF1385-7B73-8845-9305-8B26D35CE9F9}"/>
    <dgm:cxn modelId="{02E16D3F-E3B0-F546-BBA9-62350EF3813C}" srcId="{47D61B76-F47E-674F-AA6A-33A9406C9649}" destId="{141379F9-0E11-5B47-A5B9-DF4EE4A0E15E}" srcOrd="2" destOrd="0" parTransId="{A335E5E9-C7D8-3045-AF69-90B04637DE3B}" sibTransId="{45F4038F-8F74-A546-B47D-391548AA1483}"/>
    <dgm:cxn modelId="{0C8FC058-4973-934A-965F-547122B2C122}" type="presParOf" srcId="{E2E4A6CD-CE10-5C40-8196-CB4402FF14B1}" destId="{6AD4726A-0121-604E-B49D-A49A12CC7D08}" srcOrd="0" destOrd="0" presId="urn:microsoft.com/office/officeart/2005/8/layout/chevron2"/>
    <dgm:cxn modelId="{72AA2CFB-1657-AA45-A191-FF7C17E7ED19}" type="presParOf" srcId="{6AD4726A-0121-604E-B49D-A49A12CC7D08}" destId="{E9B10530-98E6-D441-BE52-79CE37E7B8E5}" srcOrd="0" destOrd="0" presId="urn:microsoft.com/office/officeart/2005/8/layout/chevron2"/>
    <dgm:cxn modelId="{6EB213DC-D9D0-E748-B0EA-835C7C84A253}" type="presParOf" srcId="{6AD4726A-0121-604E-B49D-A49A12CC7D08}" destId="{1D4E7D6D-5A58-764A-BBFF-DAB7351E588A}" srcOrd="1" destOrd="0" presId="urn:microsoft.com/office/officeart/2005/8/layout/chevron2"/>
    <dgm:cxn modelId="{D5332B91-90C5-474F-9435-05982C2D1CE8}" type="presParOf" srcId="{E2E4A6CD-CE10-5C40-8196-CB4402FF14B1}" destId="{7663814B-713E-3B4E-8605-D85246209555}" srcOrd="1" destOrd="0" presId="urn:microsoft.com/office/officeart/2005/8/layout/chevron2"/>
    <dgm:cxn modelId="{5F966550-B8F2-9246-88BA-25D825DF21CC}" type="presParOf" srcId="{E2E4A6CD-CE10-5C40-8196-CB4402FF14B1}" destId="{2BFF777D-49BE-0846-91D5-2FFCCB7F9D47}" srcOrd="2" destOrd="0" presId="urn:microsoft.com/office/officeart/2005/8/layout/chevron2"/>
    <dgm:cxn modelId="{18A46E98-1D51-004C-AA97-4694831D32ED}" type="presParOf" srcId="{2BFF777D-49BE-0846-91D5-2FFCCB7F9D47}" destId="{289FCBB5-DFAE-D644-B2A2-09736CCF42C1}" srcOrd="0" destOrd="0" presId="urn:microsoft.com/office/officeart/2005/8/layout/chevron2"/>
    <dgm:cxn modelId="{97ACE3C7-5654-7B4E-B249-46B924C480F0}" type="presParOf" srcId="{2BFF777D-49BE-0846-91D5-2FFCCB7F9D47}" destId="{99204BBD-4725-3A49-8117-E8F215534BE7}" srcOrd="1" destOrd="0" presId="urn:microsoft.com/office/officeart/2005/8/layout/chevron2"/>
    <dgm:cxn modelId="{E079D0D1-5F4A-4B4E-8904-2190638474E8}" type="presParOf" srcId="{E2E4A6CD-CE10-5C40-8196-CB4402FF14B1}" destId="{EE1E9B5A-822F-6A43-B129-40A1B3752463}" srcOrd="3" destOrd="0" presId="urn:microsoft.com/office/officeart/2005/8/layout/chevron2"/>
    <dgm:cxn modelId="{B924E1BD-44FE-3843-8FE7-96F60ECE2597}" type="presParOf" srcId="{E2E4A6CD-CE10-5C40-8196-CB4402FF14B1}" destId="{E15503EB-D744-0A4A-B644-B08068063F52}" srcOrd="4" destOrd="0" presId="urn:microsoft.com/office/officeart/2005/8/layout/chevron2"/>
    <dgm:cxn modelId="{496A2EE8-7461-1645-8ADD-8D2A7210645D}" type="presParOf" srcId="{E15503EB-D744-0A4A-B644-B08068063F52}" destId="{8E7AEA78-7D91-6B40-87B3-89BB07D1C010}" srcOrd="0" destOrd="0" presId="urn:microsoft.com/office/officeart/2005/8/layout/chevron2"/>
    <dgm:cxn modelId="{AEC4F69C-E757-4244-A723-8A44CA13A4D0}" type="presParOf" srcId="{E15503EB-D744-0A4A-B644-B08068063F52}" destId="{2191A977-1E93-0741-8333-765689A96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10530-98E6-D441-BE52-79CE37E7B8E5}">
      <dsp:nvSpPr>
        <dsp:cNvPr id="0" name=""/>
        <dsp:cNvSpPr/>
      </dsp:nvSpPr>
      <dsp:spPr>
        <a:xfrm rot="5400000">
          <a:off x="-157113" y="158609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Features:</a:t>
          </a:r>
        </a:p>
      </dsp:txBody>
      <dsp:txXfrm rot="-5400000">
        <a:off x="2" y="368094"/>
        <a:ext cx="733197" cy="314228"/>
      </dsp:txXfrm>
    </dsp:sp>
    <dsp:sp modelId="{1D4E7D6D-5A58-764A-BBFF-DAB7351E588A}">
      <dsp:nvSpPr>
        <dsp:cNvPr id="0" name=""/>
        <dsp:cNvSpPr/>
      </dsp:nvSpPr>
      <dsp:spPr>
        <a:xfrm rot="5400000">
          <a:off x="2154219" y="-1419526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Age, Fare, </a:t>
          </a:r>
          <a:r>
            <a:rPr lang="en-US" sz="1900" kern="1200" dirty="0" err="1" smtClean="0"/>
            <a:t>Pclass</a:t>
          </a:r>
          <a:r>
            <a:rPr lang="en-US" sz="1900" kern="1200" dirty="0" smtClean="0"/>
            <a:t>, Sex, Cabin, Embarked</a:t>
          </a:r>
        </a:p>
      </dsp:txBody>
      <dsp:txXfrm rot="-5400000">
        <a:off x="733198" y="34730"/>
        <a:ext cx="3489635" cy="614356"/>
      </dsp:txXfrm>
    </dsp:sp>
    <dsp:sp modelId="{289FCBB5-DFAE-D644-B2A2-09736CCF42C1}">
      <dsp:nvSpPr>
        <dsp:cNvPr id="0" name=""/>
        <dsp:cNvSpPr/>
      </dsp:nvSpPr>
      <dsp:spPr>
        <a:xfrm rot="5400000">
          <a:off x="-157113" y="1012017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 Model</a:t>
          </a:r>
        </a:p>
      </dsp:txBody>
      <dsp:txXfrm rot="-5400000">
        <a:off x="2" y="1221502"/>
        <a:ext cx="733197" cy="314228"/>
      </dsp:txXfrm>
    </dsp:sp>
    <dsp:sp modelId="{99204BBD-4725-3A49-8117-E8F215534BE7}">
      <dsp:nvSpPr>
        <dsp:cNvPr id="0" name=""/>
        <dsp:cNvSpPr/>
      </dsp:nvSpPr>
      <dsp:spPr>
        <a:xfrm rot="5400000">
          <a:off x="2154219" y="-566118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 Train Split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GridSearchCV</a:t>
          </a:r>
          <a:endParaRPr lang="en-US" sz="1900" kern="1200" dirty="0" smtClean="0"/>
        </a:p>
      </dsp:txBody>
      <dsp:txXfrm rot="-5400000">
        <a:off x="733198" y="888138"/>
        <a:ext cx="3489635" cy="614356"/>
      </dsp:txXfrm>
    </dsp:sp>
    <dsp:sp modelId="{8E7AEA78-7D91-6B40-87B3-89BB07D1C010}">
      <dsp:nvSpPr>
        <dsp:cNvPr id="0" name=""/>
        <dsp:cNvSpPr/>
      </dsp:nvSpPr>
      <dsp:spPr>
        <a:xfrm rot="5400000">
          <a:off x="-157113" y="1865426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 rot="-5400000">
        <a:off x="2" y="2074911"/>
        <a:ext cx="733197" cy="314228"/>
      </dsp:txXfrm>
    </dsp:sp>
    <dsp:sp modelId="{2191A977-1E93-0741-8333-765689A96130}">
      <dsp:nvSpPr>
        <dsp:cNvPr id="0" name=""/>
        <dsp:cNvSpPr/>
      </dsp:nvSpPr>
      <dsp:spPr>
        <a:xfrm rot="5400000">
          <a:off x="2154219" y="287290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Logistic </a:t>
          </a:r>
          <a:r>
            <a:rPr lang="en-US" sz="1900" kern="1200" dirty="0" smtClean="0"/>
            <a:t>Regression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Best </a:t>
          </a:r>
          <a:r>
            <a:rPr lang="en-US" sz="1900" kern="1200" dirty="0" err="1" smtClean="0"/>
            <a:t>Param</a:t>
          </a:r>
          <a:r>
            <a:rPr lang="en-US" sz="1900" kern="1200" dirty="0" smtClean="0"/>
            <a:t> Logistic Regression</a:t>
          </a:r>
          <a:endParaRPr lang="en-US" sz="1900" kern="1200" dirty="0"/>
        </a:p>
      </dsp:txBody>
      <dsp:txXfrm rot="-5400000">
        <a:off x="733198" y="1741547"/>
        <a:ext cx="3489635" cy="614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10530-98E6-D441-BE52-79CE37E7B8E5}">
      <dsp:nvSpPr>
        <dsp:cNvPr id="0" name=""/>
        <dsp:cNvSpPr/>
      </dsp:nvSpPr>
      <dsp:spPr>
        <a:xfrm rot="5400000">
          <a:off x="-157113" y="158609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Features:</a:t>
          </a:r>
        </a:p>
      </dsp:txBody>
      <dsp:txXfrm rot="-5400000">
        <a:off x="2" y="368094"/>
        <a:ext cx="733197" cy="314228"/>
      </dsp:txXfrm>
    </dsp:sp>
    <dsp:sp modelId="{1D4E7D6D-5A58-764A-BBFF-DAB7351E588A}">
      <dsp:nvSpPr>
        <dsp:cNvPr id="0" name=""/>
        <dsp:cNvSpPr/>
      </dsp:nvSpPr>
      <dsp:spPr>
        <a:xfrm rot="5400000">
          <a:off x="2154219" y="-1419526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Age, Fare, </a:t>
          </a:r>
          <a:r>
            <a:rPr lang="en-US" sz="1900" kern="1200" dirty="0" err="1" smtClean="0"/>
            <a:t>Pclass</a:t>
          </a:r>
          <a:r>
            <a:rPr lang="en-US" sz="1900" kern="1200" dirty="0" smtClean="0"/>
            <a:t>, Sex, Cabin, Embarked</a:t>
          </a:r>
        </a:p>
      </dsp:txBody>
      <dsp:txXfrm rot="-5400000">
        <a:off x="733198" y="34730"/>
        <a:ext cx="3489635" cy="614356"/>
      </dsp:txXfrm>
    </dsp:sp>
    <dsp:sp modelId="{289FCBB5-DFAE-D644-B2A2-09736CCF42C1}">
      <dsp:nvSpPr>
        <dsp:cNvPr id="0" name=""/>
        <dsp:cNvSpPr/>
      </dsp:nvSpPr>
      <dsp:spPr>
        <a:xfrm rot="5400000">
          <a:off x="-157113" y="1012017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 Model</a:t>
          </a:r>
        </a:p>
      </dsp:txBody>
      <dsp:txXfrm rot="-5400000">
        <a:off x="2" y="1221502"/>
        <a:ext cx="733197" cy="314228"/>
      </dsp:txXfrm>
    </dsp:sp>
    <dsp:sp modelId="{99204BBD-4725-3A49-8117-E8F215534BE7}">
      <dsp:nvSpPr>
        <dsp:cNvPr id="0" name=""/>
        <dsp:cNvSpPr/>
      </dsp:nvSpPr>
      <dsp:spPr>
        <a:xfrm rot="5400000">
          <a:off x="2154219" y="-566118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 Train Split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GridSearchCV</a:t>
          </a:r>
          <a:endParaRPr lang="en-US" sz="1900" kern="1200" dirty="0" smtClean="0"/>
        </a:p>
      </dsp:txBody>
      <dsp:txXfrm rot="-5400000">
        <a:off x="733198" y="888138"/>
        <a:ext cx="3489635" cy="614356"/>
      </dsp:txXfrm>
    </dsp:sp>
    <dsp:sp modelId="{8E7AEA78-7D91-6B40-87B3-89BB07D1C010}">
      <dsp:nvSpPr>
        <dsp:cNvPr id="0" name=""/>
        <dsp:cNvSpPr/>
      </dsp:nvSpPr>
      <dsp:spPr>
        <a:xfrm rot="5400000">
          <a:off x="-157113" y="1865426"/>
          <a:ext cx="1047425" cy="7331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 rot="-5400000">
        <a:off x="2" y="2074911"/>
        <a:ext cx="733197" cy="314228"/>
      </dsp:txXfrm>
    </dsp:sp>
    <dsp:sp modelId="{2191A977-1E93-0741-8333-765689A96130}">
      <dsp:nvSpPr>
        <dsp:cNvPr id="0" name=""/>
        <dsp:cNvSpPr/>
      </dsp:nvSpPr>
      <dsp:spPr>
        <a:xfrm rot="5400000">
          <a:off x="2154219" y="287290"/>
          <a:ext cx="680826" cy="352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KNN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Best </a:t>
          </a:r>
          <a:r>
            <a:rPr lang="en-US" sz="1900" kern="1200" dirty="0" err="1" smtClean="0"/>
            <a:t>Param</a:t>
          </a:r>
          <a:r>
            <a:rPr lang="en-US" sz="1900" kern="1200" dirty="0" smtClean="0"/>
            <a:t> KNN</a:t>
          </a:r>
          <a:endParaRPr lang="en-US" sz="1900" kern="1200" dirty="0"/>
        </a:p>
      </dsp:txBody>
      <dsp:txXfrm rot="-5400000">
        <a:off x="733198" y="1741547"/>
        <a:ext cx="3489635" cy="61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1EACE2-EA00-4376-9A66-47ABB8B02CF5}" type="datetime1">
              <a:rPr lang="en-US" smtClean="0"/>
              <a:pPr/>
              <a:t>11/28/16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47DADC-55EA-4839-91C8-5BCC0EC06F5C}" type="datetime1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GridSearchKNN</a:t>
            </a:r>
            <a:endParaRPr lang="en-US" dirty="0"/>
          </a:p>
        </p:txBody>
      </p:sp>
      <p:pic>
        <p:nvPicPr>
          <p:cNvPr id="4" name="Picture 3" descr="Screen Shot 2016-11-28 at 10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38" y="3123482"/>
            <a:ext cx="5943600" cy="311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990129"/>
            <a:ext cx="372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params</a:t>
            </a:r>
            <a:r>
              <a:rPr lang="en-US" dirty="0"/>
              <a:t> = {'</a:t>
            </a:r>
            <a:r>
              <a:rPr lang="en-US" dirty="0" err="1"/>
              <a:t>n_neighbors</a:t>
            </a:r>
            <a:r>
              <a:rPr lang="en-US" dirty="0"/>
              <a:t>': range(2,50)}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4769" y="1990129"/>
            <a:ext cx="313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BEST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/>
              <a:t>{'</a:t>
            </a:r>
            <a:r>
              <a:rPr lang="en-US" dirty="0" err="1"/>
              <a:t>n_neighbors</a:t>
            </a:r>
            <a:r>
              <a:rPr lang="en-US" dirty="0"/>
              <a:t>': 3}</a:t>
            </a:r>
          </a:p>
        </p:txBody>
      </p:sp>
    </p:spTree>
    <p:extLst>
      <p:ext uri="{BB962C8B-B14F-4D97-AF65-F5344CB8AC3E}">
        <p14:creationId xmlns:p14="http://schemas.microsoft.com/office/powerpoint/2010/main" val="203157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Takeaway</a:t>
            </a:r>
            <a:endParaRPr lang="en-US" dirty="0"/>
          </a:p>
        </p:txBody>
      </p:sp>
      <p:pic>
        <p:nvPicPr>
          <p:cNvPr id="8" name="Picture 7" descr="zcMj6h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030951"/>
            <a:ext cx="7662333" cy="42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Cleaning/Set Up Data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err="1" smtClean="0"/>
              <a:t>GridSearch</a:t>
            </a:r>
            <a:r>
              <a:rPr lang="en-US" dirty="0" smtClean="0"/>
              <a:t> Logistic Regression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KNN with Grid Search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smtClean="0"/>
              <a:t>Takeaway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models to determine the likelihood of passenger survival on the Titanic </a:t>
            </a:r>
          </a:p>
        </p:txBody>
      </p:sp>
    </p:spTree>
    <p:extLst>
      <p:ext uri="{BB962C8B-B14F-4D97-AF65-F5344CB8AC3E}">
        <p14:creationId xmlns:p14="http://schemas.microsoft.com/office/powerpoint/2010/main" val="5943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Titanic Data Set 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Features: </a:t>
            </a:r>
            <a:r>
              <a:rPr lang="en-US" dirty="0" err="1" smtClean="0"/>
              <a:t>Pclass</a:t>
            </a:r>
            <a:r>
              <a:rPr lang="en-US" dirty="0" smtClean="0"/>
              <a:t>, Sex, Age, Fare, Cabin, Embarked</a:t>
            </a:r>
          </a:p>
          <a:p>
            <a:pPr lvl="1"/>
            <a:r>
              <a:rPr lang="en-US" dirty="0" smtClean="0"/>
              <a:t>202 rows of non-null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creen Shot 2016-11-18 at 12.4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0" y="3513182"/>
            <a:ext cx="7644208" cy="32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Cleaning/Set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Dummy Variables</a:t>
            </a:r>
          </a:p>
          <a:p>
            <a:pPr lvl="2"/>
            <a:r>
              <a:rPr lang="en-US" dirty="0" smtClean="0"/>
              <a:t>Features: </a:t>
            </a:r>
            <a:r>
              <a:rPr lang="en-US" dirty="0" err="1"/>
              <a:t>Pclass</a:t>
            </a:r>
            <a:r>
              <a:rPr lang="en-US" dirty="0"/>
              <a:t>, Sex, </a:t>
            </a:r>
            <a:r>
              <a:rPr lang="en-US" dirty="0" smtClean="0"/>
              <a:t>Cabin</a:t>
            </a:r>
            <a:r>
              <a:rPr lang="en-US" dirty="0"/>
              <a:t>, Embarked</a:t>
            </a:r>
          </a:p>
          <a:p>
            <a:pPr lvl="1"/>
            <a:r>
              <a:rPr lang="en-US" dirty="0" smtClean="0"/>
              <a:t>Scaled Variables</a:t>
            </a:r>
          </a:p>
          <a:p>
            <a:pPr lvl="2"/>
            <a:r>
              <a:rPr lang="en-US" dirty="0" smtClean="0"/>
              <a:t>Features: </a:t>
            </a:r>
            <a:r>
              <a:rPr lang="en-US" dirty="0"/>
              <a:t>Age, </a:t>
            </a:r>
            <a:r>
              <a:rPr lang="en-US" dirty="0" smtClean="0"/>
              <a:t>Fare,</a:t>
            </a:r>
            <a:r>
              <a:rPr lang="en-US" dirty="0"/>
              <a:t> </a:t>
            </a:r>
            <a:r>
              <a:rPr lang="en-US" dirty="0" err="1"/>
              <a:t>Pclass</a:t>
            </a:r>
            <a:r>
              <a:rPr lang="en-US" dirty="0"/>
              <a:t>, Sex, Cabin, Embarked</a:t>
            </a:r>
            <a:endParaRPr lang="en-US" dirty="0" smtClean="0"/>
          </a:p>
          <a:p>
            <a:pPr lvl="1"/>
            <a:r>
              <a:rPr lang="en-US" dirty="0" smtClean="0"/>
              <a:t>Prediction: Survived </a:t>
            </a:r>
          </a:p>
        </p:txBody>
      </p:sp>
    </p:spTree>
    <p:extLst>
      <p:ext uri="{BB962C8B-B14F-4D97-AF65-F5344CB8AC3E}">
        <p14:creationId xmlns:p14="http://schemas.microsoft.com/office/powerpoint/2010/main" val="74038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Models used Logistic Regression, KNN</a:t>
            </a:r>
          </a:p>
          <a:p>
            <a:r>
              <a:rPr lang="en-US" dirty="0" smtClean="0"/>
              <a:t>Variables Used for Prediction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5299485"/>
              </p:ext>
            </p:extLst>
          </p:nvPr>
        </p:nvGraphicFramePr>
        <p:xfrm>
          <a:off x="229249" y="3438748"/>
          <a:ext cx="4256068" cy="275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73350240"/>
              </p:ext>
            </p:extLst>
          </p:nvPr>
        </p:nvGraphicFramePr>
        <p:xfrm>
          <a:off x="4710412" y="3410452"/>
          <a:ext cx="4256068" cy="275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45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 descr="Screen Shot 2016-11-28 at 10.4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1" y="3695700"/>
            <a:ext cx="6007100" cy="3162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8275" y="1692272"/>
            <a:ext cx="560064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LogisticRegression</a:t>
            </a:r>
            <a:r>
              <a:rPr lang="en-US" dirty="0"/>
              <a:t>(self, penalty='l2', dual=False, </a:t>
            </a:r>
            <a:r>
              <a:rPr lang="en-US" dirty="0" err="1"/>
              <a:t>tol</a:t>
            </a:r>
            <a:r>
              <a:rPr lang="en-US" dirty="0"/>
              <a:t>=0.0001, C=1.0, </a:t>
            </a:r>
            <a:r>
              <a:rPr lang="en-US" dirty="0" err="1"/>
              <a:t>fit_intercept</a:t>
            </a:r>
            <a:r>
              <a:rPr lang="en-US" dirty="0"/>
              <a:t>=True, </a:t>
            </a:r>
            <a:r>
              <a:rPr lang="en-US" dirty="0" err="1"/>
              <a:t>intercept_scaling</a:t>
            </a:r>
            <a:r>
              <a:rPr lang="en-US" dirty="0"/>
              <a:t>=1, </a:t>
            </a:r>
            <a:r>
              <a:rPr lang="en-US" dirty="0" err="1"/>
              <a:t>class_weight</a:t>
            </a:r>
            <a:r>
              <a:rPr lang="en-US" dirty="0"/>
              <a:t>=None, </a:t>
            </a:r>
            <a:r>
              <a:rPr lang="en-US" dirty="0" err="1"/>
              <a:t>random_state</a:t>
            </a:r>
            <a:r>
              <a:rPr lang="en-US" dirty="0"/>
              <a:t>=None, solver='</a:t>
            </a:r>
            <a:r>
              <a:rPr lang="en-US" dirty="0" err="1"/>
              <a:t>liblinear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=100, </a:t>
            </a:r>
            <a:r>
              <a:rPr lang="en-US" dirty="0" err="1"/>
              <a:t>multi_class</a:t>
            </a:r>
            <a:r>
              <a:rPr lang="en-US" dirty="0"/>
              <a:t>='</a:t>
            </a:r>
            <a:r>
              <a:rPr lang="en-US" dirty="0" err="1"/>
              <a:t>ovr</a:t>
            </a:r>
            <a:r>
              <a:rPr lang="en-US" dirty="0"/>
              <a:t>', verbose=0, </a:t>
            </a:r>
            <a:r>
              <a:rPr lang="en-US" dirty="0" err="1"/>
              <a:t>warm_start</a:t>
            </a:r>
            <a:r>
              <a:rPr lang="en-US" dirty="0"/>
              <a:t>=False, </a:t>
            </a:r>
            <a:r>
              <a:rPr lang="en-US" dirty="0" err="1"/>
              <a:t>n_jobs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1944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</a:t>
            </a:r>
            <a:r>
              <a:rPr lang="en-US" dirty="0" smtClean="0"/>
              <a:t> Logistic Regression</a:t>
            </a:r>
            <a:endParaRPr lang="en-US" dirty="0"/>
          </a:p>
        </p:txBody>
      </p:sp>
      <p:pic>
        <p:nvPicPr>
          <p:cNvPr id="4" name="Picture 3" descr="Screen Shot 2016-11-28 at 10.4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36" y="3267536"/>
            <a:ext cx="58928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7099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logreg_parameters</a:t>
            </a:r>
            <a:r>
              <a:rPr lang="tr-TR" dirty="0"/>
              <a:t> = {</a:t>
            </a:r>
          </a:p>
          <a:p>
            <a:r>
              <a:rPr lang="tr-TR" dirty="0"/>
              <a:t>    '</a:t>
            </a:r>
            <a:r>
              <a:rPr lang="tr-TR" dirty="0" err="1"/>
              <a:t>penalty</a:t>
            </a:r>
            <a:r>
              <a:rPr lang="tr-TR" dirty="0"/>
              <a:t>':['l1','l2'],</a:t>
            </a:r>
          </a:p>
          <a:p>
            <a:r>
              <a:rPr lang="tr-TR" dirty="0"/>
              <a:t>    'C':</a:t>
            </a:r>
            <a:r>
              <a:rPr lang="tr-TR" dirty="0" err="1"/>
              <a:t>np.logspace</a:t>
            </a:r>
            <a:r>
              <a:rPr lang="tr-TR" dirty="0"/>
              <a:t>(-5,1,50),</a:t>
            </a:r>
          </a:p>
          <a:p>
            <a:r>
              <a:rPr lang="tr-TR" dirty="0"/>
              <a:t>    '</a:t>
            </a:r>
            <a:r>
              <a:rPr lang="tr-TR" dirty="0" err="1"/>
              <a:t>solver</a:t>
            </a:r>
            <a:r>
              <a:rPr lang="tr-TR" dirty="0"/>
              <a:t>':['</a:t>
            </a:r>
            <a:r>
              <a:rPr lang="tr-TR" dirty="0" err="1"/>
              <a:t>liblinear</a:t>
            </a:r>
            <a:r>
              <a:rPr lang="tr-TR" dirty="0"/>
              <a:t>']</a:t>
            </a:r>
          </a:p>
          <a:p>
            <a:r>
              <a:rPr lang="tr-TR" dirty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9683" y="19953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BEST </a:t>
            </a:r>
            <a:r>
              <a:rPr lang="tr-TR" dirty="0" err="1" smtClean="0"/>
              <a:t>params</a:t>
            </a:r>
            <a:r>
              <a:rPr lang="tr-TR" dirty="0" smtClean="0"/>
              <a:t> </a:t>
            </a:r>
            <a:r>
              <a:rPr lang="tr-TR" dirty="0"/>
              <a:t>{'</a:t>
            </a:r>
            <a:r>
              <a:rPr lang="tr-TR" dirty="0" err="1"/>
              <a:t>penalty</a:t>
            </a:r>
            <a:r>
              <a:rPr lang="tr-TR" dirty="0"/>
              <a:t>': 'l1', 'C': 0.19306977288832497, '</a:t>
            </a:r>
            <a:r>
              <a:rPr lang="tr-TR" dirty="0" err="1"/>
              <a:t>solver</a:t>
            </a:r>
            <a:r>
              <a:rPr lang="tr-TR" dirty="0"/>
              <a:t>': '</a:t>
            </a:r>
            <a:r>
              <a:rPr lang="tr-TR" dirty="0" err="1"/>
              <a:t>liblinear</a:t>
            </a:r>
            <a:r>
              <a:rPr lang="tr-TR" dirty="0"/>
              <a:t>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Picture 3" descr="Screen Shot 2016-11-28 at 10.4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2" y="3300959"/>
            <a:ext cx="59055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8529" y="16589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KNeighborsClassifier</a:t>
            </a:r>
            <a:r>
              <a:rPr lang="en-US" dirty="0"/>
              <a:t>(self, </a:t>
            </a:r>
            <a:r>
              <a:rPr lang="en-US" dirty="0" err="1"/>
              <a:t>n_neighbors</a:t>
            </a:r>
            <a:r>
              <a:rPr lang="en-US" dirty="0"/>
              <a:t>=5, weights='uniform', algorithm='auto', </a:t>
            </a:r>
            <a:r>
              <a:rPr lang="en-US" dirty="0" err="1"/>
              <a:t>leaf_size</a:t>
            </a:r>
            <a:r>
              <a:rPr lang="en-US" dirty="0"/>
              <a:t>=30, p=2, metric='</a:t>
            </a:r>
            <a:r>
              <a:rPr lang="en-US" dirty="0" err="1"/>
              <a:t>minkowski</a:t>
            </a:r>
            <a:r>
              <a:rPr lang="en-US" dirty="0"/>
              <a:t>', </a:t>
            </a:r>
            <a:r>
              <a:rPr lang="en-US" dirty="0" err="1"/>
              <a:t>metric_params</a:t>
            </a:r>
            <a:r>
              <a:rPr lang="en-US" dirty="0"/>
              <a:t>=None, </a:t>
            </a:r>
            <a:r>
              <a:rPr lang="en-US" dirty="0" err="1"/>
              <a:t>n_jobs</a:t>
            </a:r>
            <a:r>
              <a:rPr lang="en-US" dirty="0"/>
              <a:t>=1,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57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2255</TotalTime>
  <Words>368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Titanic Data</vt:lpstr>
      <vt:lpstr>Overview</vt:lpstr>
      <vt:lpstr>Objective</vt:lpstr>
      <vt:lpstr>Data Set</vt:lpstr>
      <vt:lpstr>Cleaning/Set Up Data</vt:lpstr>
      <vt:lpstr>Models</vt:lpstr>
      <vt:lpstr>Logistic Regression</vt:lpstr>
      <vt:lpstr>GridSearch Logistic Regression</vt:lpstr>
      <vt:lpstr>KNN</vt:lpstr>
      <vt:lpstr>GridSearchKNN</vt:lpstr>
      <vt:lpstr>Important Takeaway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</dc:title>
  <dc:creator>Patrick</dc:creator>
  <cp:lastModifiedBy>Patrick</cp:lastModifiedBy>
  <cp:revision>41</cp:revision>
  <dcterms:created xsi:type="dcterms:W3CDTF">2016-11-03T05:19:09Z</dcterms:created>
  <dcterms:modified xsi:type="dcterms:W3CDTF">2016-11-29T04:52:01Z</dcterms:modified>
</cp:coreProperties>
</file>