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61B76-F47E-674F-AA6A-33A9406C964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407FB-92E3-7C4A-B46F-D9A835D375DB}">
      <dgm:prSet phldrT="[Text]"/>
      <dgm:spPr/>
      <dgm:t>
        <a:bodyPr/>
        <a:lstStyle/>
        <a:p>
          <a:r>
            <a:rPr lang="en-US" dirty="0" smtClean="0"/>
            <a:t>Features:</a:t>
          </a:r>
        </a:p>
      </dgm:t>
    </dgm:pt>
    <dgm:pt modelId="{A768D3A1-FEAB-A043-BD0D-6DCFBCA8251A}" type="parTrans" cxnId="{A59071E2-DB38-F144-926D-60684D9EF3D0}">
      <dgm:prSet/>
      <dgm:spPr/>
      <dgm:t>
        <a:bodyPr/>
        <a:lstStyle/>
        <a:p>
          <a:endParaRPr lang="en-US"/>
        </a:p>
      </dgm:t>
    </dgm:pt>
    <dgm:pt modelId="{5013F6B7-88E5-BE41-9594-D7E89E1D86F5}" type="sibTrans" cxnId="{A59071E2-DB38-F144-926D-60684D9EF3D0}">
      <dgm:prSet/>
      <dgm:spPr/>
      <dgm:t>
        <a:bodyPr/>
        <a:lstStyle/>
        <a:p>
          <a:endParaRPr lang="en-US"/>
        </a:p>
      </dgm:t>
    </dgm:pt>
    <dgm:pt modelId="{141379F9-0E11-5B47-A5B9-DF4EE4A0E15E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A335E5E9-C7D8-3045-AF69-90B04637DE3B}" type="parTrans" cxnId="{02E16D3F-E3B0-F546-BBA9-62350EF3813C}">
      <dgm:prSet/>
      <dgm:spPr/>
      <dgm:t>
        <a:bodyPr/>
        <a:lstStyle/>
        <a:p>
          <a:endParaRPr lang="en-US"/>
        </a:p>
      </dgm:t>
    </dgm:pt>
    <dgm:pt modelId="{45F4038F-8F74-A546-B47D-391548AA1483}" type="sibTrans" cxnId="{02E16D3F-E3B0-F546-BBA9-62350EF3813C}">
      <dgm:prSet/>
      <dgm:spPr/>
      <dgm:t>
        <a:bodyPr/>
        <a:lstStyle/>
        <a:p>
          <a:endParaRPr lang="en-US"/>
        </a:p>
      </dgm:t>
    </dgm:pt>
    <dgm:pt modelId="{6D3137B5-7899-3E40-B5BB-71E16F0BADEE}">
      <dgm:prSet phldrT="[Text]"/>
      <dgm:spPr/>
      <dgm:t>
        <a:bodyPr/>
        <a:lstStyle/>
        <a:p>
          <a:r>
            <a:rPr lang="en-US" dirty="0" smtClean="0"/>
            <a:t>Train Model</a:t>
          </a:r>
        </a:p>
      </dgm:t>
    </dgm:pt>
    <dgm:pt modelId="{B5A6FC28-3FC3-CB4B-9DEB-438B3489EEFA}" type="parTrans" cxnId="{6EF58500-390D-2440-A8FF-A014E8270C58}">
      <dgm:prSet/>
      <dgm:spPr/>
      <dgm:t>
        <a:bodyPr/>
        <a:lstStyle/>
        <a:p>
          <a:endParaRPr lang="en-US"/>
        </a:p>
      </dgm:t>
    </dgm:pt>
    <dgm:pt modelId="{C84FEBCD-9E57-9741-915B-F43712419999}" type="sibTrans" cxnId="{6EF58500-390D-2440-A8FF-A014E8270C58}">
      <dgm:prSet/>
      <dgm:spPr/>
      <dgm:t>
        <a:bodyPr/>
        <a:lstStyle/>
        <a:p>
          <a:endParaRPr lang="en-US"/>
        </a:p>
      </dgm:t>
    </dgm:pt>
    <dgm:pt modelId="{A3314D4B-BADB-2142-AA91-F0D3976BCD42}">
      <dgm:prSet phldrT="[Text]"/>
      <dgm:spPr/>
      <dgm:t>
        <a:bodyPr/>
        <a:lstStyle/>
        <a:p>
          <a:r>
            <a:rPr lang="en-US" dirty="0" smtClean="0"/>
            <a:t># of votes, 'best', 'hope', 'love', 'beautiful', 'great’ </a:t>
          </a:r>
          <a:endParaRPr lang="en-US" dirty="0" smtClean="0"/>
        </a:p>
      </dgm:t>
    </dgm:pt>
    <dgm:pt modelId="{174423A9-967E-9C4F-8455-00715D48FC35}" type="parTrans" cxnId="{659672E8-650D-A846-BCCA-DDA9A1C9D78F}">
      <dgm:prSet/>
      <dgm:spPr/>
      <dgm:t>
        <a:bodyPr/>
        <a:lstStyle/>
        <a:p>
          <a:endParaRPr lang="en-US"/>
        </a:p>
      </dgm:t>
    </dgm:pt>
    <dgm:pt modelId="{FB8697F3-5FF5-E844-AA21-EE720BCDBC1C}" type="sibTrans" cxnId="{659672E8-650D-A846-BCCA-DDA9A1C9D78F}">
      <dgm:prSet/>
      <dgm:spPr/>
      <dgm:t>
        <a:bodyPr/>
        <a:lstStyle/>
        <a:p>
          <a:endParaRPr lang="en-US"/>
        </a:p>
      </dgm:t>
    </dgm:pt>
    <dgm:pt modelId="{037B4CAE-3676-7F45-B107-E57AE0C9830F}">
      <dgm:prSet phldrT="[Text]"/>
      <dgm:spPr/>
      <dgm:t>
        <a:bodyPr/>
        <a:lstStyle/>
        <a:p>
          <a:r>
            <a:rPr lang="en-US" dirty="0" smtClean="0"/>
            <a:t>Decision Tree (</a:t>
          </a:r>
          <a:r>
            <a:rPr lang="en-US" dirty="0" err="1" smtClean="0"/>
            <a:t>Max_depth</a:t>
          </a:r>
          <a:r>
            <a:rPr lang="en-US" dirty="0" smtClean="0"/>
            <a:t> = 3)</a:t>
          </a:r>
          <a:endParaRPr lang="en-US" dirty="0"/>
        </a:p>
      </dgm:t>
    </dgm:pt>
    <dgm:pt modelId="{5E2168B4-47A5-1D4E-8827-50EBB1C85E35}" type="parTrans" cxnId="{2E4112C8-AA44-0A41-A194-354E675B160F}">
      <dgm:prSet/>
      <dgm:spPr/>
      <dgm:t>
        <a:bodyPr/>
        <a:lstStyle/>
        <a:p>
          <a:endParaRPr lang="en-US"/>
        </a:p>
      </dgm:t>
    </dgm:pt>
    <dgm:pt modelId="{1DCD6676-D069-454F-A66B-CDF974DD6F22}" type="sibTrans" cxnId="{2E4112C8-AA44-0A41-A194-354E675B160F}">
      <dgm:prSet/>
      <dgm:spPr/>
      <dgm:t>
        <a:bodyPr/>
        <a:lstStyle/>
        <a:p>
          <a:endParaRPr lang="en-US"/>
        </a:p>
      </dgm:t>
    </dgm:pt>
    <dgm:pt modelId="{A8280A1F-F9FD-E449-AAA6-422FAC9C7880}">
      <dgm:prSet phldrT="[Text]"/>
      <dgm:spPr/>
      <dgm:t>
        <a:bodyPr/>
        <a:lstStyle/>
        <a:p>
          <a:r>
            <a:rPr lang="en-US" dirty="0" smtClean="0"/>
            <a:t>Test Train Split</a:t>
          </a:r>
        </a:p>
      </dgm:t>
    </dgm:pt>
    <dgm:pt modelId="{9F2FC8DA-60DE-644A-979C-E14EA56AF609}" type="parTrans" cxnId="{00305DB7-1FFF-DC40-AAFD-E098690A57E2}">
      <dgm:prSet/>
      <dgm:spPr/>
      <dgm:t>
        <a:bodyPr/>
        <a:lstStyle/>
        <a:p>
          <a:endParaRPr lang="en-US"/>
        </a:p>
      </dgm:t>
    </dgm:pt>
    <dgm:pt modelId="{091D2817-9653-EF4A-8DEE-301C5A9FE8CF}" type="sibTrans" cxnId="{00305DB7-1FFF-DC40-AAFD-E098690A57E2}">
      <dgm:prSet/>
      <dgm:spPr/>
      <dgm:t>
        <a:bodyPr/>
        <a:lstStyle/>
        <a:p>
          <a:endParaRPr lang="en-US"/>
        </a:p>
      </dgm:t>
    </dgm:pt>
    <dgm:pt modelId="{E2E4A6CD-CE10-5C40-8196-CB4402FF14B1}" type="pres">
      <dgm:prSet presAssocID="{47D61B76-F47E-674F-AA6A-33A9406C96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D4726A-0121-604E-B49D-A49A12CC7D08}" type="pres">
      <dgm:prSet presAssocID="{B1C407FB-92E3-7C4A-B46F-D9A835D375DB}" presName="composite" presStyleCnt="0"/>
      <dgm:spPr/>
    </dgm:pt>
    <dgm:pt modelId="{E9B10530-98E6-D441-BE52-79CE37E7B8E5}" type="pres">
      <dgm:prSet presAssocID="{B1C407FB-92E3-7C4A-B46F-D9A835D375D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E7D6D-5A58-764A-BBFF-DAB7351E588A}" type="pres">
      <dgm:prSet presAssocID="{B1C407FB-92E3-7C4A-B46F-D9A835D375D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3814B-713E-3B4E-8605-D85246209555}" type="pres">
      <dgm:prSet presAssocID="{5013F6B7-88E5-BE41-9594-D7E89E1D86F5}" presName="sp" presStyleCnt="0"/>
      <dgm:spPr/>
    </dgm:pt>
    <dgm:pt modelId="{2BFF777D-49BE-0846-91D5-2FFCCB7F9D47}" type="pres">
      <dgm:prSet presAssocID="{6D3137B5-7899-3E40-B5BB-71E16F0BADEE}" presName="composite" presStyleCnt="0"/>
      <dgm:spPr/>
    </dgm:pt>
    <dgm:pt modelId="{289FCBB5-DFAE-D644-B2A2-09736CCF42C1}" type="pres">
      <dgm:prSet presAssocID="{6D3137B5-7899-3E40-B5BB-71E16F0BAD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04BBD-4725-3A49-8117-E8F215534BE7}" type="pres">
      <dgm:prSet presAssocID="{6D3137B5-7899-3E40-B5BB-71E16F0BAD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E9B5A-822F-6A43-B129-40A1B3752463}" type="pres">
      <dgm:prSet presAssocID="{C84FEBCD-9E57-9741-915B-F43712419999}" presName="sp" presStyleCnt="0"/>
      <dgm:spPr/>
    </dgm:pt>
    <dgm:pt modelId="{E15503EB-D744-0A4A-B644-B08068063F52}" type="pres">
      <dgm:prSet presAssocID="{141379F9-0E11-5B47-A5B9-DF4EE4A0E15E}" presName="composite" presStyleCnt="0"/>
      <dgm:spPr/>
    </dgm:pt>
    <dgm:pt modelId="{8E7AEA78-7D91-6B40-87B3-89BB07D1C010}" type="pres">
      <dgm:prSet presAssocID="{141379F9-0E11-5B47-A5B9-DF4EE4A0E15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1A977-1E93-0741-8333-765689A96130}" type="pres">
      <dgm:prSet presAssocID="{141379F9-0E11-5B47-A5B9-DF4EE4A0E15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74A80A-71E1-D141-A538-DD919FC82CB4}" type="presOf" srcId="{141379F9-0E11-5B47-A5B9-DF4EE4A0E15E}" destId="{8E7AEA78-7D91-6B40-87B3-89BB07D1C010}" srcOrd="0" destOrd="0" presId="urn:microsoft.com/office/officeart/2005/8/layout/chevron2"/>
    <dgm:cxn modelId="{6EF58500-390D-2440-A8FF-A014E8270C58}" srcId="{47D61B76-F47E-674F-AA6A-33A9406C9649}" destId="{6D3137B5-7899-3E40-B5BB-71E16F0BADEE}" srcOrd="1" destOrd="0" parTransId="{B5A6FC28-3FC3-CB4B-9DEB-438B3489EEFA}" sibTransId="{C84FEBCD-9E57-9741-915B-F43712419999}"/>
    <dgm:cxn modelId="{BA33483A-FAFC-D54E-AF8C-3C29AABE7BFC}" type="presOf" srcId="{B1C407FB-92E3-7C4A-B46F-D9A835D375DB}" destId="{E9B10530-98E6-D441-BE52-79CE37E7B8E5}" srcOrd="0" destOrd="0" presId="urn:microsoft.com/office/officeart/2005/8/layout/chevron2"/>
    <dgm:cxn modelId="{A40E1C1F-7BF7-3E4E-8A14-16C2B763B2D7}" type="presOf" srcId="{A3314D4B-BADB-2142-AA91-F0D3976BCD42}" destId="{1D4E7D6D-5A58-764A-BBFF-DAB7351E588A}" srcOrd="0" destOrd="0" presId="urn:microsoft.com/office/officeart/2005/8/layout/chevron2"/>
    <dgm:cxn modelId="{E596A94B-1BFE-6C47-9A82-E8D64C4DF3AE}" type="presOf" srcId="{037B4CAE-3676-7F45-B107-E57AE0C9830F}" destId="{2191A977-1E93-0741-8333-765689A96130}" srcOrd="0" destOrd="0" presId="urn:microsoft.com/office/officeart/2005/8/layout/chevron2"/>
    <dgm:cxn modelId="{659672E8-650D-A846-BCCA-DDA9A1C9D78F}" srcId="{B1C407FB-92E3-7C4A-B46F-D9A835D375DB}" destId="{A3314D4B-BADB-2142-AA91-F0D3976BCD42}" srcOrd="0" destOrd="0" parTransId="{174423A9-967E-9C4F-8455-00715D48FC35}" sibTransId="{FB8697F3-5FF5-E844-AA21-EE720BCDBC1C}"/>
    <dgm:cxn modelId="{43B41E92-686D-B84F-81FB-50386FF2BBA7}" type="presOf" srcId="{A8280A1F-F9FD-E449-AAA6-422FAC9C7880}" destId="{99204BBD-4725-3A49-8117-E8F215534BE7}" srcOrd="0" destOrd="0" presId="urn:microsoft.com/office/officeart/2005/8/layout/chevron2"/>
    <dgm:cxn modelId="{2E4112C8-AA44-0A41-A194-354E675B160F}" srcId="{141379F9-0E11-5B47-A5B9-DF4EE4A0E15E}" destId="{037B4CAE-3676-7F45-B107-E57AE0C9830F}" srcOrd="0" destOrd="0" parTransId="{5E2168B4-47A5-1D4E-8827-50EBB1C85E35}" sibTransId="{1DCD6676-D069-454F-A66B-CDF974DD6F22}"/>
    <dgm:cxn modelId="{00305DB7-1FFF-DC40-AAFD-E098690A57E2}" srcId="{6D3137B5-7899-3E40-B5BB-71E16F0BADEE}" destId="{A8280A1F-F9FD-E449-AAA6-422FAC9C7880}" srcOrd="0" destOrd="0" parTransId="{9F2FC8DA-60DE-644A-979C-E14EA56AF609}" sibTransId="{091D2817-9653-EF4A-8DEE-301C5A9FE8CF}"/>
    <dgm:cxn modelId="{FBAF5F36-7E94-2B4E-92CF-C36C830C7927}" type="presOf" srcId="{47D61B76-F47E-674F-AA6A-33A9406C9649}" destId="{E2E4A6CD-CE10-5C40-8196-CB4402FF14B1}" srcOrd="0" destOrd="0" presId="urn:microsoft.com/office/officeart/2005/8/layout/chevron2"/>
    <dgm:cxn modelId="{A59071E2-DB38-F144-926D-60684D9EF3D0}" srcId="{47D61B76-F47E-674F-AA6A-33A9406C9649}" destId="{B1C407FB-92E3-7C4A-B46F-D9A835D375DB}" srcOrd="0" destOrd="0" parTransId="{A768D3A1-FEAB-A043-BD0D-6DCFBCA8251A}" sibTransId="{5013F6B7-88E5-BE41-9594-D7E89E1D86F5}"/>
    <dgm:cxn modelId="{A4AA6CEE-2273-9541-A782-30EA52FF92E9}" type="presOf" srcId="{6D3137B5-7899-3E40-B5BB-71E16F0BADEE}" destId="{289FCBB5-DFAE-D644-B2A2-09736CCF42C1}" srcOrd="0" destOrd="0" presId="urn:microsoft.com/office/officeart/2005/8/layout/chevron2"/>
    <dgm:cxn modelId="{02E16D3F-E3B0-F546-BBA9-62350EF3813C}" srcId="{47D61B76-F47E-674F-AA6A-33A9406C9649}" destId="{141379F9-0E11-5B47-A5B9-DF4EE4A0E15E}" srcOrd="2" destOrd="0" parTransId="{A335E5E9-C7D8-3045-AF69-90B04637DE3B}" sibTransId="{45F4038F-8F74-A546-B47D-391548AA1483}"/>
    <dgm:cxn modelId="{E7F4A072-166B-CE40-A8D0-3AB982C25B99}" type="presParOf" srcId="{E2E4A6CD-CE10-5C40-8196-CB4402FF14B1}" destId="{6AD4726A-0121-604E-B49D-A49A12CC7D08}" srcOrd="0" destOrd="0" presId="urn:microsoft.com/office/officeart/2005/8/layout/chevron2"/>
    <dgm:cxn modelId="{95A56FAF-AFF2-4242-8FA4-6BA4C33F83CD}" type="presParOf" srcId="{6AD4726A-0121-604E-B49D-A49A12CC7D08}" destId="{E9B10530-98E6-D441-BE52-79CE37E7B8E5}" srcOrd="0" destOrd="0" presId="urn:microsoft.com/office/officeart/2005/8/layout/chevron2"/>
    <dgm:cxn modelId="{F1239B88-3731-4F46-A60F-36A2381E9E33}" type="presParOf" srcId="{6AD4726A-0121-604E-B49D-A49A12CC7D08}" destId="{1D4E7D6D-5A58-764A-BBFF-DAB7351E588A}" srcOrd="1" destOrd="0" presId="urn:microsoft.com/office/officeart/2005/8/layout/chevron2"/>
    <dgm:cxn modelId="{FBA211DF-685E-A94E-A465-F2BE5FD48049}" type="presParOf" srcId="{E2E4A6CD-CE10-5C40-8196-CB4402FF14B1}" destId="{7663814B-713E-3B4E-8605-D85246209555}" srcOrd="1" destOrd="0" presId="urn:microsoft.com/office/officeart/2005/8/layout/chevron2"/>
    <dgm:cxn modelId="{C586E741-128C-CC4D-957B-0F3970553CAA}" type="presParOf" srcId="{E2E4A6CD-CE10-5C40-8196-CB4402FF14B1}" destId="{2BFF777D-49BE-0846-91D5-2FFCCB7F9D47}" srcOrd="2" destOrd="0" presId="urn:microsoft.com/office/officeart/2005/8/layout/chevron2"/>
    <dgm:cxn modelId="{01251ADF-1E76-654C-BEFB-9C8A8FCF08E6}" type="presParOf" srcId="{2BFF777D-49BE-0846-91D5-2FFCCB7F9D47}" destId="{289FCBB5-DFAE-D644-B2A2-09736CCF42C1}" srcOrd="0" destOrd="0" presId="urn:microsoft.com/office/officeart/2005/8/layout/chevron2"/>
    <dgm:cxn modelId="{42C47DD2-CA6E-0945-8F9F-FC455347D2CD}" type="presParOf" srcId="{2BFF777D-49BE-0846-91D5-2FFCCB7F9D47}" destId="{99204BBD-4725-3A49-8117-E8F215534BE7}" srcOrd="1" destOrd="0" presId="urn:microsoft.com/office/officeart/2005/8/layout/chevron2"/>
    <dgm:cxn modelId="{E8CE9A3C-B505-AA40-9BDF-0AD7E67F0D12}" type="presParOf" srcId="{E2E4A6CD-CE10-5C40-8196-CB4402FF14B1}" destId="{EE1E9B5A-822F-6A43-B129-40A1B3752463}" srcOrd="3" destOrd="0" presId="urn:microsoft.com/office/officeart/2005/8/layout/chevron2"/>
    <dgm:cxn modelId="{DF44A12B-4EE6-1948-BEE5-A60F7845447D}" type="presParOf" srcId="{E2E4A6CD-CE10-5C40-8196-CB4402FF14B1}" destId="{E15503EB-D744-0A4A-B644-B08068063F52}" srcOrd="4" destOrd="0" presId="urn:microsoft.com/office/officeart/2005/8/layout/chevron2"/>
    <dgm:cxn modelId="{7E6DB274-9F8E-3A45-9190-5FB63598FA71}" type="presParOf" srcId="{E15503EB-D744-0A4A-B644-B08068063F52}" destId="{8E7AEA78-7D91-6B40-87B3-89BB07D1C010}" srcOrd="0" destOrd="0" presId="urn:microsoft.com/office/officeart/2005/8/layout/chevron2"/>
    <dgm:cxn modelId="{DCFC62EA-6E52-E64F-9410-9A8FD3A6E041}" type="presParOf" srcId="{E15503EB-D744-0A4A-B644-B08068063F52}" destId="{2191A977-1E93-0741-8333-765689A96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10530-98E6-D441-BE52-79CE37E7B8E5}">
      <dsp:nvSpPr>
        <dsp:cNvPr id="0" name=""/>
        <dsp:cNvSpPr/>
      </dsp:nvSpPr>
      <dsp:spPr>
        <a:xfrm rot="5400000">
          <a:off x="-173759" y="174616"/>
          <a:ext cx="1158399" cy="8108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Features:</a:t>
          </a:r>
        </a:p>
      </dsp:txBody>
      <dsp:txXfrm rot="-5400000">
        <a:off x="2" y="406296"/>
        <a:ext cx="810879" cy="347520"/>
      </dsp:txXfrm>
    </dsp:sp>
    <dsp:sp modelId="{1D4E7D6D-5A58-764A-BBFF-DAB7351E588A}">
      <dsp:nvSpPr>
        <dsp:cNvPr id="0" name=""/>
        <dsp:cNvSpPr/>
      </dsp:nvSpPr>
      <dsp:spPr>
        <a:xfrm rot="5400000">
          <a:off x="3386825" y="-2575089"/>
          <a:ext cx="752959" cy="5904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# of votes, 'best', 'hope', 'love', 'beautiful', 'great’ </a:t>
          </a:r>
          <a:endParaRPr lang="en-US" sz="2300" kern="1200" dirty="0" smtClean="0"/>
        </a:p>
      </dsp:txBody>
      <dsp:txXfrm rot="-5400000">
        <a:off x="810879" y="37613"/>
        <a:ext cx="5868096" cy="679447"/>
      </dsp:txXfrm>
    </dsp:sp>
    <dsp:sp modelId="{289FCBB5-DFAE-D644-B2A2-09736CCF42C1}">
      <dsp:nvSpPr>
        <dsp:cNvPr id="0" name=""/>
        <dsp:cNvSpPr/>
      </dsp:nvSpPr>
      <dsp:spPr>
        <a:xfrm rot="5400000">
          <a:off x="-173759" y="1131089"/>
          <a:ext cx="1158399" cy="8108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 Model</a:t>
          </a:r>
        </a:p>
      </dsp:txBody>
      <dsp:txXfrm rot="-5400000">
        <a:off x="2" y="1362769"/>
        <a:ext cx="810879" cy="347520"/>
      </dsp:txXfrm>
    </dsp:sp>
    <dsp:sp modelId="{99204BBD-4725-3A49-8117-E8F215534BE7}">
      <dsp:nvSpPr>
        <dsp:cNvPr id="0" name=""/>
        <dsp:cNvSpPr/>
      </dsp:nvSpPr>
      <dsp:spPr>
        <a:xfrm rot="5400000">
          <a:off x="3386825" y="-1618616"/>
          <a:ext cx="752959" cy="5904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Test Train Split</a:t>
          </a:r>
        </a:p>
      </dsp:txBody>
      <dsp:txXfrm rot="-5400000">
        <a:off x="810879" y="994086"/>
        <a:ext cx="5868096" cy="679447"/>
      </dsp:txXfrm>
    </dsp:sp>
    <dsp:sp modelId="{8E7AEA78-7D91-6B40-87B3-89BB07D1C010}">
      <dsp:nvSpPr>
        <dsp:cNvPr id="0" name=""/>
        <dsp:cNvSpPr/>
      </dsp:nvSpPr>
      <dsp:spPr>
        <a:xfrm rot="5400000">
          <a:off x="-173759" y="2087562"/>
          <a:ext cx="1158399" cy="8108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</a:t>
          </a:r>
          <a:endParaRPr lang="en-US" sz="1200" kern="1200" dirty="0"/>
        </a:p>
      </dsp:txBody>
      <dsp:txXfrm rot="-5400000">
        <a:off x="2" y="2319242"/>
        <a:ext cx="810879" cy="347520"/>
      </dsp:txXfrm>
    </dsp:sp>
    <dsp:sp modelId="{2191A977-1E93-0741-8333-765689A96130}">
      <dsp:nvSpPr>
        <dsp:cNvPr id="0" name=""/>
        <dsp:cNvSpPr/>
      </dsp:nvSpPr>
      <dsp:spPr>
        <a:xfrm rot="5400000">
          <a:off x="3386825" y="-662143"/>
          <a:ext cx="752959" cy="5904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Decision Tree (</a:t>
          </a:r>
          <a:r>
            <a:rPr lang="en-US" sz="2300" kern="1200" dirty="0" err="1" smtClean="0"/>
            <a:t>Max_depth</a:t>
          </a:r>
          <a:r>
            <a:rPr lang="en-US" sz="2300" kern="1200" dirty="0" smtClean="0"/>
            <a:t> = 3)</a:t>
          </a:r>
          <a:endParaRPr lang="en-US" sz="2300" kern="1200" dirty="0"/>
        </a:p>
      </dsp:txBody>
      <dsp:txXfrm rot="-5400000">
        <a:off x="810879" y="1950559"/>
        <a:ext cx="5868096" cy="679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1EACE2-EA00-4376-9A66-47ABB8B02CF5}" type="datetime1">
              <a:rPr lang="en-US" smtClean="0"/>
              <a:pPr/>
              <a:t>11/30/16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47DADC-55EA-4839-91C8-5BCC0EC06F5C}" type="datetime1">
              <a:rPr lang="en-US" smtClean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5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Set</a:t>
            </a:r>
          </a:p>
          <a:p>
            <a:r>
              <a:rPr lang="en-US" dirty="0" smtClean="0"/>
              <a:t>Cleaning/Set Up Data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Result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words in a review will lead to a high IMDB rating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3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IMDB Top 25 movie reviews</a:t>
            </a:r>
            <a:endParaRPr lang="en-US" dirty="0" smtClean="0"/>
          </a:p>
          <a:p>
            <a:pPr lvl="1"/>
            <a:r>
              <a:rPr lang="en-US" dirty="0" smtClean="0"/>
              <a:t>Retrieve a string of words and determined which words were important</a:t>
            </a:r>
            <a:endParaRPr lang="en-US" dirty="0" smtClean="0"/>
          </a:p>
        </p:txBody>
      </p:sp>
      <p:pic>
        <p:nvPicPr>
          <p:cNvPr id="4" name="Picture 3" descr="Screen Shot 2016-11-30 at 9.31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01733"/>
            <a:ext cx="8215075" cy="28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Cleaning/Set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Words counted per movie</a:t>
            </a:r>
          </a:p>
          <a:p>
            <a:pPr lvl="2"/>
            <a:r>
              <a:rPr lang="en-US" dirty="0"/>
              <a:t>'best', 'hope', 'love', 'beautiful', '</a:t>
            </a:r>
            <a:r>
              <a:rPr lang="en-US" dirty="0" smtClean="0"/>
              <a:t>great’</a:t>
            </a:r>
          </a:p>
          <a:p>
            <a:pPr lvl="1"/>
            <a:r>
              <a:rPr lang="en-US" dirty="0" smtClean="0"/>
              <a:t>Combine datasets together</a:t>
            </a:r>
          </a:p>
          <a:p>
            <a:pPr lvl="1"/>
            <a:r>
              <a:rPr lang="en-US" dirty="0" smtClean="0"/>
              <a:t>Remove columns</a:t>
            </a:r>
            <a:endParaRPr lang="en-US" dirty="0" smtClean="0"/>
          </a:p>
        </p:txBody>
      </p:sp>
      <p:pic>
        <p:nvPicPr>
          <p:cNvPr id="5" name="Picture 4" descr="Screen Shot 2016-11-30 at 9.39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77" y="3979943"/>
            <a:ext cx="5707404" cy="26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Variables </a:t>
            </a:r>
            <a:r>
              <a:rPr lang="en-US" dirty="0" smtClean="0"/>
              <a:t>Used for Prediction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382109"/>
              </p:ext>
            </p:extLst>
          </p:nvPr>
        </p:nvGraphicFramePr>
        <p:xfrm>
          <a:off x="1337203" y="3438748"/>
          <a:ext cx="6715732" cy="307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52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R2 – score = -0.09</a:t>
            </a:r>
          </a:p>
          <a:p>
            <a:pPr lvl="1"/>
            <a:r>
              <a:rPr lang="en-US" dirty="0" smtClean="0"/>
              <a:t>Over fitted model </a:t>
            </a:r>
            <a:endParaRPr lang="en-US" dirty="0" smtClean="0"/>
          </a:p>
        </p:txBody>
      </p:sp>
      <p:pic>
        <p:nvPicPr>
          <p:cNvPr id="5" name="Picture 4" descr="Screen Shot 2016-11-30 at 9.52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4" y="3931402"/>
            <a:ext cx="7356829" cy="18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2287</TotalTime>
  <Words>133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IMDB</vt:lpstr>
      <vt:lpstr>Overview</vt:lpstr>
      <vt:lpstr>Objective</vt:lpstr>
      <vt:lpstr>Data Set</vt:lpstr>
      <vt:lpstr>Cleaning/Set Up Data</vt:lpstr>
      <vt:lpstr>Models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</dc:title>
  <dc:creator>Patrick</dc:creator>
  <cp:lastModifiedBy>Patrick</cp:lastModifiedBy>
  <cp:revision>46</cp:revision>
  <dcterms:created xsi:type="dcterms:W3CDTF">2016-11-03T05:19:09Z</dcterms:created>
  <dcterms:modified xsi:type="dcterms:W3CDTF">2016-11-30T15:53:24Z</dcterms:modified>
</cp:coreProperties>
</file>