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3" r:id="rId4"/>
    <p:sldId id="257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ff  Hofer" initials="JH" lastIdx="1" clrIdx="0">
    <p:extLst>
      <p:ext uri="{19B8F6BF-5375-455C-9EA6-DF929625EA0E}">
        <p15:presenceInfo xmlns:p15="http://schemas.microsoft.com/office/powerpoint/2012/main" userId="Jeff  Hof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1-24T09:35:36.701" idx="1">
    <p:pos x="10" y="10"/>
    <p:text>It can be difficult deciding which movie to watch based on the multitude of choices.</p:text>
    <p:extLst>
      <p:ext uri="{C676402C-5697-4E1C-873F-D02D1690AC5C}">
        <p15:threadingInfo xmlns:p15="http://schemas.microsoft.com/office/powerpoint/2012/main" timeZoneBias="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IMDB and CHLN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By Pete, Steve, Al	ex, Jefe	</a:t>
            </a:r>
          </a:p>
        </p:txBody>
      </p:sp>
    </p:spTree>
    <p:extLst>
      <p:ext uri="{BB962C8B-B14F-4D97-AF65-F5344CB8AC3E}">
        <p14:creationId xmlns:p14="http://schemas.microsoft.com/office/powerpoint/2010/main" val="1290410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sz="3200" dirty="0"/>
              <a:t>Our proposed group project is to create a data visualization tool that will allow a user to explore a large dataset of films in order find a movie that they want to want watch. </a:t>
            </a:r>
          </a:p>
          <a:p>
            <a:r>
              <a:rPr lang="en-CA" sz="3200" dirty="0"/>
              <a:t>The app will make suggestions that may appeal to the user by taking user input and displaying relational data through visualization.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82661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Familiar?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480" y="2488047"/>
            <a:ext cx="11768875" cy="1888009"/>
          </a:xfrm>
        </p:spPr>
      </p:pic>
    </p:spTree>
    <p:extLst>
      <p:ext uri="{BB962C8B-B14F-4D97-AF65-F5344CB8AC3E}">
        <p14:creationId xmlns:p14="http://schemas.microsoft.com/office/powerpoint/2010/main" val="1443601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Domain Situation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This will be a web app that will help solve the issue of users trying to determine which movie to watch. </a:t>
            </a:r>
          </a:p>
          <a:p>
            <a:r>
              <a:rPr lang="en-CA" sz="2400" dirty="0"/>
              <a:t>Using a large tabular dataset of over 5000 films, with supplemental information from the OMDB API.</a:t>
            </a:r>
          </a:p>
        </p:txBody>
      </p:sp>
    </p:spTree>
    <p:extLst>
      <p:ext uri="{BB962C8B-B14F-4D97-AF65-F5344CB8AC3E}">
        <p14:creationId xmlns:p14="http://schemas.microsoft.com/office/powerpoint/2010/main" val="4078927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Task Abstraction</a:t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027775"/>
          </a:xfrm>
        </p:spPr>
        <p:txBody>
          <a:bodyPr>
            <a:normAutofit fontScale="92500" lnSpcReduction="10000"/>
          </a:bodyPr>
          <a:lstStyle/>
          <a:p>
            <a:r>
              <a:rPr lang="en-CA" sz="3200" dirty="0"/>
              <a:t>The task that user is doing is searching the data. The data is refined by user inputs.  Once a target is found, they can query the data to see additional attributes. </a:t>
            </a:r>
          </a:p>
          <a:p>
            <a:r>
              <a:rPr lang="en-CA" sz="3200" dirty="0"/>
              <a:t>We plan to abstract from the domain specific data in the table to a more usable form for our goal – we will be creating a network out based on the similarities between the movie data contained in the dataset. 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51150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Querying: Three main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i="1" dirty="0"/>
              <a:t>Identify</a:t>
            </a:r>
          </a:p>
          <a:p>
            <a:pPr lvl="1"/>
            <a:r>
              <a:rPr lang="en-CA" i="1" dirty="0"/>
              <a:t>The tool and the user will work in tandem to identify what films the user would be most interested in. </a:t>
            </a:r>
          </a:p>
          <a:p>
            <a:r>
              <a:rPr lang="en-CA" i="1" dirty="0"/>
              <a:t>Compare</a:t>
            </a:r>
          </a:p>
          <a:p>
            <a:pPr lvl="1"/>
            <a:r>
              <a:rPr lang="en-CA" i="1" dirty="0"/>
              <a:t>The vis idiom will utilize the appropriate channels(e.g. size, colour) to emphasize similarities and differences between the prospective suggestions. </a:t>
            </a:r>
          </a:p>
          <a:p>
            <a:r>
              <a:rPr lang="en-CA" i="1" dirty="0"/>
              <a:t>Summarize</a:t>
            </a:r>
          </a:p>
          <a:p>
            <a:pPr lvl="1"/>
            <a:r>
              <a:rPr lang="en-CA" i="1" dirty="0"/>
              <a:t>The tool allows the user to view information on all of the possible films that they have identified. Provides data on the films such as genre, director, plot summary, </a:t>
            </a:r>
            <a:r>
              <a:rPr lang="en-CA" i="1" dirty="0" err="1"/>
              <a:t>etc</a:t>
            </a:r>
            <a:r>
              <a:rPr lang="en-CA" i="1" dirty="0"/>
              <a:t>…</a:t>
            </a:r>
          </a:p>
          <a:p>
            <a:pPr lvl="1"/>
            <a:endParaRPr lang="en-CA" i="1" dirty="0"/>
          </a:p>
        </p:txBody>
      </p:sp>
    </p:spTree>
    <p:extLst>
      <p:ext uri="{BB962C8B-B14F-4D97-AF65-F5344CB8AC3E}">
        <p14:creationId xmlns:p14="http://schemas.microsoft.com/office/powerpoint/2010/main" val="3033845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Idiom 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3263" y="2160588"/>
            <a:ext cx="7385512" cy="3881437"/>
          </a:xfrm>
        </p:spPr>
      </p:pic>
    </p:spTree>
    <p:extLst>
      <p:ext uri="{BB962C8B-B14F-4D97-AF65-F5344CB8AC3E}">
        <p14:creationId xmlns:p14="http://schemas.microsoft.com/office/powerpoint/2010/main" val="3700122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Give us good suggestions (please)</a:t>
            </a:r>
          </a:p>
        </p:txBody>
      </p:sp>
    </p:spTree>
    <p:extLst>
      <p:ext uri="{BB962C8B-B14F-4D97-AF65-F5344CB8AC3E}">
        <p14:creationId xmlns:p14="http://schemas.microsoft.com/office/powerpoint/2010/main" val="337041713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100</TotalTime>
  <Words>291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IMDB and CHLN</vt:lpstr>
      <vt:lpstr>Overview</vt:lpstr>
      <vt:lpstr>Familiar?</vt:lpstr>
      <vt:lpstr>Domain Situation</vt:lpstr>
      <vt:lpstr>Task Abstraction </vt:lpstr>
      <vt:lpstr>Querying: Three main principles</vt:lpstr>
      <vt:lpstr>Idiom Example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IMDB and CHLN</dc:title>
  <dc:creator>Jeff  Hofer</dc:creator>
  <cp:lastModifiedBy>Jeff  Hofer</cp:lastModifiedBy>
  <cp:revision>9</cp:revision>
  <dcterms:created xsi:type="dcterms:W3CDTF">2017-01-24T16:13:24Z</dcterms:created>
  <dcterms:modified xsi:type="dcterms:W3CDTF">2017-01-25T19:17:47Z</dcterms:modified>
</cp:coreProperties>
</file>